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81" r:id="rId9"/>
    <p:sldId id="282" r:id="rId10"/>
    <p:sldId id="283" r:id="rId11"/>
    <p:sldId id="284" r:id="rId12"/>
    <p:sldId id="285" r:id="rId13"/>
    <p:sldId id="286" r:id="rId14"/>
    <p:sldId id="264" r:id="rId15"/>
    <p:sldId id="266" r:id="rId16"/>
    <p:sldId id="267" r:id="rId17"/>
    <p:sldId id="268" r:id="rId18"/>
    <p:sldId id="269" r:id="rId19"/>
    <p:sldId id="271" r:id="rId20"/>
    <p:sldId id="273" r:id="rId21"/>
    <p:sldId id="274" r:id="rId22"/>
    <p:sldId id="275" r:id="rId23"/>
    <p:sldId id="276" r:id="rId24"/>
    <p:sldId id="277" r:id="rId25"/>
    <p:sldId id="278" r:id="rId26"/>
    <p:sldId id="270" r:id="rId27"/>
    <p:sldId id="279" r:id="rId28"/>
    <p:sldId id="280" r:id="rId29"/>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52" d="100"/>
          <a:sy n="52" d="100"/>
        </p:scale>
        <p:origin x="1228" y="2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3236321-6A88-407A-A8AD-361FC2C1C0D4}" type="doc">
      <dgm:prSet loTypeId="urn:microsoft.com/office/officeart/2005/8/layout/hList1" loCatId="list" qsTypeId="urn:microsoft.com/office/officeart/2005/8/quickstyle/simple1" qsCatId="simple" csTypeId="urn:microsoft.com/office/officeart/2005/8/colors/colorful5" csCatId="colorful" phldr="1"/>
      <dgm:spPr/>
      <dgm:t>
        <a:bodyPr/>
        <a:lstStyle/>
        <a:p>
          <a:endParaRPr lang="en-US"/>
        </a:p>
      </dgm:t>
    </dgm:pt>
    <dgm:pt modelId="{F39452F7-0022-46A0-A2A8-D77ADF770C19}">
      <dgm:prSet phldrT="[Text]" custT="1"/>
      <dgm:spPr/>
      <dgm:t>
        <a:bodyPr/>
        <a:lstStyle/>
        <a:p>
          <a:pPr>
            <a:spcAft>
              <a:spcPts val="0"/>
            </a:spcAft>
          </a:pPr>
          <a:r>
            <a:rPr lang="es-CR" sz="2800" b="1" dirty="0"/>
            <a:t>Sets</a:t>
          </a:r>
        </a:p>
      </dgm:t>
    </dgm:pt>
    <dgm:pt modelId="{BFB795BD-459C-4F8F-97DE-3CBDE0B1385E}" type="parTrans" cxnId="{E951F701-83F9-41D2-AF54-768754D78DE5}">
      <dgm:prSet/>
      <dgm:spPr/>
      <dgm:t>
        <a:bodyPr/>
        <a:lstStyle/>
        <a:p>
          <a:endParaRPr lang="en-US"/>
        </a:p>
      </dgm:t>
    </dgm:pt>
    <dgm:pt modelId="{2698C4F6-A90E-4F39-BAD4-CAC157ACBD3A}" type="sibTrans" cxnId="{E951F701-83F9-41D2-AF54-768754D78DE5}">
      <dgm:prSet/>
      <dgm:spPr/>
      <dgm:t>
        <a:bodyPr/>
        <a:lstStyle/>
        <a:p>
          <a:endParaRPr lang="en-US"/>
        </a:p>
      </dgm:t>
    </dgm:pt>
    <dgm:pt modelId="{71197CB4-45FB-453B-8E96-B1A96800477C}">
      <dgm:prSet phldrT="[Text]"/>
      <dgm:spPr/>
      <dgm:t>
        <a:bodyPr/>
        <a:lstStyle/>
        <a:p>
          <a:pPr>
            <a:buFont typeface="Arial" panose="020B0604020202020204" pitchFamily="34" charset="0"/>
            <a:buChar char="•"/>
          </a:pPr>
          <a:r>
            <a:rPr lang="es-ES" dirty="0">
              <a:latin typeface="Calibri" panose="020F0502020204030204" pitchFamily="34" charset="0"/>
            </a:rPr>
            <a:t>REGION</a:t>
          </a:r>
          <a:endParaRPr lang="en-US" dirty="0"/>
        </a:p>
      </dgm:t>
    </dgm:pt>
    <dgm:pt modelId="{AEB13057-6275-4435-A019-0BF4E4E4B263}" type="parTrans" cxnId="{4D6029CA-527F-4D24-99FC-5FD1777C06E0}">
      <dgm:prSet/>
      <dgm:spPr/>
      <dgm:t>
        <a:bodyPr/>
        <a:lstStyle/>
        <a:p>
          <a:endParaRPr lang="en-US"/>
        </a:p>
      </dgm:t>
    </dgm:pt>
    <dgm:pt modelId="{B72EB3DF-699F-4964-ABC3-BE3EB3D561DA}" type="sibTrans" cxnId="{4D6029CA-527F-4D24-99FC-5FD1777C06E0}">
      <dgm:prSet/>
      <dgm:spPr/>
      <dgm:t>
        <a:bodyPr/>
        <a:lstStyle/>
        <a:p>
          <a:endParaRPr lang="en-US"/>
        </a:p>
      </dgm:t>
    </dgm:pt>
    <dgm:pt modelId="{4F44CFE7-2B06-4CAB-9541-F2D6013F6BE0}">
      <dgm:prSet phldrT="[Text]" custT="1"/>
      <dgm:spPr/>
      <dgm:t>
        <a:bodyPr/>
        <a:lstStyle/>
        <a:p>
          <a:r>
            <a:rPr lang="en-US" sz="2800" b="1" dirty="0"/>
            <a:t>Parameters</a:t>
          </a:r>
        </a:p>
      </dgm:t>
    </dgm:pt>
    <dgm:pt modelId="{0D719788-2C47-4D12-974E-E1040A29C5F7}" type="parTrans" cxnId="{08C570DD-2C43-4105-B528-8857BD44958A}">
      <dgm:prSet/>
      <dgm:spPr/>
      <dgm:t>
        <a:bodyPr/>
        <a:lstStyle/>
        <a:p>
          <a:endParaRPr lang="en-US"/>
        </a:p>
      </dgm:t>
    </dgm:pt>
    <dgm:pt modelId="{A786E2A4-455E-4260-AD90-0E62D3751D9F}" type="sibTrans" cxnId="{08C570DD-2C43-4105-B528-8857BD44958A}">
      <dgm:prSet/>
      <dgm:spPr/>
      <dgm:t>
        <a:bodyPr/>
        <a:lstStyle/>
        <a:p>
          <a:endParaRPr lang="en-US"/>
        </a:p>
      </dgm:t>
    </dgm:pt>
    <dgm:pt modelId="{B3041435-2609-4A8B-9358-BDEF29DDFBF8}">
      <dgm:prSet phldrT="[Text]"/>
      <dgm:spPr/>
      <dgm:t>
        <a:bodyPr/>
        <a:lstStyle/>
        <a:p>
          <a:pPr>
            <a:buFont typeface="Arial" panose="020B0604020202020204" pitchFamily="34" charset="0"/>
            <a:buChar char="•"/>
          </a:pPr>
          <a:r>
            <a:rPr lang="es-ES" dirty="0" err="1">
              <a:latin typeface="Calibri" panose="020F0502020204030204" pitchFamily="34" charset="0"/>
            </a:rPr>
            <a:t>Discount</a:t>
          </a:r>
          <a:r>
            <a:rPr lang="es-ES" dirty="0">
              <a:latin typeface="Calibri" panose="020F0502020204030204" pitchFamily="34" charset="0"/>
            </a:rPr>
            <a:t> </a:t>
          </a:r>
          <a:r>
            <a:rPr lang="es-ES" dirty="0" err="1">
              <a:latin typeface="Calibri" panose="020F0502020204030204" pitchFamily="34" charset="0"/>
            </a:rPr>
            <a:t>Rate</a:t>
          </a:r>
          <a:endParaRPr lang="en-US" dirty="0"/>
        </a:p>
      </dgm:t>
    </dgm:pt>
    <dgm:pt modelId="{6C355168-3BB3-42AF-BBBF-99FD8A0907CE}" type="parTrans" cxnId="{030E2CD3-B391-44A2-BEBD-7CEA12CF6416}">
      <dgm:prSet/>
      <dgm:spPr/>
      <dgm:t>
        <a:bodyPr/>
        <a:lstStyle/>
        <a:p>
          <a:endParaRPr lang="en-US"/>
        </a:p>
      </dgm:t>
    </dgm:pt>
    <dgm:pt modelId="{571F5219-3E8E-4CAA-AE0A-0CC77A0AA335}" type="sibTrans" cxnId="{030E2CD3-B391-44A2-BEBD-7CEA12CF6416}">
      <dgm:prSet/>
      <dgm:spPr/>
      <dgm:t>
        <a:bodyPr/>
        <a:lstStyle/>
        <a:p>
          <a:endParaRPr lang="en-US"/>
        </a:p>
      </dgm:t>
    </dgm:pt>
    <dgm:pt modelId="{20BD72EB-7C98-4A26-AD01-8919B9BF0005}">
      <dgm:prSet phldrT="[Text]" custT="1"/>
      <dgm:spPr/>
      <dgm:t>
        <a:bodyPr/>
        <a:lstStyle/>
        <a:p>
          <a:r>
            <a:rPr lang="es-CR" sz="2800" b="1" dirty="0"/>
            <a:t>Variables</a:t>
          </a:r>
          <a:endParaRPr lang="en-US" sz="2800" b="1" dirty="0"/>
        </a:p>
      </dgm:t>
    </dgm:pt>
    <dgm:pt modelId="{965A3FEA-4FF0-4471-AEBD-DE4932C5C9D0}" type="parTrans" cxnId="{D6EBA289-A77F-43E6-8FB6-0EDB4025FA0D}">
      <dgm:prSet/>
      <dgm:spPr/>
      <dgm:t>
        <a:bodyPr/>
        <a:lstStyle/>
        <a:p>
          <a:endParaRPr lang="en-US"/>
        </a:p>
      </dgm:t>
    </dgm:pt>
    <dgm:pt modelId="{8B50C09E-E944-41DC-9281-BE1D1425366D}" type="sibTrans" cxnId="{D6EBA289-A77F-43E6-8FB6-0EDB4025FA0D}">
      <dgm:prSet/>
      <dgm:spPr/>
      <dgm:t>
        <a:bodyPr/>
        <a:lstStyle/>
        <a:p>
          <a:endParaRPr lang="en-US"/>
        </a:p>
      </dgm:t>
    </dgm:pt>
    <dgm:pt modelId="{85C399D5-7AD4-42DE-AB0D-CC8D0FF2BA5A}">
      <dgm:prSet phldrT="[Text]"/>
      <dgm:spPr/>
      <dgm:t>
        <a:bodyPr/>
        <a:lstStyle/>
        <a:p>
          <a:pPr>
            <a:buFont typeface="Arial" panose="020B0604020202020204" pitchFamily="34" charset="0"/>
            <a:buChar char="•"/>
          </a:pPr>
          <a:r>
            <a:rPr lang="es-ES" dirty="0">
              <a:latin typeface="Calibri" panose="020F0502020204030204" pitchFamily="34" charset="0"/>
            </a:rPr>
            <a:t>New </a:t>
          </a:r>
          <a:r>
            <a:rPr lang="es-ES" dirty="0" err="1">
              <a:latin typeface="Calibri" panose="020F0502020204030204" pitchFamily="34" charset="0"/>
            </a:rPr>
            <a:t>Capacity</a:t>
          </a:r>
          <a:endParaRPr lang="en-US" dirty="0"/>
        </a:p>
      </dgm:t>
    </dgm:pt>
    <dgm:pt modelId="{3FC866BE-1050-434D-9055-2B73C32FFB6B}" type="parTrans" cxnId="{35A9F11F-0D90-43E5-AA30-00658AAE9486}">
      <dgm:prSet/>
      <dgm:spPr/>
      <dgm:t>
        <a:bodyPr/>
        <a:lstStyle/>
        <a:p>
          <a:endParaRPr lang="en-US"/>
        </a:p>
      </dgm:t>
    </dgm:pt>
    <dgm:pt modelId="{2BD6DD84-F3F1-4BB3-92F4-D2BE56678DD4}" type="sibTrans" cxnId="{35A9F11F-0D90-43E5-AA30-00658AAE9486}">
      <dgm:prSet/>
      <dgm:spPr/>
      <dgm:t>
        <a:bodyPr/>
        <a:lstStyle/>
        <a:p>
          <a:endParaRPr lang="en-US"/>
        </a:p>
      </dgm:t>
    </dgm:pt>
    <dgm:pt modelId="{58F5A0B4-1996-4BBA-BDC8-9CFCBD22914B}">
      <dgm:prSet/>
      <dgm:spPr/>
      <dgm:t>
        <a:bodyPr/>
        <a:lstStyle/>
        <a:p>
          <a:r>
            <a:rPr lang="es-ES" dirty="0">
              <a:latin typeface="Calibri" panose="020F0502020204030204" pitchFamily="34" charset="0"/>
            </a:rPr>
            <a:t>YEAR</a:t>
          </a:r>
        </a:p>
      </dgm:t>
    </dgm:pt>
    <dgm:pt modelId="{93B953AD-88F7-42BC-9404-D882732445C7}" type="parTrans" cxnId="{9245E272-6F94-4BDD-8C1A-9EE31DF0C248}">
      <dgm:prSet/>
      <dgm:spPr/>
      <dgm:t>
        <a:bodyPr/>
        <a:lstStyle/>
        <a:p>
          <a:endParaRPr lang="en-US"/>
        </a:p>
      </dgm:t>
    </dgm:pt>
    <dgm:pt modelId="{3FBE003F-D52B-4667-9DE9-B062C9682462}" type="sibTrans" cxnId="{9245E272-6F94-4BDD-8C1A-9EE31DF0C248}">
      <dgm:prSet/>
      <dgm:spPr/>
      <dgm:t>
        <a:bodyPr/>
        <a:lstStyle/>
        <a:p>
          <a:endParaRPr lang="en-US"/>
        </a:p>
      </dgm:t>
    </dgm:pt>
    <dgm:pt modelId="{16AEB43A-89C7-4486-9096-3E09D4E93FA3}">
      <dgm:prSet/>
      <dgm:spPr/>
      <dgm:t>
        <a:bodyPr/>
        <a:lstStyle/>
        <a:p>
          <a:r>
            <a:rPr lang="es-ES">
              <a:latin typeface="Calibri" panose="020F0502020204030204" pitchFamily="34" charset="0"/>
            </a:rPr>
            <a:t>TIMESLICES</a:t>
          </a:r>
          <a:endParaRPr lang="es-ES" dirty="0">
            <a:latin typeface="Calibri" panose="020F0502020204030204" pitchFamily="34" charset="0"/>
          </a:endParaRPr>
        </a:p>
      </dgm:t>
    </dgm:pt>
    <dgm:pt modelId="{466C6684-F6CA-40A5-A9A8-0CFB13BF05DC}" type="parTrans" cxnId="{B87DDB75-357F-4345-B58B-4DA5E4FC406F}">
      <dgm:prSet/>
      <dgm:spPr/>
      <dgm:t>
        <a:bodyPr/>
        <a:lstStyle/>
        <a:p>
          <a:endParaRPr lang="en-US"/>
        </a:p>
      </dgm:t>
    </dgm:pt>
    <dgm:pt modelId="{0CA36516-5671-4DE2-A98F-93AA6493B597}" type="sibTrans" cxnId="{B87DDB75-357F-4345-B58B-4DA5E4FC406F}">
      <dgm:prSet/>
      <dgm:spPr/>
      <dgm:t>
        <a:bodyPr/>
        <a:lstStyle/>
        <a:p>
          <a:endParaRPr lang="en-US"/>
        </a:p>
      </dgm:t>
    </dgm:pt>
    <dgm:pt modelId="{13ACE447-2B04-4636-B370-23406FB6F50C}">
      <dgm:prSet/>
      <dgm:spPr/>
      <dgm:t>
        <a:bodyPr/>
        <a:lstStyle/>
        <a:p>
          <a:r>
            <a:rPr lang="es-ES" dirty="0">
              <a:latin typeface="Calibri" panose="020F0502020204030204" pitchFamily="34" charset="0"/>
            </a:rPr>
            <a:t>EMISSIONS</a:t>
          </a:r>
        </a:p>
      </dgm:t>
    </dgm:pt>
    <dgm:pt modelId="{728B1748-5A5E-41C9-A729-C9D2DA7A9C3A}" type="parTrans" cxnId="{D3CA1A2D-DF50-4F9D-9E14-91E25879BAF9}">
      <dgm:prSet/>
      <dgm:spPr/>
      <dgm:t>
        <a:bodyPr/>
        <a:lstStyle/>
        <a:p>
          <a:endParaRPr lang="en-US"/>
        </a:p>
      </dgm:t>
    </dgm:pt>
    <dgm:pt modelId="{562CC8C1-5AC3-4789-BC31-315A82BAECE7}" type="sibTrans" cxnId="{D3CA1A2D-DF50-4F9D-9E14-91E25879BAF9}">
      <dgm:prSet/>
      <dgm:spPr/>
      <dgm:t>
        <a:bodyPr/>
        <a:lstStyle/>
        <a:p>
          <a:endParaRPr lang="en-US"/>
        </a:p>
      </dgm:t>
    </dgm:pt>
    <dgm:pt modelId="{E1C21C13-D49B-41E4-948C-4BD1A8D104A4}">
      <dgm:prSet/>
      <dgm:spPr/>
      <dgm:t>
        <a:bodyPr/>
        <a:lstStyle/>
        <a:p>
          <a:r>
            <a:rPr lang="es-ES" dirty="0">
              <a:latin typeface="Calibri" panose="020F0502020204030204" pitchFamily="34" charset="0"/>
            </a:rPr>
            <a:t>COMMODITY</a:t>
          </a:r>
        </a:p>
      </dgm:t>
    </dgm:pt>
    <dgm:pt modelId="{CAAB792E-775A-40D0-8942-F0612F0AD36C}" type="parTrans" cxnId="{2E2567BA-0C5E-4A9B-8F1B-4FC418C6A92D}">
      <dgm:prSet/>
      <dgm:spPr/>
      <dgm:t>
        <a:bodyPr/>
        <a:lstStyle/>
        <a:p>
          <a:endParaRPr lang="en-US"/>
        </a:p>
      </dgm:t>
    </dgm:pt>
    <dgm:pt modelId="{FD980502-46A2-4BA7-8324-498AA94DE53D}" type="sibTrans" cxnId="{2E2567BA-0C5E-4A9B-8F1B-4FC418C6A92D}">
      <dgm:prSet/>
      <dgm:spPr/>
      <dgm:t>
        <a:bodyPr/>
        <a:lstStyle/>
        <a:p>
          <a:endParaRPr lang="en-US"/>
        </a:p>
      </dgm:t>
    </dgm:pt>
    <dgm:pt modelId="{6D124395-30DA-4507-8D99-EA0581F45429}">
      <dgm:prSet/>
      <dgm:spPr/>
      <dgm:t>
        <a:bodyPr/>
        <a:lstStyle/>
        <a:p>
          <a:r>
            <a:rPr lang="es-ES">
              <a:latin typeface="Calibri" panose="020F0502020204030204" pitchFamily="34" charset="0"/>
            </a:rPr>
            <a:t>TECHNOLOGY</a:t>
          </a:r>
          <a:endParaRPr lang="es-ES" dirty="0">
            <a:latin typeface="Calibri" panose="020F0502020204030204" pitchFamily="34" charset="0"/>
          </a:endParaRPr>
        </a:p>
      </dgm:t>
    </dgm:pt>
    <dgm:pt modelId="{D589E654-B725-4AE1-A2DE-068CF2E8CC71}" type="parTrans" cxnId="{8BCF60BE-0BCE-4817-9670-18ECAAF4CF7A}">
      <dgm:prSet/>
      <dgm:spPr/>
      <dgm:t>
        <a:bodyPr/>
        <a:lstStyle/>
        <a:p>
          <a:endParaRPr lang="en-US"/>
        </a:p>
      </dgm:t>
    </dgm:pt>
    <dgm:pt modelId="{E251C971-2B1C-49B4-87BF-AF1E89C3B411}" type="sibTrans" cxnId="{8BCF60BE-0BCE-4817-9670-18ECAAF4CF7A}">
      <dgm:prSet/>
      <dgm:spPr/>
      <dgm:t>
        <a:bodyPr/>
        <a:lstStyle/>
        <a:p>
          <a:endParaRPr lang="en-US"/>
        </a:p>
      </dgm:t>
    </dgm:pt>
    <dgm:pt modelId="{CFADE54E-9DB6-46E9-94EE-0480F7AC22A0}">
      <dgm:prSet/>
      <dgm:spPr/>
      <dgm:t>
        <a:bodyPr/>
        <a:lstStyle/>
        <a:p>
          <a:r>
            <a:rPr lang="es-ES" dirty="0">
              <a:latin typeface="Calibri" panose="020F0502020204030204" pitchFamily="34" charset="0"/>
            </a:rPr>
            <a:t>MODE OF OPERATION</a:t>
          </a:r>
        </a:p>
      </dgm:t>
    </dgm:pt>
    <dgm:pt modelId="{FCF892B7-A313-4D57-9500-66D0D74BE407}" type="parTrans" cxnId="{7F9A2C6B-02AD-4ABA-A922-338EB1FDAE67}">
      <dgm:prSet/>
      <dgm:spPr/>
      <dgm:t>
        <a:bodyPr/>
        <a:lstStyle/>
        <a:p>
          <a:endParaRPr lang="en-US"/>
        </a:p>
      </dgm:t>
    </dgm:pt>
    <dgm:pt modelId="{A6E68EC0-3260-43B6-9BF3-5FD87429D1CA}" type="sibTrans" cxnId="{7F9A2C6B-02AD-4ABA-A922-338EB1FDAE67}">
      <dgm:prSet/>
      <dgm:spPr/>
      <dgm:t>
        <a:bodyPr/>
        <a:lstStyle/>
        <a:p>
          <a:endParaRPr lang="en-US"/>
        </a:p>
      </dgm:t>
    </dgm:pt>
    <dgm:pt modelId="{9A3850F0-32C8-439C-9063-AE0682D8B5AE}">
      <dgm:prSet/>
      <dgm:spPr/>
      <dgm:t>
        <a:bodyPr/>
        <a:lstStyle/>
        <a:p>
          <a:r>
            <a:rPr lang="es-ES" dirty="0">
              <a:latin typeface="Calibri" panose="020F0502020204030204" pitchFamily="34" charset="0"/>
            </a:rPr>
            <a:t>Residual </a:t>
          </a:r>
          <a:r>
            <a:rPr lang="es-ES" dirty="0" err="1">
              <a:latin typeface="Calibri" panose="020F0502020204030204" pitchFamily="34" charset="0"/>
            </a:rPr>
            <a:t>Capacity</a:t>
          </a:r>
          <a:endParaRPr lang="es-ES" dirty="0">
            <a:latin typeface="Calibri" panose="020F0502020204030204" pitchFamily="34" charset="0"/>
          </a:endParaRPr>
        </a:p>
      </dgm:t>
    </dgm:pt>
    <dgm:pt modelId="{AF88EE2A-F5ED-425D-9911-F50FC53266DD}" type="parTrans" cxnId="{D460F42B-4047-4900-AC4D-A64CAD23E325}">
      <dgm:prSet/>
      <dgm:spPr/>
      <dgm:t>
        <a:bodyPr/>
        <a:lstStyle/>
        <a:p>
          <a:endParaRPr lang="en-US"/>
        </a:p>
      </dgm:t>
    </dgm:pt>
    <dgm:pt modelId="{0F1F27E5-3556-4BCC-9ABC-18A7F470EFD2}" type="sibTrans" cxnId="{D460F42B-4047-4900-AC4D-A64CAD23E325}">
      <dgm:prSet/>
      <dgm:spPr/>
      <dgm:t>
        <a:bodyPr/>
        <a:lstStyle/>
        <a:p>
          <a:endParaRPr lang="en-US"/>
        </a:p>
      </dgm:t>
    </dgm:pt>
    <dgm:pt modelId="{D7837C0B-FDE0-4915-B728-03B4CB6CC284}">
      <dgm:prSet/>
      <dgm:spPr/>
      <dgm:t>
        <a:bodyPr/>
        <a:lstStyle/>
        <a:p>
          <a:r>
            <a:rPr lang="es-ES" dirty="0" err="1">
              <a:latin typeface="Calibri" panose="020F0502020204030204" pitchFamily="34" charset="0"/>
            </a:rPr>
            <a:t>Year</a:t>
          </a:r>
          <a:r>
            <a:rPr lang="es-ES" dirty="0">
              <a:latin typeface="Calibri" panose="020F0502020204030204" pitchFamily="34" charset="0"/>
            </a:rPr>
            <a:t> Split</a:t>
          </a:r>
        </a:p>
      </dgm:t>
    </dgm:pt>
    <dgm:pt modelId="{DD4E8CE4-6110-4F05-A26A-5AA7105142CC}" type="parTrans" cxnId="{DF593A83-91DC-4510-96ED-A2AB19E57C9F}">
      <dgm:prSet/>
      <dgm:spPr/>
      <dgm:t>
        <a:bodyPr/>
        <a:lstStyle/>
        <a:p>
          <a:endParaRPr lang="en-US"/>
        </a:p>
      </dgm:t>
    </dgm:pt>
    <dgm:pt modelId="{4ABE18D0-4EEA-4F49-A901-9FB89E19D6BB}" type="sibTrans" cxnId="{DF593A83-91DC-4510-96ED-A2AB19E57C9F}">
      <dgm:prSet/>
      <dgm:spPr/>
      <dgm:t>
        <a:bodyPr/>
        <a:lstStyle/>
        <a:p>
          <a:endParaRPr lang="en-US"/>
        </a:p>
      </dgm:t>
    </dgm:pt>
    <dgm:pt modelId="{B5FB9863-986C-4F12-BA03-42BF218C4E66}">
      <dgm:prSet/>
      <dgm:spPr/>
      <dgm:t>
        <a:bodyPr/>
        <a:lstStyle/>
        <a:p>
          <a:r>
            <a:rPr lang="es-ES">
              <a:latin typeface="Calibri" panose="020F0502020204030204" pitchFamily="34" charset="0"/>
            </a:rPr>
            <a:t>Accumulated Annual Demand</a:t>
          </a:r>
          <a:endParaRPr lang="es-ES" dirty="0">
            <a:latin typeface="Calibri" panose="020F0502020204030204" pitchFamily="34" charset="0"/>
          </a:endParaRPr>
        </a:p>
      </dgm:t>
    </dgm:pt>
    <dgm:pt modelId="{927EC7D5-E77A-4A56-A6EB-A464A02F55E1}" type="parTrans" cxnId="{760CFE5B-45BA-43ED-81C0-21C6125B8F7B}">
      <dgm:prSet/>
      <dgm:spPr/>
      <dgm:t>
        <a:bodyPr/>
        <a:lstStyle/>
        <a:p>
          <a:endParaRPr lang="en-US"/>
        </a:p>
      </dgm:t>
    </dgm:pt>
    <dgm:pt modelId="{CF225E88-2157-46BC-8E47-0F2462DF755A}" type="sibTrans" cxnId="{760CFE5B-45BA-43ED-81C0-21C6125B8F7B}">
      <dgm:prSet/>
      <dgm:spPr/>
      <dgm:t>
        <a:bodyPr/>
        <a:lstStyle/>
        <a:p>
          <a:endParaRPr lang="en-US"/>
        </a:p>
      </dgm:t>
    </dgm:pt>
    <dgm:pt modelId="{91176461-4818-46A2-98D6-6164F6A1D8B1}">
      <dgm:prSet/>
      <dgm:spPr/>
      <dgm:t>
        <a:bodyPr/>
        <a:lstStyle/>
        <a:p>
          <a:r>
            <a:rPr lang="es-ES">
              <a:latin typeface="Calibri" panose="020F0502020204030204" pitchFamily="34" charset="0"/>
            </a:rPr>
            <a:t>Specified Annual Demand</a:t>
          </a:r>
          <a:endParaRPr lang="es-ES" dirty="0">
            <a:latin typeface="Calibri" panose="020F0502020204030204" pitchFamily="34" charset="0"/>
          </a:endParaRPr>
        </a:p>
      </dgm:t>
    </dgm:pt>
    <dgm:pt modelId="{865181D2-9A6F-4019-9208-EB130A98A62A}" type="parTrans" cxnId="{606AB380-4C56-41DB-BA46-14C0DF81ABB2}">
      <dgm:prSet/>
      <dgm:spPr/>
      <dgm:t>
        <a:bodyPr/>
        <a:lstStyle/>
        <a:p>
          <a:endParaRPr lang="en-US"/>
        </a:p>
      </dgm:t>
    </dgm:pt>
    <dgm:pt modelId="{18D4CB61-3A00-48F9-BDC8-34449399C19E}" type="sibTrans" cxnId="{606AB380-4C56-41DB-BA46-14C0DF81ABB2}">
      <dgm:prSet/>
      <dgm:spPr/>
      <dgm:t>
        <a:bodyPr/>
        <a:lstStyle/>
        <a:p>
          <a:endParaRPr lang="en-US"/>
        </a:p>
      </dgm:t>
    </dgm:pt>
    <dgm:pt modelId="{3CAC0BBE-A7F0-4D2D-A5EA-EE10D3B31EB3}">
      <dgm:prSet/>
      <dgm:spPr/>
      <dgm:t>
        <a:bodyPr/>
        <a:lstStyle/>
        <a:p>
          <a:r>
            <a:rPr lang="es-ES">
              <a:latin typeface="Calibri" panose="020F0502020204030204" pitchFamily="34" charset="0"/>
            </a:rPr>
            <a:t>Input / Output Activity Ratios</a:t>
          </a:r>
          <a:endParaRPr lang="es-ES" dirty="0">
            <a:latin typeface="Calibri" panose="020F0502020204030204" pitchFamily="34" charset="0"/>
          </a:endParaRPr>
        </a:p>
      </dgm:t>
    </dgm:pt>
    <dgm:pt modelId="{DB3B735D-CBF3-4C65-9F5C-D436EE364C5B}" type="parTrans" cxnId="{B9EBECE0-8BA9-4DC6-8BE1-343FF899A2C5}">
      <dgm:prSet/>
      <dgm:spPr/>
      <dgm:t>
        <a:bodyPr/>
        <a:lstStyle/>
        <a:p>
          <a:endParaRPr lang="en-US"/>
        </a:p>
      </dgm:t>
    </dgm:pt>
    <dgm:pt modelId="{59C5A700-AE62-4295-BDD7-3054154528E3}" type="sibTrans" cxnId="{B9EBECE0-8BA9-4DC6-8BE1-343FF899A2C5}">
      <dgm:prSet/>
      <dgm:spPr/>
      <dgm:t>
        <a:bodyPr/>
        <a:lstStyle/>
        <a:p>
          <a:endParaRPr lang="en-US"/>
        </a:p>
      </dgm:t>
    </dgm:pt>
    <dgm:pt modelId="{F30AB13F-71A1-4E70-8828-EF259F2B9D73}">
      <dgm:prSet/>
      <dgm:spPr/>
      <dgm:t>
        <a:bodyPr/>
        <a:lstStyle/>
        <a:p>
          <a:r>
            <a:rPr lang="es-ES">
              <a:latin typeface="Calibri" panose="020F0502020204030204" pitchFamily="34" charset="0"/>
            </a:rPr>
            <a:t>Capital, fixed, variable costs</a:t>
          </a:r>
          <a:endParaRPr lang="es-ES" dirty="0">
            <a:latin typeface="Calibri" panose="020F0502020204030204" pitchFamily="34" charset="0"/>
          </a:endParaRPr>
        </a:p>
      </dgm:t>
    </dgm:pt>
    <dgm:pt modelId="{8B5519D9-B941-4190-B2D7-71C5D086AA6D}" type="parTrans" cxnId="{697AF7ED-2872-4BB0-97A1-7AC9F19ED5B4}">
      <dgm:prSet/>
      <dgm:spPr/>
      <dgm:t>
        <a:bodyPr/>
        <a:lstStyle/>
        <a:p>
          <a:endParaRPr lang="en-US"/>
        </a:p>
      </dgm:t>
    </dgm:pt>
    <dgm:pt modelId="{C71F6EFD-5BA7-4C4C-9401-76EC53B17D30}" type="sibTrans" cxnId="{697AF7ED-2872-4BB0-97A1-7AC9F19ED5B4}">
      <dgm:prSet/>
      <dgm:spPr/>
      <dgm:t>
        <a:bodyPr/>
        <a:lstStyle/>
        <a:p>
          <a:endParaRPr lang="en-US"/>
        </a:p>
      </dgm:t>
    </dgm:pt>
    <dgm:pt modelId="{7601AEE2-0607-4474-9A94-9868E791E392}">
      <dgm:prSet/>
      <dgm:spPr/>
      <dgm:t>
        <a:bodyPr/>
        <a:lstStyle/>
        <a:p>
          <a:r>
            <a:rPr lang="es-ES">
              <a:latin typeface="Calibri" panose="020F0502020204030204" pitchFamily="34" charset="0"/>
            </a:rPr>
            <a:t>Emission Activity Ratio</a:t>
          </a:r>
          <a:endParaRPr lang="es-ES" dirty="0">
            <a:latin typeface="Calibri" panose="020F0502020204030204" pitchFamily="34" charset="0"/>
          </a:endParaRPr>
        </a:p>
      </dgm:t>
    </dgm:pt>
    <dgm:pt modelId="{7ECE0A2E-4A83-4868-B586-563B38B48CA1}" type="parTrans" cxnId="{5E65B4A5-91CF-442D-9FE2-7DF7283AA4D4}">
      <dgm:prSet/>
      <dgm:spPr/>
      <dgm:t>
        <a:bodyPr/>
        <a:lstStyle/>
        <a:p>
          <a:endParaRPr lang="en-US"/>
        </a:p>
      </dgm:t>
    </dgm:pt>
    <dgm:pt modelId="{D6E68244-947C-4A04-AA32-D2B403ABBBED}" type="sibTrans" cxnId="{5E65B4A5-91CF-442D-9FE2-7DF7283AA4D4}">
      <dgm:prSet/>
      <dgm:spPr/>
      <dgm:t>
        <a:bodyPr/>
        <a:lstStyle/>
        <a:p>
          <a:endParaRPr lang="en-US"/>
        </a:p>
      </dgm:t>
    </dgm:pt>
    <dgm:pt modelId="{7D153288-1CDB-40EF-8509-4787DA128226}">
      <dgm:prSet/>
      <dgm:spPr/>
      <dgm:t>
        <a:bodyPr/>
        <a:lstStyle/>
        <a:p>
          <a:r>
            <a:rPr lang="es-ES">
              <a:latin typeface="Calibri" panose="020F0502020204030204" pitchFamily="34" charset="0"/>
            </a:rPr>
            <a:t>Availability / Capacity Factors</a:t>
          </a:r>
          <a:endParaRPr lang="es-ES" dirty="0">
            <a:latin typeface="Calibri" panose="020F0502020204030204" pitchFamily="34" charset="0"/>
          </a:endParaRPr>
        </a:p>
      </dgm:t>
    </dgm:pt>
    <dgm:pt modelId="{920A25F0-B2B6-4277-8422-20FA039845CD}" type="parTrans" cxnId="{3465B659-9EF9-4AE5-BBD6-91A846F0AC87}">
      <dgm:prSet/>
      <dgm:spPr/>
      <dgm:t>
        <a:bodyPr/>
        <a:lstStyle/>
        <a:p>
          <a:endParaRPr lang="en-US"/>
        </a:p>
      </dgm:t>
    </dgm:pt>
    <dgm:pt modelId="{2FD6E4D8-B52C-4753-B190-C8DAE02E74EF}" type="sibTrans" cxnId="{3465B659-9EF9-4AE5-BBD6-91A846F0AC87}">
      <dgm:prSet/>
      <dgm:spPr/>
      <dgm:t>
        <a:bodyPr/>
        <a:lstStyle/>
        <a:p>
          <a:endParaRPr lang="en-US"/>
        </a:p>
      </dgm:t>
    </dgm:pt>
    <dgm:pt modelId="{7EE84F14-EC8E-4A2D-AA6A-68B671DF8BB2}">
      <dgm:prSet/>
      <dgm:spPr/>
      <dgm:t>
        <a:bodyPr/>
        <a:lstStyle/>
        <a:p>
          <a:r>
            <a:rPr lang="es-ES" dirty="0" err="1">
              <a:latin typeface="Calibri" panose="020F0502020204030204" pitchFamily="34" charset="0"/>
            </a:rPr>
            <a:t>Constraints</a:t>
          </a:r>
          <a:r>
            <a:rPr lang="es-ES" dirty="0">
              <a:latin typeface="Calibri" panose="020F0502020204030204" pitchFamily="34" charset="0"/>
            </a:rPr>
            <a:t> (Min/Max </a:t>
          </a:r>
          <a:r>
            <a:rPr lang="es-ES" dirty="0" err="1">
              <a:latin typeface="Calibri" panose="020F0502020204030204" pitchFamily="34" charset="0"/>
            </a:rPr>
            <a:t>Capacity</a:t>
          </a:r>
          <a:r>
            <a:rPr lang="es-ES" dirty="0">
              <a:latin typeface="Calibri" panose="020F0502020204030204" pitchFamily="34" charset="0"/>
            </a:rPr>
            <a:t>, Total </a:t>
          </a:r>
          <a:r>
            <a:rPr lang="es-ES" dirty="0" err="1">
              <a:latin typeface="Calibri" panose="020F0502020204030204" pitchFamily="34" charset="0"/>
            </a:rPr>
            <a:t>Annual</a:t>
          </a:r>
          <a:r>
            <a:rPr lang="es-ES" dirty="0">
              <a:latin typeface="Calibri" panose="020F0502020204030204" pitchFamily="34" charset="0"/>
            </a:rPr>
            <a:t>/</a:t>
          </a:r>
          <a:r>
            <a:rPr lang="es-ES" dirty="0" err="1">
              <a:latin typeface="Calibri" panose="020F0502020204030204" pitchFamily="34" charset="0"/>
            </a:rPr>
            <a:t>Model</a:t>
          </a:r>
          <a:r>
            <a:rPr lang="es-ES" dirty="0">
              <a:latin typeface="Calibri" panose="020F0502020204030204" pitchFamily="34" charset="0"/>
            </a:rPr>
            <a:t> </a:t>
          </a:r>
          <a:r>
            <a:rPr lang="es-ES" dirty="0" err="1">
              <a:latin typeface="Calibri" panose="020F0502020204030204" pitchFamily="34" charset="0"/>
            </a:rPr>
            <a:t>Period</a:t>
          </a:r>
          <a:r>
            <a:rPr lang="es-ES" dirty="0">
              <a:latin typeface="Calibri" panose="020F0502020204030204" pitchFamily="34" charset="0"/>
            </a:rPr>
            <a:t>, </a:t>
          </a:r>
          <a:r>
            <a:rPr lang="es-ES" dirty="0" err="1">
              <a:latin typeface="Calibri" panose="020F0502020204030204" pitchFamily="34" charset="0"/>
            </a:rPr>
            <a:t>Lower</a:t>
          </a:r>
          <a:r>
            <a:rPr lang="es-ES" dirty="0">
              <a:latin typeface="Calibri" panose="020F0502020204030204" pitchFamily="34" charset="0"/>
            </a:rPr>
            <a:t>/ </a:t>
          </a:r>
          <a:r>
            <a:rPr lang="es-ES" dirty="0" err="1">
              <a:latin typeface="Calibri" panose="020F0502020204030204" pitchFamily="34" charset="0"/>
            </a:rPr>
            <a:t>Upper</a:t>
          </a:r>
          <a:r>
            <a:rPr lang="es-ES" dirty="0">
              <a:latin typeface="Calibri" panose="020F0502020204030204" pitchFamily="34" charset="0"/>
            </a:rPr>
            <a:t> </a:t>
          </a:r>
          <a:r>
            <a:rPr lang="es-ES" dirty="0" err="1">
              <a:latin typeface="Calibri" panose="020F0502020204030204" pitchFamily="34" charset="0"/>
            </a:rPr>
            <a:t>Activity</a:t>
          </a:r>
          <a:r>
            <a:rPr lang="es-ES" dirty="0">
              <a:latin typeface="Calibri" panose="020F0502020204030204" pitchFamily="34" charset="0"/>
            </a:rPr>
            <a:t> </a:t>
          </a:r>
          <a:r>
            <a:rPr lang="es-ES" dirty="0" err="1">
              <a:latin typeface="Calibri" panose="020F0502020204030204" pitchFamily="34" charset="0"/>
            </a:rPr>
            <a:t>Limits</a:t>
          </a:r>
          <a:r>
            <a:rPr lang="es-ES" dirty="0">
              <a:latin typeface="Calibri" panose="020F0502020204030204" pitchFamily="34" charset="0"/>
            </a:rPr>
            <a:t>, etc…)</a:t>
          </a:r>
          <a:endParaRPr lang="en-GB" dirty="0">
            <a:latin typeface="Calibri" panose="020F0502020204030204" pitchFamily="34" charset="0"/>
          </a:endParaRPr>
        </a:p>
      </dgm:t>
    </dgm:pt>
    <dgm:pt modelId="{9246A609-E317-4735-8978-0B187C68C717}" type="parTrans" cxnId="{80DEFC77-5189-4EDC-B79B-94BDEFE45C2D}">
      <dgm:prSet/>
      <dgm:spPr/>
      <dgm:t>
        <a:bodyPr/>
        <a:lstStyle/>
        <a:p>
          <a:endParaRPr lang="en-US"/>
        </a:p>
      </dgm:t>
    </dgm:pt>
    <dgm:pt modelId="{86CFDD7B-6271-4781-85C5-FEDF1DCA53CB}" type="sibTrans" cxnId="{80DEFC77-5189-4EDC-B79B-94BDEFE45C2D}">
      <dgm:prSet/>
      <dgm:spPr/>
      <dgm:t>
        <a:bodyPr/>
        <a:lstStyle/>
        <a:p>
          <a:endParaRPr lang="en-US"/>
        </a:p>
      </dgm:t>
    </dgm:pt>
    <dgm:pt modelId="{1A7E4072-7030-4A65-BECA-300F9D131073}">
      <dgm:prSet/>
      <dgm:spPr/>
      <dgm:t>
        <a:bodyPr/>
        <a:lstStyle/>
        <a:p>
          <a:r>
            <a:rPr lang="es-ES">
              <a:latin typeface="Calibri" panose="020F0502020204030204" pitchFamily="34" charset="0"/>
            </a:rPr>
            <a:t>Total Annual Capacity</a:t>
          </a:r>
          <a:endParaRPr lang="es-ES" dirty="0">
            <a:latin typeface="Calibri" panose="020F0502020204030204" pitchFamily="34" charset="0"/>
          </a:endParaRPr>
        </a:p>
      </dgm:t>
    </dgm:pt>
    <dgm:pt modelId="{E069BB49-0EFA-43CA-B883-1A224B0DF051}" type="parTrans" cxnId="{EC1B9802-797B-4D8C-A2AA-E50B441A9C12}">
      <dgm:prSet/>
      <dgm:spPr/>
      <dgm:t>
        <a:bodyPr/>
        <a:lstStyle/>
        <a:p>
          <a:endParaRPr lang="en-US"/>
        </a:p>
      </dgm:t>
    </dgm:pt>
    <dgm:pt modelId="{0B0CD75B-3953-4CF3-BD97-EE23BCB30D3C}" type="sibTrans" cxnId="{EC1B9802-797B-4D8C-A2AA-E50B441A9C12}">
      <dgm:prSet/>
      <dgm:spPr/>
      <dgm:t>
        <a:bodyPr/>
        <a:lstStyle/>
        <a:p>
          <a:endParaRPr lang="en-US"/>
        </a:p>
      </dgm:t>
    </dgm:pt>
    <dgm:pt modelId="{F5202AAB-F265-4070-BED9-ECD4180CF2CF}">
      <dgm:prSet/>
      <dgm:spPr/>
      <dgm:t>
        <a:bodyPr/>
        <a:lstStyle/>
        <a:p>
          <a:r>
            <a:rPr lang="es-ES">
              <a:latin typeface="Calibri" panose="020F0502020204030204" pitchFamily="34" charset="0"/>
            </a:rPr>
            <a:t>Total Annual Production by Technology</a:t>
          </a:r>
          <a:endParaRPr lang="es-ES" dirty="0">
            <a:latin typeface="Calibri" panose="020F0502020204030204" pitchFamily="34" charset="0"/>
          </a:endParaRPr>
        </a:p>
      </dgm:t>
    </dgm:pt>
    <dgm:pt modelId="{96DEC8CC-3C3D-4A86-9FA4-F61D4F5BA0D7}" type="parTrans" cxnId="{2B4EBB05-5ABB-4745-B715-A357038C6081}">
      <dgm:prSet/>
      <dgm:spPr/>
      <dgm:t>
        <a:bodyPr/>
        <a:lstStyle/>
        <a:p>
          <a:endParaRPr lang="en-US"/>
        </a:p>
      </dgm:t>
    </dgm:pt>
    <dgm:pt modelId="{D4F176ED-3C2C-4D0F-8CC2-B214E63E6307}" type="sibTrans" cxnId="{2B4EBB05-5ABB-4745-B715-A357038C6081}">
      <dgm:prSet/>
      <dgm:spPr/>
      <dgm:t>
        <a:bodyPr/>
        <a:lstStyle/>
        <a:p>
          <a:endParaRPr lang="en-US"/>
        </a:p>
      </dgm:t>
    </dgm:pt>
    <dgm:pt modelId="{6BB01208-F529-4674-97CA-33439492A10C}">
      <dgm:prSet/>
      <dgm:spPr/>
      <dgm:t>
        <a:bodyPr/>
        <a:lstStyle/>
        <a:p>
          <a:r>
            <a:rPr lang="es-ES">
              <a:latin typeface="Calibri" panose="020F0502020204030204" pitchFamily="34" charset="0"/>
            </a:rPr>
            <a:t>Annual Emissions</a:t>
          </a:r>
          <a:endParaRPr lang="es-ES" dirty="0">
            <a:latin typeface="Calibri" panose="020F0502020204030204" pitchFamily="34" charset="0"/>
          </a:endParaRPr>
        </a:p>
      </dgm:t>
    </dgm:pt>
    <dgm:pt modelId="{990101CC-0F60-4EEB-85C4-ECE4432A79E3}" type="parTrans" cxnId="{2A892568-6EE1-4656-BE54-DA5F5D86461D}">
      <dgm:prSet/>
      <dgm:spPr/>
      <dgm:t>
        <a:bodyPr/>
        <a:lstStyle/>
        <a:p>
          <a:endParaRPr lang="en-US"/>
        </a:p>
      </dgm:t>
    </dgm:pt>
    <dgm:pt modelId="{CBAACEB7-D425-412C-A01E-3B8AA28CECA2}" type="sibTrans" cxnId="{2A892568-6EE1-4656-BE54-DA5F5D86461D}">
      <dgm:prSet/>
      <dgm:spPr/>
      <dgm:t>
        <a:bodyPr/>
        <a:lstStyle/>
        <a:p>
          <a:endParaRPr lang="en-US"/>
        </a:p>
      </dgm:t>
    </dgm:pt>
    <dgm:pt modelId="{98C5397B-3689-4553-B298-41FD0E69FC1D}">
      <dgm:prSet/>
      <dgm:spPr/>
      <dgm:t>
        <a:bodyPr/>
        <a:lstStyle/>
        <a:p>
          <a:r>
            <a:rPr lang="es-ES">
              <a:latin typeface="Calibri" panose="020F0502020204030204" pitchFamily="34" charset="0"/>
            </a:rPr>
            <a:t>Annual Technology Emissions</a:t>
          </a:r>
          <a:endParaRPr lang="es-ES" dirty="0">
            <a:latin typeface="Calibri" panose="020F0502020204030204" pitchFamily="34" charset="0"/>
          </a:endParaRPr>
        </a:p>
      </dgm:t>
    </dgm:pt>
    <dgm:pt modelId="{9699C14F-FD4C-4CF3-9DD5-80BAD845582C}" type="parTrans" cxnId="{CE9EE551-7A4E-4487-B97B-B6B1ECCBA521}">
      <dgm:prSet/>
      <dgm:spPr/>
      <dgm:t>
        <a:bodyPr/>
        <a:lstStyle/>
        <a:p>
          <a:endParaRPr lang="en-US"/>
        </a:p>
      </dgm:t>
    </dgm:pt>
    <dgm:pt modelId="{62F722F9-DC6F-41C3-B02B-C87E3C3FA04B}" type="sibTrans" cxnId="{CE9EE551-7A4E-4487-B97B-B6B1ECCBA521}">
      <dgm:prSet/>
      <dgm:spPr/>
      <dgm:t>
        <a:bodyPr/>
        <a:lstStyle/>
        <a:p>
          <a:endParaRPr lang="en-US"/>
        </a:p>
      </dgm:t>
    </dgm:pt>
    <dgm:pt modelId="{08E27007-0049-43C8-93BC-74BE33F1E7D5}">
      <dgm:prSet/>
      <dgm:spPr/>
      <dgm:t>
        <a:bodyPr/>
        <a:lstStyle/>
        <a:p>
          <a:r>
            <a:rPr lang="es-ES" dirty="0" err="1">
              <a:latin typeface="Calibri" panose="020F0502020204030204" pitchFamily="34" charset="0"/>
            </a:rPr>
            <a:t>Discounted</a:t>
          </a:r>
          <a:r>
            <a:rPr lang="es-ES" dirty="0">
              <a:latin typeface="Calibri" panose="020F0502020204030204" pitchFamily="34" charset="0"/>
            </a:rPr>
            <a:t> Capital/</a:t>
          </a:r>
          <a:r>
            <a:rPr lang="es-ES" dirty="0" err="1">
              <a:latin typeface="Calibri" panose="020F0502020204030204" pitchFamily="34" charset="0"/>
            </a:rPr>
            <a:t>Operating</a:t>
          </a:r>
          <a:r>
            <a:rPr lang="es-ES" dirty="0">
              <a:latin typeface="Calibri" panose="020F0502020204030204" pitchFamily="34" charset="0"/>
            </a:rPr>
            <a:t> </a:t>
          </a:r>
          <a:r>
            <a:rPr lang="es-ES" dirty="0" err="1">
              <a:latin typeface="Calibri" panose="020F0502020204030204" pitchFamily="34" charset="0"/>
            </a:rPr>
            <a:t>Costs</a:t>
          </a:r>
          <a:endParaRPr lang="es-ES" dirty="0">
            <a:latin typeface="Calibri" panose="020F0502020204030204" pitchFamily="34" charset="0"/>
          </a:endParaRPr>
        </a:p>
      </dgm:t>
    </dgm:pt>
    <dgm:pt modelId="{24E82F57-2B58-4A19-8434-84C78B397A3A}" type="parTrans" cxnId="{F9D2142E-6BDB-4CF9-9407-930ECCE20504}">
      <dgm:prSet/>
      <dgm:spPr/>
      <dgm:t>
        <a:bodyPr/>
        <a:lstStyle/>
        <a:p>
          <a:endParaRPr lang="en-US"/>
        </a:p>
      </dgm:t>
    </dgm:pt>
    <dgm:pt modelId="{5405BC7D-13FA-4B23-9B2B-A5A576FEB0EE}" type="sibTrans" cxnId="{F9D2142E-6BDB-4CF9-9407-930ECCE20504}">
      <dgm:prSet/>
      <dgm:spPr/>
      <dgm:t>
        <a:bodyPr/>
        <a:lstStyle/>
        <a:p>
          <a:endParaRPr lang="en-US"/>
        </a:p>
      </dgm:t>
    </dgm:pt>
    <dgm:pt modelId="{9DC259AF-73F7-46D5-92DF-DA9D105220C7}">
      <dgm:prSet/>
      <dgm:spPr/>
      <dgm:t>
        <a:bodyPr/>
        <a:lstStyle/>
        <a:p>
          <a:r>
            <a:rPr lang="es-ES" dirty="0" err="1">
              <a:latin typeface="Calibri" panose="020F0502020204030204" pitchFamily="34" charset="0"/>
            </a:rPr>
            <a:t>Model</a:t>
          </a:r>
          <a:r>
            <a:rPr lang="es-ES" dirty="0">
              <a:latin typeface="Calibri" panose="020F0502020204030204" pitchFamily="34" charset="0"/>
            </a:rPr>
            <a:t> </a:t>
          </a:r>
          <a:r>
            <a:rPr lang="es-ES" dirty="0" err="1">
              <a:latin typeface="Calibri" panose="020F0502020204030204" pitchFamily="34" charset="0"/>
            </a:rPr>
            <a:t>Period</a:t>
          </a:r>
          <a:r>
            <a:rPr lang="es-ES" dirty="0">
              <a:latin typeface="Calibri" panose="020F0502020204030204" pitchFamily="34" charset="0"/>
            </a:rPr>
            <a:t>  </a:t>
          </a:r>
          <a:r>
            <a:rPr lang="es-ES" dirty="0" err="1">
              <a:latin typeface="Calibri" panose="020F0502020204030204" pitchFamily="34" charset="0"/>
            </a:rPr>
            <a:t>Discounted</a:t>
          </a:r>
          <a:r>
            <a:rPr lang="es-ES" dirty="0">
              <a:latin typeface="Calibri" panose="020F0502020204030204" pitchFamily="34" charset="0"/>
            </a:rPr>
            <a:t> </a:t>
          </a:r>
          <a:r>
            <a:rPr lang="es-ES" dirty="0" err="1">
              <a:latin typeface="Calibri" panose="020F0502020204030204" pitchFamily="34" charset="0"/>
            </a:rPr>
            <a:t>Cost</a:t>
          </a:r>
          <a:endParaRPr lang="es-ES" dirty="0">
            <a:latin typeface="Calibri" panose="020F0502020204030204" pitchFamily="34" charset="0"/>
          </a:endParaRPr>
        </a:p>
      </dgm:t>
    </dgm:pt>
    <dgm:pt modelId="{C480DC8C-C563-4FC2-BEF2-416BBBAAA972}" type="parTrans" cxnId="{52836EE2-6DB6-4BE0-BF1D-5202706C67BC}">
      <dgm:prSet/>
      <dgm:spPr/>
      <dgm:t>
        <a:bodyPr/>
        <a:lstStyle/>
        <a:p>
          <a:endParaRPr lang="en-US"/>
        </a:p>
      </dgm:t>
    </dgm:pt>
    <dgm:pt modelId="{C21B551B-C8CC-4B8B-961F-DA0AD3D4E51F}" type="sibTrans" cxnId="{52836EE2-6DB6-4BE0-BF1D-5202706C67BC}">
      <dgm:prSet/>
      <dgm:spPr/>
      <dgm:t>
        <a:bodyPr/>
        <a:lstStyle/>
        <a:p>
          <a:endParaRPr lang="en-US"/>
        </a:p>
      </dgm:t>
    </dgm:pt>
    <dgm:pt modelId="{208F344A-86D2-4A41-9E08-293BFD239EA2}">
      <dgm:prSet/>
      <dgm:spPr/>
      <dgm:t>
        <a:bodyPr/>
        <a:lstStyle/>
        <a:p>
          <a:r>
            <a:rPr lang="es-ES" dirty="0">
              <a:latin typeface="Calibri" panose="020F0502020204030204" pitchFamily="34" charset="0"/>
            </a:rPr>
            <a:t>Total </a:t>
          </a:r>
          <a:r>
            <a:rPr lang="es-ES" dirty="0" err="1">
              <a:latin typeface="Calibri" panose="020F0502020204030204" pitchFamily="34" charset="0"/>
            </a:rPr>
            <a:t>Technology</a:t>
          </a:r>
          <a:r>
            <a:rPr lang="es-ES" dirty="0">
              <a:latin typeface="Calibri" panose="020F0502020204030204" pitchFamily="34" charset="0"/>
            </a:rPr>
            <a:t> </a:t>
          </a:r>
          <a:r>
            <a:rPr lang="es-ES" dirty="0" err="1">
              <a:latin typeface="Calibri" panose="020F0502020204030204" pitchFamily="34" charset="0"/>
            </a:rPr>
            <a:t>Annual</a:t>
          </a:r>
          <a:r>
            <a:rPr lang="es-ES" dirty="0">
              <a:latin typeface="Calibri" panose="020F0502020204030204" pitchFamily="34" charset="0"/>
            </a:rPr>
            <a:t> </a:t>
          </a:r>
          <a:r>
            <a:rPr lang="es-ES" dirty="0" err="1">
              <a:latin typeface="Calibri" panose="020F0502020204030204" pitchFamily="34" charset="0"/>
            </a:rPr>
            <a:t>Activity</a:t>
          </a:r>
          <a:endParaRPr lang="es-ES" dirty="0">
            <a:latin typeface="Calibri" panose="020F0502020204030204" pitchFamily="34" charset="0"/>
          </a:endParaRPr>
        </a:p>
      </dgm:t>
    </dgm:pt>
    <dgm:pt modelId="{86FA67E9-0D98-457B-8893-AA584419D8F0}" type="parTrans" cxnId="{D646FE08-67C2-4C6C-BADD-B82309C2E047}">
      <dgm:prSet/>
      <dgm:spPr/>
      <dgm:t>
        <a:bodyPr/>
        <a:lstStyle/>
        <a:p>
          <a:endParaRPr lang="en-US"/>
        </a:p>
      </dgm:t>
    </dgm:pt>
    <dgm:pt modelId="{D1986CFF-C8AA-4B36-A6E0-5E5C4CF3C32F}" type="sibTrans" cxnId="{D646FE08-67C2-4C6C-BADD-B82309C2E047}">
      <dgm:prSet/>
      <dgm:spPr/>
      <dgm:t>
        <a:bodyPr/>
        <a:lstStyle/>
        <a:p>
          <a:endParaRPr lang="en-US"/>
        </a:p>
      </dgm:t>
    </dgm:pt>
    <dgm:pt modelId="{011E42F7-3112-4D72-B45D-DD1C25485261}">
      <dgm:prSet/>
      <dgm:spPr/>
      <dgm:t>
        <a:bodyPr/>
        <a:lstStyle/>
        <a:p>
          <a:r>
            <a:rPr lang="es-ES" dirty="0">
              <a:latin typeface="Calibri" panose="020F0502020204030204" pitchFamily="34" charset="0"/>
            </a:rPr>
            <a:t>Use </a:t>
          </a:r>
          <a:r>
            <a:rPr lang="es-ES" dirty="0" err="1">
              <a:latin typeface="Calibri" panose="020F0502020204030204" pitchFamily="34" charset="0"/>
            </a:rPr>
            <a:t>by</a:t>
          </a:r>
          <a:r>
            <a:rPr lang="es-ES" dirty="0">
              <a:latin typeface="Calibri" panose="020F0502020204030204" pitchFamily="34" charset="0"/>
            </a:rPr>
            <a:t> </a:t>
          </a:r>
          <a:r>
            <a:rPr lang="es-ES" dirty="0" err="1">
              <a:latin typeface="Calibri" panose="020F0502020204030204" pitchFamily="34" charset="0"/>
            </a:rPr>
            <a:t>Technology</a:t>
          </a:r>
          <a:r>
            <a:rPr lang="es-ES" dirty="0">
              <a:latin typeface="Calibri" panose="020F0502020204030204" pitchFamily="34" charset="0"/>
            </a:rPr>
            <a:t> </a:t>
          </a:r>
          <a:r>
            <a:rPr lang="es-ES" dirty="0" err="1">
              <a:latin typeface="Calibri" panose="020F0502020204030204" pitchFamily="34" charset="0"/>
            </a:rPr>
            <a:t>Annual</a:t>
          </a:r>
          <a:endParaRPr lang="en-GB" dirty="0">
            <a:solidFill>
              <a:srgbClr val="293B75"/>
            </a:solidFill>
            <a:latin typeface="Calibri" panose="020F0502020204030204" pitchFamily="34" charset="0"/>
          </a:endParaRPr>
        </a:p>
      </dgm:t>
    </dgm:pt>
    <dgm:pt modelId="{99A423F8-D9E2-4B5D-B958-1971D0D1EC03}" type="parTrans" cxnId="{850AA563-C411-4224-9592-829CB48BF870}">
      <dgm:prSet/>
      <dgm:spPr/>
      <dgm:t>
        <a:bodyPr/>
        <a:lstStyle/>
        <a:p>
          <a:endParaRPr lang="en-US"/>
        </a:p>
      </dgm:t>
    </dgm:pt>
    <dgm:pt modelId="{6043F00A-8013-4078-9F92-57027B364C0C}" type="sibTrans" cxnId="{850AA563-C411-4224-9592-829CB48BF870}">
      <dgm:prSet/>
      <dgm:spPr/>
      <dgm:t>
        <a:bodyPr/>
        <a:lstStyle/>
        <a:p>
          <a:endParaRPr lang="en-US"/>
        </a:p>
      </dgm:t>
    </dgm:pt>
    <dgm:pt modelId="{B90CEAA8-EC99-4686-A2BD-585D3F7D6C95}" type="pres">
      <dgm:prSet presAssocID="{93236321-6A88-407A-A8AD-361FC2C1C0D4}" presName="Name0" presStyleCnt="0">
        <dgm:presLayoutVars>
          <dgm:dir/>
          <dgm:animLvl val="lvl"/>
          <dgm:resizeHandles val="exact"/>
        </dgm:presLayoutVars>
      </dgm:prSet>
      <dgm:spPr/>
    </dgm:pt>
    <dgm:pt modelId="{18F88680-FFE7-4F9E-9856-5947D5E23508}" type="pres">
      <dgm:prSet presAssocID="{F39452F7-0022-46A0-A2A8-D77ADF770C19}" presName="composite" presStyleCnt="0"/>
      <dgm:spPr/>
    </dgm:pt>
    <dgm:pt modelId="{5DDC2D71-1DBA-45F0-A36C-22D570EB34F0}" type="pres">
      <dgm:prSet presAssocID="{F39452F7-0022-46A0-A2A8-D77ADF770C19}" presName="parTx" presStyleLbl="alignNode1" presStyleIdx="0" presStyleCnt="3">
        <dgm:presLayoutVars>
          <dgm:chMax val="0"/>
          <dgm:chPref val="0"/>
          <dgm:bulletEnabled val="1"/>
        </dgm:presLayoutVars>
      </dgm:prSet>
      <dgm:spPr/>
    </dgm:pt>
    <dgm:pt modelId="{5668C81C-5B72-4C99-955F-761F0925830F}" type="pres">
      <dgm:prSet presAssocID="{F39452F7-0022-46A0-A2A8-D77ADF770C19}" presName="desTx" presStyleLbl="alignAccFollowNode1" presStyleIdx="0" presStyleCnt="3">
        <dgm:presLayoutVars>
          <dgm:bulletEnabled val="1"/>
        </dgm:presLayoutVars>
      </dgm:prSet>
      <dgm:spPr/>
    </dgm:pt>
    <dgm:pt modelId="{239E6DC8-B64F-4F9E-A088-46EAF7C1E9D5}" type="pres">
      <dgm:prSet presAssocID="{2698C4F6-A90E-4F39-BAD4-CAC157ACBD3A}" presName="space" presStyleCnt="0"/>
      <dgm:spPr/>
    </dgm:pt>
    <dgm:pt modelId="{FB11B649-CB15-4155-8953-B26818EA0869}" type="pres">
      <dgm:prSet presAssocID="{4F44CFE7-2B06-4CAB-9541-F2D6013F6BE0}" presName="composite" presStyleCnt="0"/>
      <dgm:spPr/>
    </dgm:pt>
    <dgm:pt modelId="{FAA46C67-3823-42BF-AEB4-B53E7678CB51}" type="pres">
      <dgm:prSet presAssocID="{4F44CFE7-2B06-4CAB-9541-F2D6013F6BE0}" presName="parTx" presStyleLbl="alignNode1" presStyleIdx="1" presStyleCnt="3">
        <dgm:presLayoutVars>
          <dgm:chMax val="0"/>
          <dgm:chPref val="0"/>
          <dgm:bulletEnabled val="1"/>
        </dgm:presLayoutVars>
      </dgm:prSet>
      <dgm:spPr/>
    </dgm:pt>
    <dgm:pt modelId="{B60CDCC9-978F-4473-BB0A-45ECEF09B051}" type="pres">
      <dgm:prSet presAssocID="{4F44CFE7-2B06-4CAB-9541-F2D6013F6BE0}" presName="desTx" presStyleLbl="alignAccFollowNode1" presStyleIdx="1" presStyleCnt="3">
        <dgm:presLayoutVars>
          <dgm:bulletEnabled val="1"/>
        </dgm:presLayoutVars>
      </dgm:prSet>
      <dgm:spPr/>
    </dgm:pt>
    <dgm:pt modelId="{2181799E-96C7-4FF8-BABA-86785B90F09F}" type="pres">
      <dgm:prSet presAssocID="{A786E2A4-455E-4260-AD90-0E62D3751D9F}" presName="space" presStyleCnt="0"/>
      <dgm:spPr/>
    </dgm:pt>
    <dgm:pt modelId="{ACD47627-6031-4A2B-9A8A-272D1CC5E60B}" type="pres">
      <dgm:prSet presAssocID="{20BD72EB-7C98-4A26-AD01-8919B9BF0005}" presName="composite" presStyleCnt="0"/>
      <dgm:spPr/>
    </dgm:pt>
    <dgm:pt modelId="{C004228B-88C9-407A-A870-33DA7A87F67D}" type="pres">
      <dgm:prSet presAssocID="{20BD72EB-7C98-4A26-AD01-8919B9BF0005}" presName="parTx" presStyleLbl="alignNode1" presStyleIdx="2" presStyleCnt="3">
        <dgm:presLayoutVars>
          <dgm:chMax val="0"/>
          <dgm:chPref val="0"/>
          <dgm:bulletEnabled val="1"/>
        </dgm:presLayoutVars>
      </dgm:prSet>
      <dgm:spPr/>
    </dgm:pt>
    <dgm:pt modelId="{BA16FA5C-422F-45CE-8969-63DFB8713577}" type="pres">
      <dgm:prSet presAssocID="{20BD72EB-7C98-4A26-AD01-8919B9BF0005}" presName="desTx" presStyleLbl="alignAccFollowNode1" presStyleIdx="2" presStyleCnt="3">
        <dgm:presLayoutVars>
          <dgm:bulletEnabled val="1"/>
        </dgm:presLayoutVars>
      </dgm:prSet>
      <dgm:spPr/>
    </dgm:pt>
  </dgm:ptLst>
  <dgm:cxnLst>
    <dgm:cxn modelId="{E951F701-83F9-41D2-AF54-768754D78DE5}" srcId="{93236321-6A88-407A-A8AD-361FC2C1C0D4}" destId="{F39452F7-0022-46A0-A2A8-D77ADF770C19}" srcOrd="0" destOrd="0" parTransId="{BFB795BD-459C-4F8F-97DE-3CBDE0B1385E}" sibTransId="{2698C4F6-A90E-4F39-BAD4-CAC157ACBD3A}"/>
    <dgm:cxn modelId="{EC1B9802-797B-4D8C-A2AA-E50B441A9C12}" srcId="{20BD72EB-7C98-4A26-AD01-8919B9BF0005}" destId="{1A7E4072-7030-4A65-BECA-300F9D131073}" srcOrd="1" destOrd="0" parTransId="{E069BB49-0EFA-43CA-B883-1A224B0DF051}" sibTransId="{0B0CD75B-3953-4CF3-BD97-EE23BCB30D3C}"/>
    <dgm:cxn modelId="{64313105-0C78-49CC-932C-D08B051AD217}" type="presOf" srcId="{7D153288-1CDB-40EF-8509-4787DA128226}" destId="{B60CDCC9-978F-4473-BB0A-45ECEF09B051}" srcOrd="0" destOrd="8" presId="urn:microsoft.com/office/officeart/2005/8/layout/hList1"/>
    <dgm:cxn modelId="{2B4EBB05-5ABB-4745-B715-A357038C6081}" srcId="{20BD72EB-7C98-4A26-AD01-8919B9BF0005}" destId="{F5202AAB-F265-4070-BED9-ECD4180CF2CF}" srcOrd="2" destOrd="0" parTransId="{96DEC8CC-3C3D-4A86-9FA4-F61D4F5BA0D7}" sibTransId="{D4F176ED-3C2C-4D0F-8CC2-B214E63E6307}"/>
    <dgm:cxn modelId="{D646FE08-67C2-4C6C-BADD-B82309C2E047}" srcId="{20BD72EB-7C98-4A26-AD01-8919B9BF0005}" destId="{208F344A-86D2-4A41-9E08-293BFD239EA2}" srcOrd="7" destOrd="0" parTransId="{86FA67E9-0D98-457B-8893-AA584419D8F0}" sibTransId="{D1986CFF-C8AA-4B36-A6E0-5E5C4CF3C32F}"/>
    <dgm:cxn modelId="{64ECEA12-51CF-43BB-85C8-C3781FD5CA5F}" type="presOf" srcId="{F39452F7-0022-46A0-A2A8-D77ADF770C19}" destId="{5DDC2D71-1DBA-45F0-A36C-22D570EB34F0}" srcOrd="0" destOrd="0" presId="urn:microsoft.com/office/officeart/2005/8/layout/hList1"/>
    <dgm:cxn modelId="{ED23DB19-50E0-4924-BE32-896D16EF432D}" type="presOf" srcId="{7601AEE2-0607-4474-9A94-9868E791E392}" destId="{B60CDCC9-978F-4473-BB0A-45ECEF09B051}" srcOrd="0" destOrd="7" presId="urn:microsoft.com/office/officeart/2005/8/layout/hList1"/>
    <dgm:cxn modelId="{2C37941E-58ED-401C-95FC-21A478ADABC9}" type="presOf" srcId="{E1C21C13-D49B-41E4-948C-4BD1A8D104A4}" destId="{5668C81C-5B72-4C99-955F-761F0925830F}" srcOrd="0" destOrd="4" presId="urn:microsoft.com/office/officeart/2005/8/layout/hList1"/>
    <dgm:cxn modelId="{35A9F11F-0D90-43E5-AA30-00658AAE9486}" srcId="{20BD72EB-7C98-4A26-AD01-8919B9BF0005}" destId="{85C399D5-7AD4-42DE-AB0D-CC8D0FF2BA5A}" srcOrd="0" destOrd="0" parTransId="{3FC866BE-1050-434D-9055-2B73C32FFB6B}" sibTransId="{2BD6DD84-F3F1-4BB3-92F4-D2BE56678DD4}"/>
    <dgm:cxn modelId="{C954A620-DF6A-4B78-8169-8E4B0CC74652}" type="presOf" srcId="{F30AB13F-71A1-4E70-8828-EF259F2B9D73}" destId="{B60CDCC9-978F-4473-BB0A-45ECEF09B051}" srcOrd="0" destOrd="6" presId="urn:microsoft.com/office/officeart/2005/8/layout/hList1"/>
    <dgm:cxn modelId="{5EDCD420-76EA-46AD-B7C1-B93B036958E0}" type="presOf" srcId="{13ACE447-2B04-4636-B370-23406FB6F50C}" destId="{5668C81C-5B72-4C99-955F-761F0925830F}" srcOrd="0" destOrd="3" presId="urn:microsoft.com/office/officeart/2005/8/layout/hList1"/>
    <dgm:cxn modelId="{D460F42B-4047-4900-AC4D-A64CAD23E325}" srcId="{4F44CFE7-2B06-4CAB-9541-F2D6013F6BE0}" destId="{9A3850F0-32C8-439C-9063-AE0682D8B5AE}" srcOrd="1" destOrd="0" parTransId="{AF88EE2A-F5ED-425D-9911-F50FC53266DD}" sibTransId="{0F1F27E5-3556-4BCC-9ABC-18A7F470EFD2}"/>
    <dgm:cxn modelId="{D3CA1A2D-DF50-4F9D-9E14-91E25879BAF9}" srcId="{F39452F7-0022-46A0-A2A8-D77ADF770C19}" destId="{13ACE447-2B04-4636-B370-23406FB6F50C}" srcOrd="3" destOrd="0" parTransId="{728B1748-5A5E-41C9-A729-C9D2DA7A9C3A}" sibTransId="{562CC8C1-5AC3-4789-BC31-315A82BAECE7}"/>
    <dgm:cxn modelId="{F9D2142E-6BDB-4CF9-9407-930ECCE20504}" srcId="{20BD72EB-7C98-4A26-AD01-8919B9BF0005}" destId="{08E27007-0049-43C8-93BC-74BE33F1E7D5}" srcOrd="5" destOrd="0" parTransId="{24E82F57-2B58-4A19-8434-84C78B397A3A}" sibTransId="{5405BC7D-13FA-4B23-9B2B-A5A576FEB0EE}"/>
    <dgm:cxn modelId="{418DA739-BE38-432B-B7DB-1293DDC428CE}" type="presOf" srcId="{1A7E4072-7030-4A65-BECA-300F9D131073}" destId="{BA16FA5C-422F-45CE-8969-63DFB8713577}" srcOrd="0" destOrd="1" presId="urn:microsoft.com/office/officeart/2005/8/layout/hList1"/>
    <dgm:cxn modelId="{760CFE5B-45BA-43ED-81C0-21C6125B8F7B}" srcId="{4F44CFE7-2B06-4CAB-9541-F2D6013F6BE0}" destId="{B5FB9863-986C-4F12-BA03-42BF218C4E66}" srcOrd="3" destOrd="0" parTransId="{927EC7D5-E77A-4A56-A6EB-A464A02F55E1}" sibTransId="{CF225E88-2157-46BC-8E47-0F2462DF755A}"/>
    <dgm:cxn modelId="{BEA0775F-8329-4FD0-B6C3-5776D5670F18}" type="presOf" srcId="{7EE84F14-EC8E-4A2D-AA6A-68B671DF8BB2}" destId="{B60CDCC9-978F-4473-BB0A-45ECEF09B051}" srcOrd="0" destOrd="9" presId="urn:microsoft.com/office/officeart/2005/8/layout/hList1"/>
    <dgm:cxn modelId="{850AA563-C411-4224-9592-829CB48BF870}" srcId="{20BD72EB-7C98-4A26-AD01-8919B9BF0005}" destId="{011E42F7-3112-4D72-B45D-DD1C25485261}" srcOrd="8" destOrd="0" parTransId="{99A423F8-D9E2-4B5D-B958-1971D0D1EC03}" sibTransId="{6043F00A-8013-4078-9F92-57027B364C0C}"/>
    <dgm:cxn modelId="{1CF88547-B4DE-4A01-A446-CB6BFFB085BA}" type="presOf" srcId="{D7837C0B-FDE0-4915-B728-03B4CB6CC284}" destId="{B60CDCC9-978F-4473-BB0A-45ECEF09B051}" srcOrd="0" destOrd="2" presId="urn:microsoft.com/office/officeart/2005/8/layout/hList1"/>
    <dgm:cxn modelId="{2A892568-6EE1-4656-BE54-DA5F5D86461D}" srcId="{20BD72EB-7C98-4A26-AD01-8919B9BF0005}" destId="{6BB01208-F529-4674-97CA-33439492A10C}" srcOrd="3" destOrd="0" parTransId="{990101CC-0F60-4EEB-85C4-ECE4432A79E3}" sibTransId="{CBAACEB7-D425-412C-A01E-3B8AA28CECA2}"/>
    <dgm:cxn modelId="{3E792B6B-0287-4FF8-AF26-CA119E8C564B}" type="presOf" srcId="{20BD72EB-7C98-4A26-AD01-8919B9BF0005}" destId="{C004228B-88C9-407A-A870-33DA7A87F67D}" srcOrd="0" destOrd="0" presId="urn:microsoft.com/office/officeart/2005/8/layout/hList1"/>
    <dgm:cxn modelId="{7F9A2C6B-02AD-4ABA-A922-338EB1FDAE67}" srcId="{F39452F7-0022-46A0-A2A8-D77ADF770C19}" destId="{CFADE54E-9DB6-46E9-94EE-0480F7AC22A0}" srcOrd="6" destOrd="0" parTransId="{FCF892B7-A313-4D57-9500-66D0D74BE407}" sibTransId="{A6E68EC0-3260-43B6-9BF3-5FD87429D1CA}"/>
    <dgm:cxn modelId="{1446394E-0312-4E56-AF2A-F99524ADAAF4}" type="presOf" srcId="{16AEB43A-89C7-4486-9096-3E09D4E93FA3}" destId="{5668C81C-5B72-4C99-955F-761F0925830F}" srcOrd="0" destOrd="2" presId="urn:microsoft.com/office/officeart/2005/8/layout/hList1"/>
    <dgm:cxn modelId="{CE9EE551-7A4E-4487-B97B-B6B1ECCBA521}" srcId="{20BD72EB-7C98-4A26-AD01-8919B9BF0005}" destId="{98C5397B-3689-4553-B298-41FD0E69FC1D}" srcOrd="4" destOrd="0" parTransId="{9699C14F-FD4C-4CF3-9DD5-80BAD845582C}" sibTransId="{62F722F9-DC6F-41C3-B02B-C87E3C3FA04B}"/>
    <dgm:cxn modelId="{9245E272-6F94-4BDD-8C1A-9EE31DF0C248}" srcId="{F39452F7-0022-46A0-A2A8-D77ADF770C19}" destId="{58F5A0B4-1996-4BBA-BDC8-9CFCBD22914B}" srcOrd="1" destOrd="0" parTransId="{93B953AD-88F7-42BC-9404-D882732445C7}" sibTransId="{3FBE003F-D52B-4667-9DE9-B062C9682462}"/>
    <dgm:cxn modelId="{B87DDB75-357F-4345-B58B-4DA5E4FC406F}" srcId="{F39452F7-0022-46A0-A2A8-D77ADF770C19}" destId="{16AEB43A-89C7-4486-9096-3E09D4E93FA3}" srcOrd="2" destOrd="0" parTransId="{466C6684-F6CA-40A5-A9A8-0CFB13BF05DC}" sibTransId="{0CA36516-5671-4DE2-A98F-93AA6493B597}"/>
    <dgm:cxn modelId="{80DEFC77-5189-4EDC-B79B-94BDEFE45C2D}" srcId="{4F44CFE7-2B06-4CAB-9541-F2D6013F6BE0}" destId="{7EE84F14-EC8E-4A2D-AA6A-68B671DF8BB2}" srcOrd="9" destOrd="0" parTransId="{9246A609-E317-4735-8978-0B187C68C717}" sibTransId="{86CFDD7B-6271-4781-85C5-FEDF1DCA53CB}"/>
    <dgm:cxn modelId="{3465B659-9EF9-4AE5-BBD6-91A846F0AC87}" srcId="{4F44CFE7-2B06-4CAB-9541-F2D6013F6BE0}" destId="{7D153288-1CDB-40EF-8509-4787DA128226}" srcOrd="8" destOrd="0" parTransId="{920A25F0-B2B6-4277-8422-20FA039845CD}" sibTransId="{2FD6E4D8-B52C-4753-B190-C8DAE02E74EF}"/>
    <dgm:cxn modelId="{4F14B67A-293C-4FBE-8D86-1E248D9DD9BB}" type="presOf" srcId="{6D124395-30DA-4507-8D99-EA0581F45429}" destId="{5668C81C-5B72-4C99-955F-761F0925830F}" srcOrd="0" destOrd="5" presId="urn:microsoft.com/office/officeart/2005/8/layout/hList1"/>
    <dgm:cxn modelId="{606AB380-4C56-41DB-BA46-14C0DF81ABB2}" srcId="{4F44CFE7-2B06-4CAB-9541-F2D6013F6BE0}" destId="{91176461-4818-46A2-98D6-6164F6A1D8B1}" srcOrd="4" destOrd="0" parTransId="{865181D2-9A6F-4019-9208-EB130A98A62A}" sibTransId="{18D4CB61-3A00-48F9-BDC8-34449399C19E}"/>
    <dgm:cxn modelId="{DF593A83-91DC-4510-96ED-A2AB19E57C9F}" srcId="{4F44CFE7-2B06-4CAB-9541-F2D6013F6BE0}" destId="{D7837C0B-FDE0-4915-B728-03B4CB6CC284}" srcOrd="2" destOrd="0" parTransId="{DD4E8CE4-6110-4F05-A26A-5AA7105142CC}" sibTransId="{4ABE18D0-4EEA-4F49-A901-9FB89E19D6BB}"/>
    <dgm:cxn modelId="{15FF8C83-41FE-452C-8307-5F0588AA036E}" type="presOf" srcId="{4F44CFE7-2B06-4CAB-9541-F2D6013F6BE0}" destId="{FAA46C67-3823-42BF-AEB4-B53E7678CB51}" srcOrd="0" destOrd="0" presId="urn:microsoft.com/office/officeart/2005/8/layout/hList1"/>
    <dgm:cxn modelId="{15FC0588-D3E4-4FD2-A349-5D08FD15C21E}" type="presOf" srcId="{011E42F7-3112-4D72-B45D-DD1C25485261}" destId="{BA16FA5C-422F-45CE-8969-63DFB8713577}" srcOrd="0" destOrd="8" presId="urn:microsoft.com/office/officeart/2005/8/layout/hList1"/>
    <dgm:cxn modelId="{D6EBA289-A77F-43E6-8FB6-0EDB4025FA0D}" srcId="{93236321-6A88-407A-A8AD-361FC2C1C0D4}" destId="{20BD72EB-7C98-4A26-AD01-8919B9BF0005}" srcOrd="2" destOrd="0" parTransId="{965A3FEA-4FF0-4471-AEBD-DE4932C5C9D0}" sibTransId="{8B50C09E-E944-41DC-9281-BE1D1425366D}"/>
    <dgm:cxn modelId="{B9F4978E-3EA7-4710-A3BD-2E056C5A8152}" type="presOf" srcId="{91176461-4818-46A2-98D6-6164F6A1D8B1}" destId="{B60CDCC9-978F-4473-BB0A-45ECEF09B051}" srcOrd="0" destOrd="4" presId="urn:microsoft.com/office/officeart/2005/8/layout/hList1"/>
    <dgm:cxn modelId="{37EB8E96-AE6A-4891-B94E-6D10AAC743C3}" type="presOf" srcId="{9DC259AF-73F7-46D5-92DF-DA9D105220C7}" destId="{BA16FA5C-422F-45CE-8969-63DFB8713577}" srcOrd="0" destOrd="6" presId="urn:microsoft.com/office/officeart/2005/8/layout/hList1"/>
    <dgm:cxn modelId="{ED82979A-D363-4B36-BAC0-4FEE250C4C6A}" type="presOf" srcId="{B5FB9863-986C-4F12-BA03-42BF218C4E66}" destId="{B60CDCC9-978F-4473-BB0A-45ECEF09B051}" srcOrd="0" destOrd="3" presId="urn:microsoft.com/office/officeart/2005/8/layout/hList1"/>
    <dgm:cxn modelId="{D8C8FFA0-0EC3-40D9-AC50-01EECFE38150}" type="presOf" srcId="{71197CB4-45FB-453B-8E96-B1A96800477C}" destId="{5668C81C-5B72-4C99-955F-761F0925830F}" srcOrd="0" destOrd="0" presId="urn:microsoft.com/office/officeart/2005/8/layout/hList1"/>
    <dgm:cxn modelId="{E182A1A5-7E25-4EA8-AA93-48E30EBD48AE}" type="presOf" srcId="{CFADE54E-9DB6-46E9-94EE-0480F7AC22A0}" destId="{5668C81C-5B72-4C99-955F-761F0925830F}" srcOrd="0" destOrd="6" presId="urn:microsoft.com/office/officeart/2005/8/layout/hList1"/>
    <dgm:cxn modelId="{F7A5A7A5-84EF-4837-AD4A-3245EC9668A0}" type="presOf" srcId="{93236321-6A88-407A-A8AD-361FC2C1C0D4}" destId="{B90CEAA8-EC99-4686-A2BD-585D3F7D6C95}" srcOrd="0" destOrd="0" presId="urn:microsoft.com/office/officeart/2005/8/layout/hList1"/>
    <dgm:cxn modelId="{5E65B4A5-91CF-442D-9FE2-7DF7283AA4D4}" srcId="{4F44CFE7-2B06-4CAB-9541-F2D6013F6BE0}" destId="{7601AEE2-0607-4474-9A94-9868E791E392}" srcOrd="7" destOrd="0" parTransId="{7ECE0A2E-4A83-4868-B586-563B38B48CA1}" sibTransId="{D6E68244-947C-4A04-AA32-D2B403ABBBED}"/>
    <dgm:cxn modelId="{8C9FE4AB-5C49-43F0-905C-5B9CCBD24EBD}" type="presOf" srcId="{3CAC0BBE-A7F0-4D2D-A5EA-EE10D3B31EB3}" destId="{B60CDCC9-978F-4473-BB0A-45ECEF09B051}" srcOrd="0" destOrd="5" presId="urn:microsoft.com/office/officeart/2005/8/layout/hList1"/>
    <dgm:cxn modelId="{AEC0B8AE-EA17-4B14-9338-BC1BE48EEBF6}" type="presOf" srcId="{08E27007-0049-43C8-93BC-74BE33F1E7D5}" destId="{BA16FA5C-422F-45CE-8969-63DFB8713577}" srcOrd="0" destOrd="5" presId="urn:microsoft.com/office/officeart/2005/8/layout/hList1"/>
    <dgm:cxn modelId="{23FCC9B5-65BC-4D24-8821-D78240EC2CA5}" type="presOf" srcId="{58F5A0B4-1996-4BBA-BDC8-9CFCBD22914B}" destId="{5668C81C-5B72-4C99-955F-761F0925830F}" srcOrd="0" destOrd="1" presId="urn:microsoft.com/office/officeart/2005/8/layout/hList1"/>
    <dgm:cxn modelId="{1C9F50B8-110D-495E-AB55-CB0A50288726}" type="presOf" srcId="{9A3850F0-32C8-439C-9063-AE0682D8B5AE}" destId="{B60CDCC9-978F-4473-BB0A-45ECEF09B051}" srcOrd="0" destOrd="1" presId="urn:microsoft.com/office/officeart/2005/8/layout/hList1"/>
    <dgm:cxn modelId="{2E2567BA-0C5E-4A9B-8F1B-4FC418C6A92D}" srcId="{F39452F7-0022-46A0-A2A8-D77ADF770C19}" destId="{E1C21C13-D49B-41E4-948C-4BD1A8D104A4}" srcOrd="4" destOrd="0" parTransId="{CAAB792E-775A-40D0-8942-F0612F0AD36C}" sibTransId="{FD980502-46A2-4BA7-8324-498AA94DE53D}"/>
    <dgm:cxn modelId="{8BCF60BE-0BCE-4817-9670-18ECAAF4CF7A}" srcId="{F39452F7-0022-46A0-A2A8-D77ADF770C19}" destId="{6D124395-30DA-4507-8D99-EA0581F45429}" srcOrd="5" destOrd="0" parTransId="{D589E654-B725-4AE1-A2DE-068CF2E8CC71}" sibTransId="{E251C971-2B1C-49B4-87BF-AF1E89C3B411}"/>
    <dgm:cxn modelId="{4D6029CA-527F-4D24-99FC-5FD1777C06E0}" srcId="{F39452F7-0022-46A0-A2A8-D77ADF770C19}" destId="{71197CB4-45FB-453B-8E96-B1A96800477C}" srcOrd="0" destOrd="0" parTransId="{AEB13057-6275-4435-A019-0BF4E4E4B263}" sibTransId="{B72EB3DF-699F-4964-ABC3-BE3EB3D561DA}"/>
    <dgm:cxn modelId="{514F29CD-D590-44E7-9EE1-8E0690769E1B}" type="presOf" srcId="{B3041435-2609-4A8B-9358-BDEF29DDFBF8}" destId="{B60CDCC9-978F-4473-BB0A-45ECEF09B051}" srcOrd="0" destOrd="0" presId="urn:microsoft.com/office/officeart/2005/8/layout/hList1"/>
    <dgm:cxn modelId="{94FE60D0-B166-471D-BDA9-0AF6991D3180}" type="presOf" srcId="{F5202AAB-F265-4070-BED9-ECD4180CF2CF}" destId="{BA16FA5C-422F-45CE-8969-63DFB8713577}" srcOrd="0" destOrd="2" presId="urn:microsoft.com/office/officeart/2005/8/layout/hList1"/>
    <dgm:cxn modelId="{030E2CD3-B391-44A2-BEBD-7CEA12CF6416}" srcId="{4F44CFE7-2B06-4CAB-9541-F2D6013F6BE0}" destId="{B3041435-2609-4A8B-9358-BDEF29DDFBF8}" srcOrd="0" destOrd="0" parTransId="{6C355168-3BB3-42AF-BBBF-99FD8A0907CE}" sibTransId="{571F5219-3E8E-4CAA-AE0A-0CC77A0AA335}"/>
    <dgm:cxn modelId="{D6BDE5DB-9543-41B6-8104-6E975AB8755D}" type="presOf" srcId="{6BB01208-F529-4674-97CA-33439492A10C}" destId="{BA16FA5C-422F-45CE-8969-63DFB8713577}" srcOrd="0" destOrd="3" presId="urn:microsoft.com/office/officeart/2005/8/layout/hList1"/>
    <dgm:cxn modelId="{08C570DD-2C43-4105-B528-8857BD44958A}" srcId="{93236321-6A88-407A-A8AD-361FC2C1C0D4}" destId="{4F44CFE7-2B06-4CAB-9541-F2D6013F6BE0}" srcOrd="1" destOrd="0" parTransId="{0D719788-2C47-4D12-974E-E1040A29C5F7}" sibTransId="{A786E2A4-455E-4260-AD90-0E62D3751D9F}"/>
    <dgm:cxn modelId="{B9EBECE0-8BA9-4DC6-8BE1-343FF899A2C5}" srcId="{4F44CFE7-2B06-4CAB-9541-F2D6013F6BE0}" destId="{3CAC0BBE-A7F0-4D2D-A5EA-EE10D3B31EB3}" srcOrd="5" destOrd="0" parTransId="{DB3B735D-CBF3-4C65-9F5C-D436EE364C5B}" sibTransId="{59C5A700-AE62-4295-BDD7-3054154528E3}"/>
    <dgm:cxn modelId="{52836EE2-6DB6-4BE0-BF1D-5202706C67BC}" srcId="{20BD72EB-7C98-4A26-AD01-8919B9BF0005}" destId="{9DC259AF-73F7-46D5-92DF-DA9D105220C7}" srcOrd="6" destOrd="0" parTransId="{C480DC8C-C563-4FC2-BEF2-416BBBAAA972}" sibTransId="{C21B551B-C8CC-4B8B-961F-DA0AD3D4E51F}"/>
    <dgm:cxn modelId="{697AF7ED-2872-4BB0-97A1-7AC9F19ED5B4}" srcId="{4F44CFE7-2B06-4CAB-9541-F2D6013F6BE0}" destId="{F30AB13F-71A1-4E70-8828-EF259F2B9D73}" srcOrd="6" destOrd="0" parTransId="{8B5519D9-B941-4190-B2D7-71C5D086AA6D}" sibTransId="{C71F6EFD-5BA7-4C4C-9401-76EC53B17D30}"/>
    <dgm:cxn modelId="{ED287CF4-954B-45D4-9B77-E005EDFA9095}" type="presOf" srcId="{208F344A-86D2-4A41-9E08-293BFD239EA2}" destId="{BA16FA5C-422F-45CE-8969-63DFB8713577}" srcOrd="0" destOrd="7" presId="urn:microsoft.com/office/officeart/2005/8/layout/hList1"/>
    <dgm:cxn modelId="{EBE166F9-9E49-484B-993A-9AF9F05DE0B4}" type="presOf" srcId="{98C5397B-3689-4553-B298-41FD0E69FC1D}" destId="{BA16FA5C-422F-45CE-8969-63DFB8713577}" srcOrd="0" destOrd="4" presId="urn:microsoft.com/office/officeart/2005/8/layout/hList1"/>
    <dgm:cxn modelId="{F09ED6FA-9B98-4303-A766-7DA0AC568B8E}" type="presOf" srcId="{85C399D5-7AD4-42DE-AB0D-CC8D0FF2BA5A}" destId="{BA16FA5C-422F-45CE-8969-63DFB8713577}" srcOrd="0" destOrd="0" presId="urn:microsoft.com/office/officeart/2005/8/layout/hList1"/>
    <dgm:cxn modelId="{ED0396D6-907B-49AD-928C-97B8B26EA805}" type="presParOf" srcId="{B90CEAA8-EC99-4686-A2BD-585D3F7D6C95}" destId="{18F88680-FFE7-4F9E-9856-5947D5E23508}" srcOrd="0" destOrd="0" presId="urn:microsoft.com/office/officeart/2005/8/layout/hList1"/>
    <dgm:cxn modelId="{DF60EFBB-77CC-49EF-A9F7-2465B816EFAB}" type="presParOf" srcId="{18F88680-FFE7-4F9E-9856-5947D5E23508}" destId="{5DDC2D71-1DBA-45F0-A36C-22D570EB34F0}" srcOrd="0" destOrd="0" presId="urn:microsoft.com/office/officeart/2005/8/layout/hList1"/>
    <dgm:cxn modelId="{80B6F1F0-E134-4AE0-8DDD-B8DD68E75E03}" type="presParOf" srcId="{18F88680-FFE7-4F9E-9856-5947D5E23508}" destId="{5668C81C-5B72-4C99-955F-761F0925830F}" srcOrd="1" destOrd="0" presId="urn:microsoft.com/office/officeart/2005/8/layout/hList1"/>
    <dgm:cxn modelId="{4756141A-C2D1-4F29-B979-941819B97194}" type="presParOf" srcId="{B90CEAA8-EC99-4686-A2BD-585D3F7D6C95}" destId="{239E6DC8-B64F-4F9E-A088-46EAF7C1E9D5}" srcOrd="1" destOrd="0" presId="urn:microsoft.com/office/officeart/2005/8/layout/hList1"/>
    <dgm:cxn modelId="{6F49269E-003A-43AD-B202-FFA5648E1C60}" type="presParOf" srcId="{B90CEAA8-EC99-4686-A2BD-585D3F7D6C95}" destId="{FB11B649-CB15-4155-8953-B26818EA0869}" srcOrd="2" destOrd="0" presId="urn:microsoft.com/office/officeart/2005/8/layout/hList1"/>
    <dgm:cxn modelId="{9316A357-1093-4853-84F1-102313D2743D}" type="presParOf" srcId="{FB11B649-CB15-4155-8953-B26818EA0869}" destId="{FAA46C67-3823-42BF-AEB4-B53E7678CB51}" srcOrd="0" destOrd="0" presId="urn:microsoft.com/office/officeart/2005/8/layout/hList1"/>
    <dgm:cxn modelId="{71F077C0-4835-43CF-B10D-42C19A6D6F83}" type="presParOf" srcId="{FB11B649-CB15-4155-8953-B26818EA0869}" destId="{B60CDCC9-978F-4473-BB0A-45ECEF09B051}" srcOrd="1" destOrd="0" presId="urn:microsoft.com/office/officeart/2005/8/layout/hList1"/>
    <dgm:cxn modelId="{C96A470C-FBA0-4169-981A-E8EF872D3F1D}" type="presParOf" srcId="{B90CEAA8-EC99-4686-A2BD-585D3F7D6C95}" destId="{2181799E-96C7-4FF8-BABA-86785B90F09F}" srcOrd="3" destOrd="0" presId="urn:microsoft.com/office/officeart/2005/8/layout/hList1"/>
    <dgm:cxn modelId="{18BE32B0-6F39-49A7-A529-D7C5D7D0215D}" type="presParOf" srcId="{B90CEAA8-EC99-4686-A2BD-585D3F7D6C95}" destId="{ACD47627-6031-4A2B-9A8A-272D1CC5E60B}" srcOrd="4" destOrd="0" presId="urn:microsoft.com/office/officeart/2005/8/layout/hList1"/>
    <dgm:cxn modelId="{655ECF1D-79E1-4185-9326-AA7B23767FAA}" type="presParOf" srcId="{ACD47627-6031-4A2B-9A8A-272D1CC5E60B}" destId="{C004228B-88C9-407A-A870-33DA7A87F67D}" srcOrd="0" destOrd="0" presId="urn:microsoft.com/office/officeart/2005/8/layout/hList1"/>
    <dgm:cxn modelId="{FF92B260-F192-4B9E-BAC6-82C60D6169BE}" type="presParOf" srcId="{ACD47627-6031-4A2B-9A8A-272D1CC5E60B}" destId="{BA16FA5C-422F-45CE-8969-63DFB8713577}"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3236321-6A88-407A-A8AD-361FC2C1C0D4}" type="doc">
      <dgm:prSet loTypeId="urn:microsoft.com/office/officeart/2005/8/layout/hList1" loCatId="list" qsTypeId="urn:microsoft.com/office/officeart/2005/8/quickstyle/simple1" qsCatId="simple" csTypeId="urn:microsoft.com/office/officeart/2005/8/colors/colorful5" csCatId="colorful" phldr="1"/>
      <dgm:spPr/>
      <dgm:t>
        <a:bodyPr/>
        <a:lstStyle/>
        <a:p>
          <a:endParaRPr lang="en-US"/>
        </a:p>
      </dgm:t>
    </dgm:pt>
    <dgm:pt modelId="{F39452F7-0022-46A0-A2A8-D77ADF770C19}">
      <dgm:prSet phldrT="[Text]" custT="1"/>
      <dgm:spPr/>
      <dgm:t>
        <a:bodyPr/>
        <a:lstStyle/>
        <a:p>
          <a:pPr>
            <a:spcAft>
              <a:spcPts val="0"/>
            </a:spcAft>
          </a:pPr>
          <a:r>
            <a:rPr lang="es-CR" sz="2800" b="1" dirty="0"/>
            <a:t>Sets </a:t>
          </a:r>
        </a:p>
        <a:p>
          <a:pPr>
            <a:spcAft>
              <a:spcPts val="0"/>
            </a:spcAft>
          </a:pPr>
          <a:r>
            <a:rPr lang="es-CR" sz="2800" b="1" dirty="0"/>
            <a:t>(Conjuntos)</a:t>
          </a:r>
          <a:endParaRPr lang="en-US" sz="2800" b="1" dirty="0"/>
        </a:p>
      </dgm:t>
    </dgm:pt>
    <dgm:pt modelId="{BFB795BD-459C-4F8F-97DE-3CBDE0B1385E}" type="parTrans" cxnId="{E951F701-83F9-41D2-AF54-768754D78DE5}">
      <dgm:prSet/>
      <dgm:spPr/>
      <dgm:t>
        <a:bodyPr/>
        <a:lstStyle/>
        <a:p>
          <a:endParaRPr lang="en-US"/>
        </a:p>
      </dgm:t>
    </dgm:pt>
    <dgm:pt modelId="{2698C4F6-A90E-4F39-BAD4-CAC157ACBD3A}" type="sibTrans" cxnId="{E951F701-83F9-41D2-AF54-768754D78DE5}">
      <dgm:prSet/>
      <dgm:spPr/>
      <dgm:t>
        <a:bodyPr/>
        <a:lstStyle/>
        <a:p>
          <a:endParaRPr lang="en-US"/>
        </a:p>
      </dgm:t>
    </dgm:pt>
    <dgm:pt modelId="{71197CB4-45FB-453B-8E96-B1A96800477C}">
      <dgm:prSet phldrT="[Text]"/>
      <dgm:spPr/>
      <dgm:t>
        <a:bodyPr/>
        <a:lstStyle/>
        <a:p>
          <a:pPr>
            <a:buFont typeface="Arial" panose="020B0604020202020204" pitchFamily="34" charset="0"/>
            <a:buChar char="•"/>
          </a:pPr>
          <a:r>
            <a:rPr lang="es-ES" b="0" dirty="0">
              <a:latin typeface="Calibri" panose="020F0502020204030204" pitchFamily="34" charset="0"/>
            </a:rPr>
            <a:t>REGION</a:t>
          </a:r>
          <a:endParaRPr lang="en-US" b="0" dirty="0"/>
        </a:p>
      </dgm:t>
    </dgm:pt>
    <dgm:pt modelId="{AEB13057-6275-4435-A019-0BF4E4E4B263}" type="parTrans" cxnId="{4D6029CA-527F-4D24-99FC-5FD1777C06E0}">
      <dgm:prSet/>
      <dgm:spPr/>
      <dgm:t>
        <a:bodyPr/>
        <a:lstStyle/>
        <a:p>
          <a:endParaRPr lang="en-US"/>
        </a:p>
      </dgm:t>
    </dgm:pt>
    <dgm:pt modelId="{B72EB3DF-699F-4964-ABC3-BE3EB3D561DA}" type="sibTrans" cxnId="{4D6029CA-527F-4D24-99FC-5FD1777C06E0}">
      <dgm:prSet/>
      <dgm:spPr/>
      <dgm:t>
        <a:bodyPr/>
        <a:lstStyle/>
        <a:p>
          <a:endParaRPr lang="en-US"/>
        </a:p>
      </dgm:t>
    </dgm:pt>
    <dgm:pt modelId="{58F5A0B4-1996-4BBA-BDC8-9CFCBD22914B}">
      <dgm:prSet/>
      <dgm:spPr/>
      <dgm:t>
        <a:bodyPr/>
        <a:lstStyle/>
        <a:p>
          <a:r>
            <a:rPr lang="es-ES" dirty="0">
              <a:latin typeface="Calibri" panose="020F0502020204030204" pitchFamily="34" charset="0"/>
            </a:rPr>
            <a:t>YEAR</a:t>
          </a:r>
        </a:p>
      </dgm:t>
    </dgm:pt>
    <dgm:pt modelId="{93B953AD-88F7-42BC-9404-D882732445C7}" type="parTrans" cxnId="{9245E272-6F94-4BDD-8C1A-9EE31DF0C248}">
      <dgm:prSet/>
      <dgm:spPr/>
      <dgm:t>
        <a:bodyPr/>
        <a:lstStyle/>
        <a:p>
          <a:endParaRPr lang="en-US"/>
        </a:p>
      </dgm:t>
    </dgm:pt>
    <dgm:pt modelId="{3FBE003F-D52B-4667-9DE9-B062C9682462}" type="sibTrans" cxnId="{9245E272-6F94-4BDD-8C1A-9EE31DF0C248}">
      <dgm:prSet/>
      <dgm:spPr/>
      <dgm:t>
        <a:bodyPr/>
        <a:lstStyle/>
        <a:p>
          <a:endParaRPr lang="en-US"/>
        </a:p>
      </dgm:t>
    </dgm:pt>
    <dgm:pt modelId="{16AEB43A-89C7-4486-9096-3E09D4E93FA3}">
      <dgm:prSet/>
      <dgm:spPr/>
      <dgm:t>
        <a:bodyPr/>
        <a:lstStyle/>
        <a:p>
          <a:r>
            <a:rPr lang="es-ES">
              <a:latin typeface="Calibri" panose="020F0502020204030204" pitchFamily="34" charset="0"/>
            </a:rPr>
            <a:t>TIMESLICES</a:t>
          </a:r>
          <a:endParaRPr lang="es-ES" dirty="0">
            <a:latin typeface="Calibri" panose="020F0502020204030204" pitchFamily="34" charset="0"/>
          </a:endParaRPr>
        </a:p>
      </dgm:t>
    </dgm:pt>
    <dgm:pt modelId="{466C6684-F6CA-40A5-A9A8-0CFB13BF05DC}" type="parTrans" cxnId="{B87DDB75-357F-4345-B58B-4DA5E4FC406F}">
      <dgm:prSet/>
      <dgm:spPr/>
      <dgm:t>
        <a:bodyPr/>
        <a:lstStyle/>
        <a:p>
          <a:endParaRPr lang="en-US"/>
        </a:p>
      </dgm:t>
    </dgm:pt>
    <dgm:pt modelId="{0CA36516-5671-4DE2-A98F-93AA6493B597}" type="sibTrans" cxnId="{B87DDB75-357F-4345-B58B-4DA5E4FC406F}">
      <dgm:prSet/>
      <dgm:spPr/>
      <dgm:t>
        <a:bodyPr/>
        <a:lstStyle/>
        <a:p>
          <a:endParaRPr lang="en-US"/>
        </a:p>
      </dgm:t>
    </dgm:pt>
    <dgm:pt modelId="{13ACE447-2B04-4636-B370-23406FB6F50C}">
      <dgm:prSet/>
      <dgm:spPr/>
      <dgm:t>
        <a:bodyPr/>
        <a:lstStyle/>
        <a:p>
          <a:r>
            <a:rPr lang="es-ES" dirty="0">
              <a:latin typeface="Calibri" panose="020F0502020204030204" pitchFamily="34" charset="0"/>
            </a:rPr>
            <a:t>EMISSIONS</a:t>
          </a:r>
        </a:p>
      </dgm:t>
    </dgm:pt>
    <dgm:pt modelId="{728B1748-5A5E-41C9-A729-C9D2DA7A9C3A}" type="parTrans" cxnId="{D3CA1A2D-DF50-4F9D-9E14-91E25879BAF9}">
      <dgm:prSet/>
      <dgm:spPr/>
      <dgm:t>
        <a:bodyPr/>
        <a:lstStyle/>
        <a:p>
          <a:endParaRPr lang="en-US"/>
        </a:p>
      </dgm:t>
    </dgm:pt>
    <dgm:pt modelId="{562CC8C1-5AC3-4789-BC31-315A82BAECE7}" type="sibTrans" cxnId="{D3CA1A2D-DF50-4F9D-9E14-91E25879BAF9}">
      <dgm:prSet/>
      <dgm:spPr/>
      <dgm:t>
        <a:bodyPr/>
        <a:lstStyle/>
        <a:p>
          <a:endParaRPr lang="en-US"/>
        </a:p>
      </dgm:t>
    </dgm:pt>
    <dgm:pt modelId="{E1C21C13-D49B-41E4-948C-4BD1A8D104A4}">
      <dgm:prSet/>
      <dgm:spPr/>
      <dgm:t>
        <a:bodyPr/>
        <a:lstStyle/>
        <a:p>
          <a:r>
            <a:rPr lang="es-ES" b="1" dirty="0">
              <a:latin typeface="Calibri" panose="020F0502020204030204" pitchFamily="34" charset="0"/>
            </a:rPr>
            <a:t>COMMODITY</a:t>
          </a:r>
        </a:p>
      </dgm:t>
    </dgm:pt>
    <dgm:pt modelId="{CAAB792E-775A-40D0-8942-F0612F0AD36C}" type="parTrans" cxnId="{2E2567BA-0C5E-4A9B-8F1B-4FC418C6A92D}">
      <dgm:prSet/>
      <dgm:spPr/>
      <dgm:t>
        <a:bodyPr/>
        <a:lstStyle/>
        <a:p>
          <a:endParaRPr lang="en-US"/>
        </a:p>
      </dgm:t>
    </dgm:pt>
    <dgm:pt modelId="{FD980502-46A2-4BA7-8324-498AA94DE53D}" type="sibTrans" cxnId="{2E2567BA-0C5E-4A9B-8F1B-4FC418C6A92D}">
      <dgm:prSet/>
      <dgm:spPr/>
      <dgm:t>
        <a:bodyPr/>
        <a:lstStyle/>
        <a:p>
          <a:endParaRPr lang="en-US"/>
        </a:p>
      </dgm:t>
    </dgm:pt>
    <dgm:pt modelId="{6D124395-30DA-4507-8D99-EA0581F45429}">
      <dgm:prSet/>
      <dgm:spPr/>
      <dgm:t>
        <a:bodyPr/>
        <a:lstStyle/>
        <a:p>
          <a:r>
            <a:rPr lang="es-ES" b="1" dirty="0">
              <a:latin typeface="Calibri" panose="020F0502020204030204" pitchFamily="34" charset="0"/>
            </a:rPr>
            <a:t>TECHNOLOGY</a:t>
          </a:r>
        </a:p>
      </dgm:t>
    </dgm:pt>
    <dgm:pt modelId="{D589E654-B725-4AE1-A2DE-068CF2E8CC71}" type="parTrans" cxnId="{8BCF60BE-0BCE-4817-9670-18ECAAF4CF7A}">
      <dgm:prSet/>
      <dgm:spPr/>
      <dgm:t>
        <a:bodyPr/>
        <a:lstStyle/>
        <a:p>
          <a:endParaRPr lang="en-US"/>
        </a:p>
      </dgm:t>
    </dgm:pt>
    <dgm:pt modelId="{E251C971-2B1C-49B4-87BF-AF1E89C3B411}" type="sibTrans" cxnId="{8BCF60BE-0BCE-4817-9670-18ECAAF4CF7A}">
      <dgm:prSet/>
      <dgm:spPr/>
      <dgm:t>
        <a:bodyPr/>
        <a:lstStyle/>
        <a:p>
          <a:endParaRPr lang="en-US"/>
        </a:p>
      </dgm:t>
    </dgm:pt>
    <dgm:pt modelId="{CFADE54E-9DB6-46E9-94EE-0480F7AC22A0}">
      <dgm:prSet/>
      <dgm:spPr/>
      <dgm:t>
        <a:bodyPr/>
        <a:lstStyle/>
        <a:p>
          <a:r>
            <a:rPr lang="es-ES" dirty="0">
              <a:latin typeface="Calibri" panose="020F0502020204030204" pitchFamily="34" charset="0"/>
            </a:rPr>
            <a:t>MODE OF OPERATION</a:t>
          </a:r>
        </a:p>
      </dgm:t>
    </dgm:pt>
    <dgm:pt modelId="{FCF892B7-A313-4D57-9500-66D0D74BE407}" type="parTrans" cxnId="{7F9A2C6B-02AD-4ABA-A922-338EB1FDAE67}">
      <dgm:prSet/>
      <dgm:spPr/>
      <dgm:t>
        <a:bodyPr/>
        <a:lstStyle/>
        <a:p>
          <a:endParaRPr lang="en-US"/>
        </a:p>
      </dgm:t>
    </dgm:pt>
    <dgm:pt modelId="{A6E68EC0-3260-43B6-9BF3-5FD87429D1CA}" type="sibTrans" cxnId="{7F9A2C6B-02AD-4ABA-A922-338EB1FDAE67}">
      <dgm:prSet/>
      <dgm:spPr/>
      <dgm:t>
        <a:bodyPr/>
        <a:lstStyle/>
        <a:p>
          <a:endParaRPr lang="en-US"/>
        </a:p>
      </dgm:t>
    </dgm:pt>
    <dgm:pt modelId="{B90CEAA8-EC99-4686-A2BD-585D3F7D6C95}" type="pres">
      <dgm:prSet presAssocID="{93236321-6A88-407A-A8AD-361FC2C1C0D4}" presName="Name0" presStyleCnt="0">
        <dgm:presLayoutVars>
          <dgm:dir/>
          <dgm:animLvl val="lvl"/>
          <dgm:resizeHandles val="exact"/>
        </dgm:presLayoutVars>
      </dgm:prSet>
      <dgm:spPr/>
    </dgm:pt>
    <dgm:pt modelId="{18F88680-FFE7-4F9E-9856-5947D5E23508}" type="pres">
      <dgm:prSet presAssocID="{F39452F7-0022-46A0-A2A8-D77ADF770C19}" presName="composite" presStyleCnt="0"/>
      <dgm:spPr/>
    </dgm:pt>
    <dgm:pt modelId="{5DDC2D71-1DBA-45F0-A36C-22D570EB34F0}" type="pres">
      <dgm:prSet presAssocID="{F39452F7-0022-46A0-A2A8-D77ADF770C19}" presName="parTx" presStyleLbl="alignNode1" presStyleIdx="0" presStyleCnt="1">
        <dgm:presLayoutVars>
          <dgm:chMax val="0"/>
          <dgm:chPref val="0"/>
          <dgm:bulletEnabled val="1"/>
        </dgm:presLayoutVars>
      </dgm:prSet>
      <dgm:spPr/>
    </dgm:pt>
    <dgm:pt modelId="{5668C81C-5B72-4C99-955F-761F0925830F}" type="pres">
      <dgm:prSet presAssocID="{F39452F7-0022-46A0-A2A8-D77ADF770C19}" presName="desTx" presStyleLbl="alignAccFollowNode1" presStyleIdx="0" presStyleCnt="1">
        <dgm:presLayoutVars>
          <dgm:bulletEnabled val="1"/>
        </dgm:presLayoutVars>
      </dgm:prSet>
      <dgm:spPr/>
    </dgm:pt>
  </dgm:ptLst>
  <dgm:cxnLst>
    <dgm:cxn modelId="{E951F701-83F9-41D2-AF54-768754D78DE5}" srcId="{93236321-6A88-407A-A8AD-361FC2C1C0D4}" destId="{F39452F7-0022-46A0-A2A8-D77ADF770C19}" srcOrd="0" destOrd="0" parTransId="{BFB795BD-459C-4F8F-97DE-3CBDE0B1385E}" sibTransId="{2698C4F6-A90E-4F39-BAD4-CAC157ACBD3A}"/>
    <dgm:cxn modelId="{64ECEA12-51CF-43BB-85C8-C3781FD5CA5F}" type="presOf" srcId="{F39452F7-0022-46A0-A2A8-D77ADF770C19}" destId="{5DDC2D71-1DBA-45F0-A36C-22D570EB34F0}" srcOrd="0" destOrd="0" presId="urn:microsoft.com/office/officeart/2005/8/layout/hList1"/>
    <dgm:cxn modelId="{2C37941E-58ED-401C-95FC-21A478ADABC9}" type="presOf" srcId="{E1C21C13-D49B-41E4-948C-4BD1A8D104A4}" destId="{5668C81C-5B72-4C99-955F-761F0925830F}" srcOrd="0" destOrd="4" presId="urn:microsoft.com/office/officeart/2005/8/layout/hList1"/>
    <dgm:cxn modelId="{5EDCD420-76EA-46AD-B7C1-B93B036958E0}" type="presOf" srcId="{13ACE447-2B04-4636-B370-23406FB6F50C}" destId="{5668C81C-5B72-4C99-955F-761F0925830F}" srcOrd="0" destOrd="3" presId="urn:microsoft.com/office/officeart/2005/8/layout/hList1"/>
    <dgm:cxn modelId="{D3CA1A2D-DF50-4F9D-9E14-91E25879BAF9}" srcId="{F39452F7-0022-46A0-A2A8-D77ADF770C19}" destId="{13ACE447-2B04-4636-B370-23406FB6F50C}" srcOrd="3" destOrd="0" parTransId="{728B1748-5A5E-41C9-A729-C9D2DA7A9C3A}" sibTransId="{562CC8C1-5AC3-4789-BC31-315A82BAECE7}"/>
    <dgm:cxn modelId="{7F9A2C6B-02AD-4ABA-A922-338EB1FDAE67}" srcId="{F39452F7-0022-46A0-A2A8-D77ADF770C19}" destId="{CFADE54E-9DB6-46E9-94EE-0480F7AC22A0}" srcOrd="6" destOrd="0" parTransId="{FCF892B7-A313-4D57-9500-66D0D74BE407}" sibTransId="{A6E68EC0-3260-43B6-9BF3-5FD87429D1CA}"/>
    <dgm:cxn modelId="{1446394E-0312-4E56-AF2A-F99524ADAAF4}" type="presOf" srcId="{16AEB43A-89C7-4486-9096-3E09D4E93FA3}" destId="{5668C81C-5B72-4C99-955F-761F0925830F}" srcOrd="0" destOrd="2" presId="urn:microsoft.com/office/officeart/2005/8/layout/hList1"/>
    <dgm:cxn modelId="{9245E272-6F94-4BDD-8C1A-9EE31DF0C248}" srcId="{F39452F7-0022-46A0-A2A8-D77ADF770C19}" destId="{58F5A0B4-1996-4BBA-BDC8-9CFCBD22914B}" srcOrd="1" destOrd="0" parTransId="{93B953AD-88F7-42BC-9404-D882732445C7}" sibTransId="{3FBE003F-D52B-4667-9DE9-B062C9682462}"/>
    <dgm:cxn modelId="{B87DDB75-357F-4345-B58B-4DA5E4FC406F}" srcId="{F39452F7-0022-46A0-A2A8-D77ADF770C19}" destId="{16AEB43A-89C7-4486-9096-3E09D4E93FA3}" srcOrd="2" destOrd="0" parTransId="{466C6684-F6CA-40A5-A9A8-0CFB13BF05DC}" sibTransId="{0CA36516-5671-4DE2-A98F-93AA6493B597}"/>
    <dgm:cxn modelId="{4F14B67A-293C-4FBE-8D86-1E248D9DD9BB}" type="presOf" srcId="{6D124395-30DA-4507-8D99-EA0581F45429}" destId="{5668C81C-5B72-4C99-955F-761F0925830F}" srcOrd="0" destOrd="5" presId="urn:microsoft.com/office/officeart/2005/8/layout/hList1"/>
    <dgm:cxn modelId="{D8C8FFA0-0EC3-40D9-AC50-01EECFE38150}" type="presOf" srcId="{71197CB4-45FB-453B-8E96-B1A96800477C}" destId="{5668C81C-5B72-4C99-955F-761F0925830F}" srcOrd="0" destOrd="0" presId="urn:microsoft.com/office/officeart/2005/8/layout/hList1"/>
    <dgm:cxn modelId="{E182A1A5-7E25-4EA8-AA93-48E30EBD48AE}" type="presOf" srcId="{CFADE54E-9DB6-46E9-94EE-0480F7AC22A0}" destId="{5668C81C-5B72-4C99-955F-761F0925830F}" srcOrd="0" destOrd="6" presId="urn:microsoft.com/office/officeart/2005/8/layout/hList1"/>
    <dgm:cxn modelId="{F7A5A7A5-84EF-4837-AD4A-3245EC9668A0}" type="presOf" srcId="{93236321-6A88-407A-A8AD-361FC2C1C0D4}" destId="{B90CEAA8-EC99-4686-A2BD-585D3F7D6C95}" srcOrd="0" destOrd="0" presId="urn:microsoft.com/office/officeart/2005/8/layout/hList1"/>
    <dgm:cxn modelId="{23FCC9B5-65BC-4D24-8821-D78240EC2CA5}" type="presOf" srcId="{58F5A0B4-1996-4BBA-BDC8-9CFCBD22914B}" destId="{5668C81C-5B72-4C99-955F-761F0925830F}" srcOrd="0" destOrd="1" presId="urn:microsoft.com/office/officeart/2005/8/layout/hList1"/>
    <dgm:cxn modelId="{2E2567BA-0C5E-4A9B-8F1B-4FC418C6A92D}" srcId="{F39452F7-0022-46A0-A2A8-D77ADF770C19}" destId="{E1C21C13-D49B-41E4-948C-4BD1A8D104A4}" srcOrd="4" destOrd="0" parTransId="{CAAB792E-775A-40D0-8942-F0612F0AD36C}" sibTransId="{FD980502-46A2-4BA7-8324-498AA94DE53D}"/>
    <dgm:cxn modelId="{8BCF60BE-0BCE-4817-9670-18ECAAF4CF7A}" srcId="{F39452F7-0022-46A0-A2A8-D77ADF770C19}" destId="{6D124395-30DA-4507-8D99-EA0581F45429}" srcOrd="5" destOrd="0" parTransId="{D589E654-B725-4AE1-A2DE-068CF2E8CC71}" sibTransId="{E251C971-2B1C-49B4-87BF-AF1E89C3B411}"/>
    <dgm:cxn modelId="{4D6029CA-527F-4D24-99FC-5FD1777C06E0}" srcId="{F39452F7-0022-46A0-A2A8-D77ADF770C19}" destId="{71197CB4-45FB-453B-8E96-B1A96800477C}" srcOrd="0" destOrd="0" parTransId="{AEB13057-6275-4435-A019-0BF4E4E4B263}" sibTransId="{B72EB3DF-699F-4964-ABC3-BE3EB3D561DA}"/>
    <dgm:cxn modelId="{ED0396D6-907B-49AD-928C-97B8B26EA805}" type="presParOf" srcId="{B90CEAA8-EC99-4686-A2BD-585D3F7D6C95}" destId="{18F88680-FFE7-4F9E-9856-5947D5E23508}" srcOrd="0" destOrd="0" presId="urn:microsoft.com/office/officeart/2005/8/layout/hList1"/>
    <dgm:cxn modelId="{DF60EFBB-77CC-49EF-A9F7-2465B816EFAB}" type="presParOf" srcId="{18F88680-FFE7-4F9E-9856-5947D5E23508}" destId="{5DDC2D71-1DBA-45F0-A36C-22D570EB34F0}" srcOrd="0" destOrd="0" presId="urn:microsoft.com/office/officeart/2005/8/layout/hList1"/>
    <dgm:cxn modelId="{80B6F1F0-E134-4AE0-8DDD-B8DD68E75E03}" type="presParOf" srcId="{18F88680-FFE7-4F9E-9856-5947D5E23508}" destId="{5668C81C-5B72-4C99-955F-761F0925830F}"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3236321-6A88-407A-A8AD-361FC2C1C0D4}" type="doc">
      <dgm:prSet loTypeId="urn:microsoft.com/office/officeart/2005/8/layout/hList1" loCatId="list" qsTypeId="urn:microsoft.com/office/officeart/2005/8/quickstyle/simple1" qsCatId="simple" csTypeId="urn:microsoft.com/office/officeart/2005/8/colors/colorful4" csCatId="colorful" phldr="1"/>
      <dgm:spPr/>
      <dgm:t>
        <a:bodyPr/>
        <a:lstStyle/>
        <a:p>
          <a:endParaRPr lang="en-US"/>
        </a:p>
      </dgm:t>
    </dgm:pt>
    <dgm:pt modelId="{F39452F7-0022-46A0-A2A8-D77ADF770C19}">
      <dgm:prSet phldrT="[Text]" custT="1"/>
      <dgm:spPr/>
      <dgm:t>
        <a:bodyPr/>
        <a:lstStyle/>
        <a:p>
          <a:pPr>
            <a:spcAft>
              <a:spcPts val="0"/>
            </a:spcAft>
          </a:pPr>
          <a:r>
            <a:rPr lang="en-US" sz="2800" b="1" dirty="0"/>
            <a:t>Parameters</a:t>
          </a:r>
        </a:p>
      </dgm:t>
    </dgm:pt>
    <dgm:pt modelId="{BFB795BD-459C-4F8F-97DE-3CBDE0B1385E}" type="parTrans" cxnId="{E951F701-83F9-41D2-AF54-768754D78DE5}">
      <dgm:prSet/>
      <dgm:spPr/>
      <dgm:t>
        <a:bodyPr/>
        <a:lstStyle/>
        <a:p>
          <a:endParaRPr lang="en-US"/>
        </a:p>
      </dgm:t>
    </dgm:pt>
    <dgm:pt modelId="{2698C4F6-A90E-4F39-BAD4-CAC157ACBD3A}" type="sibTrans" cxnId="{E951F701-83F9-41D2-AF54-768754D78DE5}">
      <dgm:prSet/>
      <dgm:spPr/>
      <dgm:t>
        <a:bodyPr/>
        <a:lstStyle/>
        <a:p>
          <a:endParaRPr lang="en-US"/>
        </a:p>
      </dgm:t>
    </dgm:pt>
    <dgm:pt modelId="{71197CB4-45FB-453B-8E96-B1A96800477C}">
      <dgm:prSet phldrT="[Text]"/>
      <dgm:spPr/>
      <dgm:t>
        <a:bodyPr/>
        <a:lstStyle/>
        <a:p>
          <a:pPr>
            <a:buFont typeface="Arial" panose="020B0604020202020204" pitchFamily="34" charset="0"/>
            <a:buChar char="•"/>
          </a:pPr>
          <a:r>
            <a:rPr lang="es-ES" dirty="0" err="1">
              <a:latin typeface="Calibri" panose="020F0502020204030204" pitchFamily="34" charset="0"/>
            </a:rPr>
            <a:t>Discount</a:t>
          </a:r>
          <a:r>
            <a:rPr lang="es-ES" dirty="0">
              <a:latin typeface="Calibri" panose="020F0502020204030204" pitchFamily="34" charset="0"/>
            </a:rPr>
            <a:t> </a:t>
          </a:r>
          <a:r>
            <a:rPr lang="es-ES" dirty="0" err="1">
              <a:latin typeface="Calibri" panose="020F0502020204030204" pitchFamily="34" charset="0"/>
            </a:rPr>
            <a:t>Rate</a:t>
          </a:r>
          <a:endParaRPr lang="en-US" b="0" dirty="0"/>
        </a:p>
      </dgm:t>
    </dgm:pt>
    <dgm:pt modelId="{AEB13057-6275-4435-A019-0BF4E4E4B263}" type="parTrans" cxnId="{4D6029CA-527F-4D24-99FC-5FD1777C06E0}">
      <dgm:prSet/>
      <dgm:spPr/>
      <dgm:t>
        <a:bodyPr/>
        <a:lstStyle/>
        <a:p>
          <a:endParaRPr lang="en-US"/>
        </a:p>
      </dgm:t>
    </dgm:pt>
    <dgm:pt modelId="{B72EB3DF-699F-4964-ABC3-BE3EB3D561DA}" type="sibTrans" cxnId="{4D6029CA-527F-4D24-99FC-5FD1777C06E0}">
      <dgm:prSet/>
      <dgm:spPr/>
      <dgm:t>
        <a:bodyPr/>
        <a:lstStyle/>
        <a:p>
          <a:endParaRPr lang="en-US"/>
        </a:p>
      </dgm:t>
    </dgm:pt>
    <dgm:pt modelId="{A43A5563-3871-431A-AB60-D123BD11AA1C}">
      <dgm:prSet/>
      <dgm:spPr/>
      <dgm:t>
        <a:bodyPr/>
        <a:lstStyle/>
        <a:p>
          <a:pPr>
            <a:buFont typeface="Arial" panose="020B0604020202020204" pitchFamily="34" charset="0"/>
            <a:buChar char="•"/>
          </a:pPr>
          <a:r>
            <a:rPr lang="es-ES">
              <a:latin typeface="Calibri" panose="020F0502020204030204" pitchFamily="34" charset="0"/>
            </a:rPr>
            <a:t>Residual Capacity</a:t>
          </a:r>
          <a:endParaRPr lang="es-ES" dirty="0">
            <a:latin typeface="Calibri" panose="020F0502020204030204" pitchFamily="34" charset="0"/>
          </a:endParaRPr>
        </a:p>
      </dgm:t>
    </dgm:pt>
    <dgm:pt modelId="{C8CA14FA-CC3F-4521-A5CF-8F61E7796F8B}" type="parTrans" cxnId="{4F0BD571-6132-4C3B-9B2C-E8C6CA50339A}">
      <dgm:prSet/>
      <dgm:spPr/>
      <dgm:t>
        <a:bodyPr/>
        <a:lstStyle/>
        <a:p>
          <a:endParaRPr lang="es-CO"/>
        </a:p>
      </dgm:t>
    </dgm:pt>
    <dgm:pt modelId="{E851EB12-58A2-4302-B371-B6416E79D2E1}" type="sibTrans" cxnId="{4F0BD571-6132-4C3B-9B2C-E8C6CA50339A}">
      <dgm:prSet/>
      <dgm:spPr/>
      <dgm:t>
        <a:bodyPr/>
        <a:lstStyle/>
        <a:p>
          <a:endParaRPr lang="es-CO"/>
        </a:p>
      </dgm:t>
    </dgm:pt>
    <dgm:pt modelId="{626066E6-ECC7-4269-AC03-8D56B4EFC440}">
      <dgm:prSet/>
      <dgm:spPr/>
      <dgm:t>
        <a:bodyPr/>
        <a:lstStyle/>
        <a:p>
          <a:pPr>
            <a:buFont typeface="Arial" panose="020B0604020202020204" pitchFamily="34" charset="0"/>
            <a:buChar char="•"/>
          </a:pPr>
          <a:r>
            <a:rPr lang="es-ES">
              <a:latin typeface="Calibri" panose="020F0502020204030204" pitchFamily="34" charset="0"/>
            </a:rPr>
            <a:t>Year Split</a:t>
          </a:r>
          <a:endParaRPr lang="es-ES" dirty="0">
            <a:latin typeface="Calibri" panose="020F0502020204030204" pitchFamily="34" charset="0"/>
          </a:endParaRPr>
        </a:p>
      </dgm:t>
    </dgm:pt>
    <dgm:pt modelId="{AFB3A87D-7F7D-4F23-921B-B1CCB391D1E4}" type="parTrans" cxnId="{B1B05E28-E795-4D52-818F-F4759EAA9F4C}">
      <dgm:prSet/>
      <dgm:spPr/>
      <dgm:t>
        <a:bodyPr/>
        <a:lstStyle/>
        <a:p>
          <a:endParaRPr lang="es-CO"/>
        </a:p>
      </dgm:t>
    </dgm:pt>
    <dgm:pt modelId="{39EA9EEA-F6B8-4FCB-91BF-50E2D8454768}" type="sibTrans" cxnId="{B1B05E28-E795-4D52-818F-F4759EAA9F4C}">
      <dgm:prSet/>
      <dgm:spPr/>
      <dgm:t>
        <a:bodyPr/>
        <a:lstStyle/>
        <a:p>
          <a:endParaRPr lang="es-CO"/>
        </a:p>
      </dgm:t>
    </dgm:pt>
    <dgm:pt modelId="{F9C960F9-E7BF-4F7C-BDC3-5A71029A860E}">
      <dgm:prSet/>
      <dgm:spPr/>
      <dgm:t>
        <a:bodyPr/>
        <a:lstStyle/>
        <a:p>
          <a:pPr>
            <a:buFont typeface="Arial" panose="020B0604020202020204" pitchFamily="34" charset="0"/>
            <a:buChar char="•"/>
          </a:pPr>
          <a:r>
            <a:rPr lang="es-ES">
              <a:latin typeface="Calibri" panose="020F0502020204030204" pitchFamily="34" charset="0"/>
            </a:rPr>
            <a:t>Accumulated Annual Demand</a:t>
          </a:r>
          <a:endParaRPr lang="es-ES" dirty="0">
            <a:latin typeface="Calibri" panose="020F0502020204030204" pitchFamily="34" charset="0"/>
          </a:endParaRPr>
        </a:p>
      </dgm:t>
    </dgm:pt>
    <dgm:pt modelId="{059C9128-67BF-47E9-B910-8878EFC76284}" type="parTrans" cxnId="{06218430-8080-4E9E-8F49-034AA4E3B43B}">
      <dgm:prSet/>
      <dgm:spPr/>
      <dgm:t>
        <a:bodyPr/>
        <a:lstStyle/>
        <a:p>
          <a:endParaRPr lang="es-CO"/>
        </a:p>
      </dgm:t>
    </dgm:pt>
    <dgm:pt modelId="{C8D3F72A-80DE-4558-8F34-028445762F4E}" type="sibTrans" cxnId="{06218430-8080-4E9E-8F49-034AA4E3B43B}">
      <dgm:prSet/>
      <dgm:spPr/>
      <dgm:t>
        <a:bodyPr/>
        <a:lstStyle/>
        <a:p>
          <a:endParaRPr lang="es-CO"/>
        </a:p>
      </dgm:t>
    </dgm:pt>
    <dgm:pt modelId="{481A8EA6-E701-4852-9794-0E1092357CA4}">
      <dgm:prSet/>
      <dgm:spPr/>
      <dgm:t>
        <a:bodyPr/>
        <a:lstStyle/>
        <a:p>
          <a:pPr>
            <a:buFont typeface="Arial" panose="020B0604020202020204" pitchFamily="34" charset="0"/>
            <a:buChar char="•"/>
          </a:pPr>
          <a:r>
            <a:rPr lang="es-ES">
              <a:latin typeface="Calibri" panose="020F0502020204030204" pitchFamily="34" charset="0"/>
            </a:rPr>
            <a:t>Specified Annual Demand</a:t>
          </a:r>
          <a:endParaRPr lang="es-ES" dirty="0">
            <a:latin typeface="Calibri" panose="020F0502020204030204" pitchFamily="34" charset="0"/>
          </a:endParaRPr>
        </a:p>
      </dgm:t>
    </dgm:pt>
    <dgm:pt modelId="{E20D5124-C67E-4220-A31A-85C6CE9B8F61}" type="parTrans" cxnId="{938DC426-0B80-4740-B7D5-3301F8BC1F32}">
      <dgm:prSet/>
      <dgm:spPr/>
      <dgm:t>
        <a:bodyPr/>
        <a:lstStyle/>
        <a:p>
          <a:endParaRPr lang="es-CO"/>
        </a:p>
      </dgm:t>
    </dgm:pt>
    <dgm:pt modelId="{A6A444B7-0D64-49BB-A56E-2E9A2B493C44}" type="sibTrans" cxnId="{938DC426-0B80-4740-B7D5-3301F8BC1F32}">
      <dgm:prSet/>
      <dgm:spPr/>
      <dgm:t>
        <a:bodyPr/>
        <a:lstStyle/>
        <a:p>
          <a:endParaRPr lang="es-CO"/>
        </a:p>
      </dgm:t>
    </dgm:pt>
    <dgm:pt modelId="{E1A49F0C-2F3D-40C7-8E43-7336304D8446}">
      <dgm:prSet/>
      <dgm:spPr/>
      <dgm:t>
        <a:bodyPr/>
        <a:lstStyle/>
        <a:p>
          <a:pPr>
            <a:buFont typeface="Arial" panose="020B0604020202020204" pitchFamily="34" charset="0"/>
            <a:buChar char="•"/>
          </a:pPr>
          <a:r>
            <a:rPr lang="es-ES">
              <a:latin typeface="Calibri" panose="020F0502020204030204" pitchFamily="34" charset="0"/>
            </a:rPr>
            <a:t>Input / Output Activity Ratios</a:t>
          </a:r>
          <a:endParaRPr lang="es-ES" dirty="0">
            <a:latin typeface="Calibri" panose="020F0502020204030204" pitchFamily="34" charset="0"/>
          </a:endParaRPr>
        </a:p>
      </dgm:t>
    </dgm:pt>
    <dgm:pt modelId="{A284E882-EB1F-45EA-ADDE-A6471CEE340A}" type="parTrans" cxnId="{A1D4269C-516A-44A3-9BFB-EEFC0F596269}">
      <dgm:prSet/>
      <dgm:spPr/>
      <dgm:t>
        <a:bodyPr/>
        <a:lstStyle/>
        <a:p>
          <a:endParaRPr lang="es-CO"/>
        </a:p>
      </dgm:t>
    </dgm:pt>
    <dgm:pt modelId="{1E46B38A-5425-482D-8A7C-4F32D77830F5}" type="sibTrans" cxnId="{A1D4269C-516A-44A3-9BFB-EEFC0F596269}">
      <dgm:prSet/>
      <dgm:spPr/>
      <dgm:t>
        <a:bodyPr/>
        <a:lstStyle/>
        <a:p>
          <a:endParaRPr lang="es-CO"/>
        </a:p>
      </dgm:t>
    </dgm:pt>
    <dgm:pt modelId="{04FA0CDE-6321-40CC-BDB3-AB09854FB7A9}">
      <dgm:prSet/>
      <dgm:spPr/>
      <dgm:t>
        <a:bodyPr/>
        <a:lstStyle/>
        <a:p>
          <a:pPr>
            <a:buFont typeface="Arial" panose="020B0604020202020204" pitchFamily="34" charset="0"/>
            <a:buChar char="•"/>
          </a:pPr>
          <a:r>
            <a:rPr lang="es-ES">
              <a:latin typeface="Calibri" panose="020F0502020204030204" pitchFamily="34" charset="0"/>
            </a:rPr>
            <a:t>Capital, fixed, variable costs</a:t>
          </a:r>
          <a:endParaRPr lang="es-ES" dirty="0">
            <a:latin typeface="Calibri" panose="020F0502020204030204" pitchFamily="34" charset="0"/>
          </a:endParaRPr>
        </a:p>
      </dgm:t>
    </dgm:pt>
    <dgm:pt modelId="{88706651-98A8-42B4-9839-0D298392BE75}" type="parTrans" cxnId="{2F550EC2-2EA3-4A67-8502-51D2B0FDE931}">
      <dgm:prSet/>
      <dgm:spPr/>
      <dgm:t>
        <a:bodyPr/>
        <a:lstStyle/>
        <a:p>
          <a:endParaRPr lang="es-CO"/>
        </a:p>
      </dgm:t>
    </dgm:pt>
    <dgm:pt modelId="{ED049935-9D60-42DD-9A33-9096B4040206}" type="sibTrans" cxnId="{2F550EC2-2EA3-4A67-8502-51D2B0FDE931}">
      <dgm:prSet/>
      <dgm:spPr/>
      <dgm:t>
        <a:bodyPr/>
        <a:lstStyle/>
        <a:p>
          <a:endParaRPr lang="es-CO"/>
        </a:p>
      </dgm:t>
    </dgm:pt>
    <dgm:pt modelId="{CD716D15-BDBE-4A6E-B88E-CE6ACDDBD4FB}">
      <dgm:prSet/>
      <dgm:spPr/>
      <dgm:t>
        <a:bodyPr/>
        <a:lstStyle/>
        <a:p>
          <a:pPr>
            <a:buFont typeface="Arial" panose="020B0604020202020204" pitchFamily="34" charset="0"/>
            <a:buChar char="•"/>
          </a:pPr>
          <a:r>
            <a:rPr lang="es-ES">
              <a:latin typeface="Calibri" panose="020F0502020204030204" pitchFamily="34" charset="0"/>
            </a:rPr>
            <a:t>Emission Activity Ratio</a:t>
          </a:r>
          <a:endParaRPr lang="es-ES" dirty="0">
            <a:latin typeface="Calibri" panose="020F0502020204030204" pitchFamily="34" charset="0"/>
          </a:endParaRPr>
        </a:p>
      </dgm:t>
    </dgm:pt>
    <dgm:pt modelId="{ABB21951-A919-4D1B-A988-0A0D58CA8575}" type="parTrans" cxnId="{753213D5-71C1-44F7-89EF-50A771A34427}">
      <dgm:prSet/>
      <dgm:spPr/>
      <dgm:t>
        <a:bodyPr/>
        <a:lstStyle/>
        <a:p>
          <a:endParaRPr lang="es-CO"/>
        </a:p>
      </dgm:t>
    </dgm:pt>
    <dgm:pt modelId="{078C3CAB-B7F5-48AF-AC25-C075E4923203}" type="sibTrans" cxnId="{753213D5-71C1-44F7-89EF-50A771A34427}">
      <dgm:prSet/>
      <dgm:spPr/>
      <dgm:t>
        <a:bodyPr/>
        <a:lstStyle/>
        <a:p>
          <a:endParaRPr lang="es-CO"/>
        </a:p>
      </dgm:t>
    </dgm:pt>
    <dgm:pt modelId="{5D4B9706-863E-4664-B500-7F1E15A3FCC2}">
      <dgm:prSet/>
      <dgm:spPr/>
      <dgm:t>
        <a:bodyPr/>
        <a:lstStyle/>
        <a:p>
          <a:pPr>
            <a:buFont typeface="Arial" panose="020B0604020202020204" pitchFamily="34" charset="0"/>
            <a:buChar char="•"/>
          </a:pPr>
          <a:r>
            <a:rPr lang="es-ES">
              <a:latin typeface="Calibri" panose="020F0502020204030204" pitchFamily="34" charset="0"/>
            </a:rPr>
            <a:t>Availability / Capacity Factors</a:t>
          </a:r>
          <a:endParaRPr lang="es-ES" dirty="0">
            <a:latin typeface="Calibri" panose="020F0502020204030204" pitchFamily="34" charset="0"/>
          </a:endParaRPr>
        </a:p>
      </dgm:t>
    </dgm:pt>
    <dgm:pt modelId="{571706AF-98B5-492F-902C-465FC1C68A51}" type="parTrans" cxnId="{1CE5B263-81E9-4DDC-9E57-C444C3B08B53}">
      <dgm:prSet/>
      <dgm:spPr/>
      <dgm:t>
        <a:bodyPr/>
        <a:lstStyle/>
        <a:p>
          <a:endParaRPr lang="es-CO"/>
        </a:p>
      </dgm:t>
    </dgm:pt>
    <dgm:pt modelId="{28044EC6-CAC5-497F-91C6-1309AFFD96D8}" type="sibTrans" cxnId="{1CE5B263-81E9-4DDC-9E57-C444C3B08B53}">
      <dgm:prSet/>
      <dgm:spPr/>
      <dgm:t>
        <a:bodyPr/>
        <a:lstStyle/>
        <a:p>
          <a:endParaRPr lang="es-CO"/>
        </a:p>
      </dgm:t>
    </dgm:pt>
    <dgm:pt modelId="{3463C3DF-A38C-4E9F-BC8D-15977C3533E4}">
      <dgm:prSet/>
      <dgm:spPr/>
      <dgm:t>
        <a:bodyPr/>
        <a:lstStyle/>
        <a:p>
          <a:pPr>
            <a:buFont typeface="Arial" panose="020B0604020202020204" pitchFamily="34" charset="0"/>
            <a:buChar char="•"/>
          </a:pPr>
          <a:r>
            <a:rPr lang="es-ES" dirty="0" err="1">
              <a:latin typeface="Calibri" panose="020F0502020204030204" pitchFamily="34" charset="0"/>
            </a:rPr>
            <a:t>Constraints</a:t>
          </a:r>
          <a:r>
            <a:rPr lang="es-ES" dirty="0">
              <a:latin typeface="Calibri" panose="020F0502020204030204" pitchFamily="34" charset="0"/>
            </a:rPr>
            <a:t> (Min/Max </a:t>
          </a:r>
          <a:r>
            <a:rPr lang="es-ES" dirty="0" err="1">
              <a:latin typeface="Calibri" panose="020F0502020204030204" pitchFamily="34" charset="0"/>
            </a:rPr>
            <a:t>Capacity</a:t>
          </a:r>
          <a:r>
            <a:rPr lang="es-ES" dirty="0">
              <a:latin typeface="Calibri" panose="020F0502020204030204" pitchFamily="34" charset="0"/>
            </a:rPr>
            <a:t>, Total </a:t>
          </a:r>
          <a:r>
            <a:rPr lang="es-ES" dirty="0" err="1">
              <a:latin typeface="Calibri" panose="020F0502020204030204" pitchFamily="34" charset="0"/>
            </a:rPr>
            <a:t>Annual</a:t>
          </a:r>
          <a:r>
            <a:rPr lang="es-ES" dirty="0">
              <a:latin typeface="Calibri" panose="020F0502020204030204" pitchFamily="34" charset="0"/>
            </a:rPr>
            <a:t>/</a:t>
          </a:r>
          <a:r>
            <a:rPr lang="es-ES" dirty="0" err="1">
              <a:latin typeface="Calibri" panose="020F0502020204030204" pitchFamily="34" charset="0"/>
            </a:rPr>
            <a:t>Model</a:t>
          </a:r>
          <a:r>
            <a:rPr lang="es-ES" dirty="0">
              <a:latin typeface="Calibri" panose="020F0502020204030204" pitchFamily="34" charset="0"/>
            </a:rPr>
            <a:t> </a:t>
          </a:r>
          <a:r>
            <a:rPr lang="es-ES" dirty="0" err="1">
              <a:latin typeface="Calibri" panose="020F0502020204030204" pitchFamily="34" charset="0"/>
            </a:rPr>
            <a:t>Period</a:t>
          </a:r>
          <a:r>
            <a:rPr lang="es-ES" dirty="0">
              <a:latin typeface="Calibri" panose="020F0502020204030204" pitchFamily="34" charset="0"/>
            </a:rPr>
            <a:t>, </a:t>
          </a:r>
          <a:r>
            <a:rPr lang="es-ES" dirty="0" err="1">
              <a:latin typeface="Calibri" panose="020F0502020204030204" pitchFamily="34" charset="0"/>
            </a:rPr>
            <a:t>Lower</a:t>
          </a:r>
          <a:r>
            <a:rPr lang="es-ES" dirty="0">
              <a:latin typeface="Calibri" panose="020F0502020204030204" pitchFamily="34" charset="0"/>
            </a:rPr>
            <a:t>/ </a:t>
          </a:r>
          <a:r>
            <a:rPr lang="es-ES" dirty="0" err="1">
              <a:latin typeface="Calibri" panose="020F0502020204030204" pitchFamily="34" charset="0"/>
            </a:rPr>
            <a:t>Upper</a:t>
          </a:r>
          <a:r>
            <a:rPr lang="es-ES" dirty="0">
              <a:latin typeface="Calibri" panose="020F0502020204030204" pitchFamily="34" charset="0"/>
            </a:rPr>
            <a:t> </a:t>
          </a:r>
          <a:r>
            <a:rPr lang="es-ES" dirty="0" err="1">
              <a:latin typeface="Calibri" panose="020F0502020204030204" pitchFamily="34" charset="0"/>
            </a:rPr>
            <a:t>Activity</a:t>
          </a:r>
          <a:r>
            <a:rPr lang="es-ES" dirty="0">
              <a:latin typeface="Calibri" panose="020F0502020204030204" pitchFamily="34" charset="0"/>
            </a:rPr>
            <a:t> </a:t>
          </a:r>
          <a:r>
            <a:rPr lang="es-ES" dirty="0" err="1">
              <a:latin typeface="Calibri" panose="020F0502020204030204" pitchFamily="34" charset="0"/>
            </a:rPr>
            <a:t>Limits</a:t>
          </a:r>
          <a:r>
            <a:rPr lang="es-ES" dirty="0">
              <a:latin typeface="Calibri" panose="020F0502020204030204" pitchFamily="34" charset="0"/>
            </a:rPr>
            <a:t>, </a:t>
          </a:r>
          <a:r>
            <a:rPr lang="es-ES" dirty="0" err="1">
              <a:latin typeface="Calibri" panose="020F0502020204030204" pitchFamily="34" charset="0"/>
            </a:rPr>
            <a:t>etc</a:t>
          </a:r>
          <a:r>
            <a:rPr lang="es-ES" dirty="0">
              <a:latin typeface="Calibri" panose="020F0502020204030204" pitchFamily="34" charset="0"/>
            </a:rPr>
            <a:t>…)</a:t>
          </a:r>
          <a:endParaRPr lang="en-GB" dirty="0">
            <a:latin typeface="Calibri" panose="020F0502020204030204" pitchFamily="34" charset="0"/>
          </a:endParaRPr>
        </a:p>
      </dgm:t>
    </dgm:pt>
    <dgm:pt modelId="{63A5D674-8A5E-4AA8-BBFC-F42884984E46}" type="parTrans" cxnId="{F2C217C4-5A39-4F92-8C1A-4F715EECF81C}">
      <dgm:prSet/>
      <dgm:spPr/>
      <dgm:t>
        <a:bodyPr/>
        <a:lstStyle/>
        <a:p>
          <a:endParaRPr lang="es-CO"/>
        </a:p>
      </dgm:t>
    </dgm:pt>
    <dgm:pt modelId="{CB1F1C16-7C73-4002-A010-09314CB055A0}" type="sibTrans" cxnId="{F2C217C4-5A39-4F92-8C1A-4F715EECF81C}">
      <dgm:prSet/>
      <dgm:spPr/>
      <dgm:t>
        <a:bodyPr/>
        <a:lstStyle/>
        <a:p>
          <a:endParaRPr lang="es-CO"/>
        </a:p>
      </dgm:t>
    </dgm:pt>
    <dgm:pt modelId="{B90CEAA8-EC99-4686-A2BD-585D3F7D6C95}" type="pres">
      <dgm:prSet presAssocID="{93236321-6A88-407A-A8AD-361FC2C1C0D4}" presName="Name0" presStyleCnt="0">
        <dgm:presLayoutVars>
          <dgm:dir/>
          <dgm:animLvl val="lvl"/>
          <dgm:resizeHandles val="exact"/>
        </dgm:presLayoutVars>
      </dgm:prSet>
      <dgm:spPr/>
    </dgm:pt>
    <dgm:pt modelId="{18F88680-FFE7-4F9E-9856-5947D5E23508}" type="pres">
      <dgm:prSet presAssocID="{F39452F7-0022-46A0-A2A8-D77ADF770C19}" presName="composite" presStyleCnt="0"/>
      <dgm:spPr/>
    </dgm:pt>
    <dgm:pt modelId="{5DDC2D71-1DBA-45F0-A36C-22D570EB34F0}" type="pres">
      <dgm:prSet presAssocID="{F39452F7-0022-46A0-A2A8-D77ADF770C19}" presName="parTx" presStyleLbl="alignNode1" presStyleIdx="0" presStyleCnt="1">
        <dgm:presLayoutVars>
          <dgm:chMax val="0"/>
          <dgm:chPref val="0"/>
          <dgm:bulletEnabled val="1"/>
        </dgm:presLayoutVars>
      </dgm:prSet>
      <dgm:spPr/>
    </dgm:pt>
    <dgm:pt modelId="{5668C81C-5B72-4C99-955F-761F0925830F}" type="pres">
      <dgm:prSet presAssocID="{F39452F7-0022-46A0-A2A8-D77ADF770C19}" presName="desTx" presStyleLbl="alignAccFollowNode1" presStyleIdx="0" presStyleCnt="1">
        <dgm:presLayoutVars>
          <dgm:bulletEnabled val="1"/>
        </dgm:presLayoutVars>
      </dgm:prSet>
      <dgm:spPr/>
    </dgm:pt>
  </dgm:ptLst>
  <dgm:cxnLst>
    <dgm:cxn modelId="{E951F701-83F9-41D2-AF54-768754D78DE5}" srcId="{93236321-6A88-407A-A8AD-361FC2C1C0D4}" destId="{F39452F7-0022-46A0-A2A8-D77ADF770C19}" srcOrd="0" destOrd="0" parTransId="{BFB795BD-459C-4F8F-97DE-3CBDE0B1385E}" sibTransId="{2698C4F6-A90E-4F39-BAD4-CAC157ACBD3A}"/>
    <dgm:cxn modelId="{64ECEA12-51CF-43BB-85C8-C3781FD5CA5F}" type="presOf" srcId="{F39452F7-0022-46A0-A2A8-D77ADF770C19}" destId="{5DDC2D71-1DBA-45F0-A36C-22D570EB34F0}" srcOrd="0" destOrd="0" presId="urn:microsoft.com/office/officeart/2005/8/layout/hList1"/>
    <dgm:cxn modelId="{B9A8EA22-5D83-435C-A70E-4B72AB614259}" type="presOf" srcId="{5D4B9706-863E-4664-B500-7F1E15A3FCC2}" destId="{5668C81C-5B72-4C99-955F-761F0925830F}" srcOrd="0" destOrd="8" presId="urn:microsoft.com/office/officeart/2005/8/layout/hList1"/>
    <dgm:cxn modelId="{938DC426-0B80-4740-B7D5-3301F8BC1F32}" srcId="{F39452F7-0022-46A0-A2A8-D77ADF770C19}" destId="{481A8EA6-E701-4852-9794-0E1092357CA4}" srcOrd="4" destOrd="0" parTransId="{E20D5124-C67E-4220-A31A-85C6CE9B8F61}" sibTransId="{A6A444B7-0D64-49BB-A56E-2E9A2B493C44}"/>
    <dgm:cxn modelId="{B1B05E28-E795-4D52-818F-F4759EAA9F4C}" srcId="{F39452F7-0022-46A0-A2A8-D77ADF770C19}" destId="{626066E6-ECC7-4269-AC03-8D56B4EFC440}" srcOrd="2" destOrd="0" parTransId="{AFB3A87D-7F7D-4F23-921B-B1CCB391D1E4}" sibTransId="{39EA9EEA-F6B8-4FCB-91BF-50E2D8454768}"/>
    <dgm:cxn modelId="{81A3822D-78A3-4D88-9BE8-C8B4D3409728}" type="presOf" srcId="{04FA0CDE-6321-40CC-BDB3-AB09854FB7A9}" destId="{5668C81C-5B72-4C99-955F-761F0925830F}" srcOrd="0" destOrd="6" presId="urn:microsoft.com/office/officeart/2005/8/layout/hList1"/>
    <dgm:cxn modelId="{06218430-8080-4E9E-8F49-034AA4E3B43B}" srcId="{F39452F7-0022-46A0-A2A8-D77ADF770C19}" destId="{F9C960F9-E7BF-4F7C-BDC3-5A71029A860E}" srcOrd="3" destOrd="0" parTransId="{059C9128-67BF-47E9-B910-8878EFC76284}" sibTransId="{C8D3F72A-80DE-4558-8F34-028445762F4E}"/>
    <dgm:cxn modelId="{544A5F3A-E0C8-4C4B-BC76-1B44508C101A}" type="presOf" srcId="{3463C3DF-A38C-4E9F-BC8D-15977C3533E4}" destId="{5668C81C-5B72-4C99-955F-761F0925830F}" srcOrd="0" destOrd="9" presId="urn:microsoft.com/office/officeart/2005/8/layout/hList1"/>
    <dgm:cxn modelId="{1CE5B263-81E9-4DDC-9E57-C444C3B08B53}" srcId="{F39452F7-0022-46A0-A2A8-D77ADF770C19}" destId="{5D4B9706-863E-4664-B500-7F1E15A3FCC2}" srcOrd="8" destOrd="0" parTransId="{571706AF-98B5-492F-902C-465FC1C68A51}" sibTransId="{28044EC6-CAC5-497F-91C6-1309AFFD96D8}"/>
    <dgm:cxn modelId="{4F0BD571-6132-4C3B-9B2C-E8C6CA50339A}" srcId="{F39452F7-0022-46A0-A2A8-D77ADF770C19}" destId="{A43A5563-3871-431A-AB60-D123BD11AA1C}" srcOrd="1" destOrd="0" parTransId="{C8CA14FA-CC3F-4521-A5CF-8F61E7796F8B}" sibTransId="{E851EB12-58A2-4302-B371-B6416E79D2E1}"/>
    <dgm:cxn modelId="{82F0717E-BF6C-4AF4-A84A-9E8CB521659A}" type="presOf" srcId="{626066E6-ECC7-4269-AC03-8D56B4EFC440}" destId="{5668C81C-5B72-4C99-955F-761F0925830F}" srcOrd="0" destOrd="2" presId="urn:microsoft.com/office/officeart/2005/8/layout/hList1"/>
    <dgm:cxn modelId="{A1D4269C-516A-44A3-9BFB-EEFC0F596269}" srcId="{F39452F7-0022-46A0-A2A8-D77ADF770C19}" destId="{E1A49F0C-2F3D-40C7-8E43-7336304D8446}" srcOrd="5" destOrd="0" parTransId="{A284E882-EB1F-45EA-ADDE-A6471CEE340A}" sibTransId="{1E46B38A-5425-482D-8A7C-4F32D77830F5}"/>
    <dgm:cxn modelId="{D8C8FFA0-0EC3-40D9-AC50-01EECFE38150}" type="presOf" srcId="{71197CB4-45FB-453B-8E96-B1A96800477C}" destId="{5668C81C-5B72-4C99-955F-761F0925830F}" srcOrd="0" destOrd="0" presId="urn:microsoft.com/office/officeart/2005/8/layout/hList1"/>
    <dgm:cxn modelId="{2F3C38A4-B9EF-4C91-B72E-F0719A8AA62F}" type="presOf" srcId="{A43A5563-3871-431A-AB60-D123BD11AA1C}" destId="{5668C81C-5B72-4C99-955F-761F0925830F}" srcOrd="0" destOrd="1" presId="urn:microsoft.com/office/officeart/2005/8/layout/hList1"/>
    <dgm:cxn modelId="{F7A5A7A5-84EF-4837-AD4A-3245EC9668A0}" type="presOf" srcId="{93236321-6A88-407A-A8AD-361FC2C1C0D4}" destId="{B90CEAA8-EC99-4686-A2BD-585D3F7D6C95}" srcOrd="0" destOrd="0" presId="urn:microsoft.com/office/officeart/2005/8/layout/hList1"/>
    <dgm:cxn modelId="{9A06B4BE-CB51-4B0F-8929-D281E3CE2C16}" type="presOf" srcId="{F9C960F9-E7BF-4F7C-BDC3-5A71029A860E}" destId="{5668C81C-5B72-4C99-955F-761F0925830F}" srcOrd="0" destOrd="3" presId="urn:microsoft.com/office/officeart/2005/8/layout/hList1"/>
    <dgm:cxn modelId="{2F550EC2-2EA3-4A67-8502-51D2B0FDE931}" srcId="{F39452F7-0022-46A0-A2A8-D77ADF770C19}" destId="{04FA0CDE-6321-40CC-BDB3-AB09854FB7A9}" srcOrd="6" destOrd="0" parTransId="{88706651-98A8-42B4-9839-0D298392BE75}" sibTransId="{ED049935-9D60-42DD-9A33-9096B4040206}"/>
    <dgm:cxn modelId="{F2C217C4-5A39-4F92-8C1A-4F715EECF81C}" srcId="{F39452F7-0022-46A0-A2A8-D77ADF770C19}" destId="{3463C3DF-A38C-4E9F-BC8D-15977C3533E4}" srcOrd="9" destOrd="0" parTransId="{63A5D674-8A5E-4AA8-BBFC-F42884984E46}" sibTransId="{CB1F1C16-7C73-4002-A010-09314CB055A0}"/>
    <dgm:cxn modelId="{2AD1E8C6-CFBC-4B0D-A88F-BE75845F22E9}" type="presOf" srcId="{481A8EA6-E701-4852-9794-0E1092357CA4}" destId="{5668C81C-5B72-4C99-955F-761F0925830F}" srcOrd="0" destOrd="4" presId="urn:microsoft.com/office/officeart/2005/8/layout/hList1"/>
    <dgm:cxn modelId="{A50B17C8-CD6D-4296-B2B9-4BEB9733AB04}" type="presOf" srcId="{E1A49F0C-2F3D-40C7-8E43-7336304D8446}" destId="{5668C81C-5B72-4C99-955F-761F0925830F}" srcOrd="0" destOrd="5" presId="urn:microsoft.com/office/officeart/2005/8/layout/hList1"/>
    <dgm:cxn modelId="{4D6029CA-527F-4D24-99FC-5FD1777C06E0}" srcId="{F39452F7-0022-46A0-A2A8-D77ADF770C19}" destId="{71197CB4-45FB-453B-8E96-B1A96800477C}" srcOrd="0" destOrd="0" parTransId="{AEB13057-6275-4435-A019-0BF4E4E4B263}" sibTransId="{B72EB3DF-699F-4964-ABC3-BE3EB3D561DA}"/>
    <dgm:cxn modelId="{7D5A81D0-8D7C-4905-9EC5-2A823D80B861}" type="presOf" srcId="{CD716D15-BDBE-4A6E-B88E-CE6ACDDBD4FB}" destId="{5668C81C-5B72-4C99-955F-761F0925830F}" srcOrd="0" destOrd="7" presId="urn:microsoft.com/office/officeart/2005/8/layout/hList1"/>
    <dgm:cxn modelId="{753213D5-71C1-44F7-89EF-50A771A34427}" srcId="{F39452F7-0022-46A0-A2A8-D77ADF770C19}" destId="{CD716D15-BDBE-4A6E-B88E-CE6ACDDBD4FB}" srcOrd="7" destOrd="0" parTransId="{ABB21951-A919-4D1B-A988-0A0D58CA8575}" sibTransId="{078C3CAB-B7F5-48AF-AC25-C075E4923203}"/>
    <dgm:cxn modelId="{ED0396D6-907B-49AD-928C-97B8B26EA805}" type="presParOf" srcId="{B90CEAA8-EC99-4686-A2BD-585D3F7D6C95}" destId="{18F88680-FFE7-4F9E-9856-5947D5E23508}" srcOrd="0" destOrd="0" presId="urn:microsoft.com/office/officeart/2005/8/layout/hList1"/>
    <dgm:cxn modelId="{DF60EFBB-77CC-49EF-A9F7-2465B816EFAB}" type="presParOf" srcId="{18F88680-FFE7-4F9E-9856-5947D5E23508}" destId="{5DDC2D71-1DBA-45F0-A36C-22D570EB34F0}" srcOrd="0" destOrd="0" presId="urn:microsoft.com/office/officeart/2005/8/layout/hList1"/>
    <dgm:cxn modelId="{80B6F1F0-E134-4AE0-8DDD-B8DD68E75E03}" type="presParOf" srcId="{18F88680-FFE7-4F9E-9856-5947D5E23508}" destId="{5668C81C-5B72-4C99-955F-761F0925830F}"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2911A97-0B1D-4B41-979B-AC98FC8F03B5}" type="doc">
      <dgm:prSet loTypeId="urn:microsoft.com/office/officeart/2005/8/layout/default" loCatId="list" qsTypeId="urn:microsoft.com/office/officeart/2005/8/quickstyle/simple1" qsCatId="simple" csTypeId="urn:microsoft.com/office/officeart/2005/8/colors/colorful1" csCatId="colorful" phldr="1"/>
      <dgm:spPr/>
      <dgm:t>
        <a:bodyPr/>
        <a:lstStyle/>
        <a:p>
          <a:endParaRPr lang="es-ES"/>
        </a:p>
      </dgm:t>
    </dgm:pt>
    <dgm:pt modelId="{BF349E1D-94C4-4D1E-BFE6-CEEA39EE8A02}">
      <dgm:prSet phldrT="[Texto]" custT="1"/>
      <dgm:spPr>
        <a:solidFill>
          <a:schemeClr val="accent2">
            <a:lumMod val="75000"/>
          </a:schemeClr>
        </a:solidFill>
      </dgm:spPr>
      <dgm:t>
        <a:bodyPr/>
        <a:lstStyle/>
        <a:p>
          <a:r>
            <a:rPr lang="es-CO" sz="2200" b="1" dirty="0">
              <a:latin typeface="Open Sans" panose="020B0606030504020204"/>
            </a:rPr>
            <a:t>Trayectorias de descarbonización</a:t>
          </a:r>
        </a:p>
        <a:p>
          <a:r>
            <a:rPr lang="en-US" sz="1100" dirty="0">
              <a:latin typeface="Open Sans" panose="020B0606030504020204"/>
            </a:rPr>
            <a:t>(</a:t>
          </a:r>
          <a:r>
            <a:rPr lang="en-US" sz="1100" dirty="0" err="1">
              <a:latin typeface="Open Sans" panose="020B0606030504020204"/>
            </a:rPr>
            <a:t>Balyk</a:t>
          </a:r>
          <a:r>
            <a:rPr lang="en-US" sz="1100" dirty="0">
              <a:latin typeface="Open Sans" panose="020B0606030504020204"/>
            </a:rPr>
            <a:t> et al., 2019; Burandt et al., 2019; Carvajal &amp; Li, 2019; </a:t>
          </a:r>
          <a:r>
            <a:rPr lang="en-US" sz="1100" dirty="0" err="1">
              <a:latin typeface="Open Sans" panose="020B0606030504020204"/>
            </a:rPr>
            <a:t>Chiodi</a:t>
          </a:r>
          <a:r>
            <a:rPr lang="en-US" sz="1100" dirty="0">
              <a:latin typeface="Open Sans" panose="020B0606030504020204"/>
            </a:rPr>
            <a:t> et al., 2013; </a:t>
          </a:r>
          <a:r>
            <a:rPr lang="en-US" sz="1100" dirty="0" err="1">
              <a:latin typeface="Open Sans" panose="020B0606030504020204"/>
            </a:rPr>
            <a:t>Dedinec</a:t>
          </a:r>
          <a:r>
            <a:rPr lang="en-US" sz="1100" dirty="0">
              <a:latin typeface="Open Sans" panose="020B0606030504020204"/>
            </a:rPr>
            <a:t> et al., 2016; Ekins et al., 2011; </a:t>
          </a:r>
          <a:r>
            <a:rPr lang="es-ES" sz="1100" dirty="0">
              <a:latin typeface="Open Sans" panose="020B0606030504020204"/>
            </a:rPr>
            <a:t>Godínez-Zamora et al., 2020)</a:t>
          </a:r>
        </a:p>
      </dgm:t>
    </dgm:pt>
    <dgm:pt modelId="{A4E649BB-E011-4511-BF2B-ADDD8947FD01}" type="parTrans" cxnId="{E6FE78C7-7E98-41DE-9563-070C5AE50118}">
      <dgm:prSet/>
      <dgm:spPr/>
      <dgm:t>
        <a:bodyPr/>
        <a:lstStyle/>
        <a:p>
          <a:endParaRPr lang="es-ES">
            <a:latin typeface="Open Sans" panose="020B0606030504020204"/>
          </a:endParaRPr>
        </a:p>
      </dgm:t>
    </dgm:pt>
    <dgm:pt modelId="{0C2CE99F-DB8C-45B8-959D-BE8C732A714A}" type="sibTrans" cxnId="{E6FE78C7-7E98-41DE-9563-070C5AE50118}">
      <dgm:prSet/>
      <dgm:spPr/>
      <dgm:t>
        <a:bodyPr/>
        <a:lstStyle/>
        <a:p>
          <a:endParaRPr lang="es-ES">
            <a:latin typeface="Open Sans" panose="020B0606030504020204"/>
          </a:endParaRPr>
        </a:p>
      </dgm:t>
    </dgm:pt>
    <dgm:pt modelId="{BA1CE282-9989-44A9-88B4-7DDB43474442}">
      <dgm:prSet phldrT="[Texto]" custT="1"/>
      <dgm:spPr>
        <a:solidFill>
          <a:srgbClr val="7EBA31"/>
        </a:solidFill>
      </dgm:spPr>
      <dgm:t>
        <a:bodyPr/>
        <a:lstStyle/>
        <a:p>
          <a:r>
            <a:rPr lang="es-CO" sz="2200" b="1" dirty="0">
              <a:latin typeface="Open Sans" panose="020B0606030504020204"/>
            </a:rPr>
            <a:t>Sistemas basados en bioenergía</a:t>
          </a:r>
        </a:p>
        <a:p>
          <a:r>
            <a:rPr lang="es-CO" sz="1100" dirty="0">
              <a:latin typeface="Open Sans" panose="020B0606030504020204"/>
            </a:rPr>
            <a:t>(</a:t>
          </a:r>
          <a:r>
            <a:rPr lang="en-US" sz="1100" dirty="0" err="1">
              <a:latin typeface="Open Sans" panose="020B0606030504020204"/>
            </a:rPr>
            <a:t>Börjesson</a:t>
          </a:r>
          <a:r>
            <a:rPr lang="en-US" sz="1100" dirty="0">
              <a:latin typeface="Open Sans" panose="020B0606030504020204"/>
            </a:rPr>
            <a:t> et al., 2015; </a:t>
          </a:r>
          <a:r>
            <a:rPr lang="en-US" sz="1100" dirty="0" err="1">
              <a:latin typeface="Open Sans" panose="020B0606030504020204"/>
            </a:rPr>
            <a:t>Chiodi</a:t>
          </a:r>
          <a:r>
            <a:rPr lang="en-US" sz="1100" dirty="0">
              <a:latin typeface="Open Sans" panose="020B0606030504020204"/>
            </a:rPr>
            <a:t> et al., 2015; Younis et al., 2020)</a:t>
          </a:r>
          <a:endParaRPr lang="es-ES" sz="1100" dirty="0">
            <a:latin typeface="Open Sans" panose="020B0606030504020204"/>
          </a:endParaRPr>
        </a:p>
      </dgm:t>
    </dgm:pt>
    <dgm:pt modelId="{805EFF6E-2CB9-4234-B930-F30D640B5843}" type="parTrans" cxnId="{51E84670-9305-4E8D-9443-B7F27F9E7D0B}">
      <dgm:prSet/>
      <dgm:spPr/>
      <dgm:t>
        <a:bodyPr/>
        <a:lstStyle/>
        <a:p>
          <a:endParaRPr lang="es-ES">
            <a:latin typeface="Open Sans" panose="020B0606030504020204"/>
          </a:endParaRPr>
        </a:p>
      </dgm:t>
    </dgm:pt>
    <dgm:pt modelId="{778EFF8B-F907-4ABC-865A-6E173BBE0F3A}" type="sibTrans" cxnId="{51E84670-9305-4E8D-9443-B7F27F9E7D0B}">
      <dgm:prSet/>
      <dgm:spPr/>
      <dgm:t>
        <a:bodyPr/>
        <a:lstStyle/>
        <a:p>
          <a:endParaRPr lang="es-ES">
            <a:latin typeface="Open Sans" panose="020B0606030504020204"/>
          </a:endParaRPr>
        </a:p>
      </dgm:t>
    </dgm:pt>
    <dgm:pt modelId="{5A12EC47-D726-4771-8EAA-446043CEEF78}">
      <dgm:prSet phldrT="[Texto]" custT="1"/>
      <dgm:spPr>
        <a:solidFill>
          <a:srgbClr val="7030A0"/>
        </a:solidFill>
      </dgm:spPr>
      <dgm:t>
        <a:bodyPr/>
        <a:lstStyle/>
        <a:p>
          <a:r>
            <a:rPr lang="es-CO" sz="2200" b="1" dirty="0">
              <a:latin typeface="Open Sans" panose="020B0606030504020204"/>
            </a:rPr>
            <a:t>Rol de tecnologías</a:t>
          </a:r>
        </a:p>
        <a:p>
          <a:r>
            <a:rPr lang="en-US" sz="1100" dirty="0">
              <a:latin typeface="Open Sans" panose="020B0606030504020204"/>
            </a:rPr>
            <a:t>(Kato &amp; Kurosawa, 2021; </a:t>
          </a:r>
          <a:r>
            <a:rPr lang="en-US" sz="1100" dirty="0" err="1">
              <a:latin typeface="Open Sans" panose="020B0606030504020204"/>
            </a:rPr>
            <a:t>Hainoun</a:t>
          </a:r>
          <a:r>
            <a:rPr lang="en-US" sz="1100" dirty="0">
              <a:latin typeface="Open Sans" panose="020B0606030504020204"/>
            </a:rPr>
            <a:t> et al., 2010; </a:t>
          </a:r>
          <a:r>
            <a:rPr lang="es-ES" sz="1100" dirty="0" err="1">
              <a:latin typeface="Open Sans" panose="020B0606030504020204"/>
            </a:rPr>
            <a:t>Yangka</a:t>
          </a:r>
          <a:r>
            <a:rPr lang="es-ES" sz="1100" dirty="0">
              <a:latin typeface="Open Sans" panose="020B0606030504020204"/>
            </a:rPr>
            <a:t> &amp; </a:t>
          </a:r>
          <a:r>
            <a:rPr lang="es-ES" sz="1100" dirty="0" err="1">
              <a:latin typeface="Open Sans" panose="020B0606030504020204"/>
            </a:rPr>
            <a:t>Diesendorf</a:t>
          </a:r>
          <a:r>
            <a:rPr lang="es-ES" sz="1100" dirty="0">
              <a:latin typeface="Open Sans" panose="020B0606030504020204"/>
            </a:rPr>
            <a:t>, 2016)</a:t>
          </a:r>
          <a:r>
            <a:rPr lang="en-US" sz="1100" dirty="0">
              <a:latin typeface="Open Sans" panose="020B0606030504020204"/>
            </a:rPr>
            <a:t> </a:t>
          </a:r>
          <a:endParaRPr lang="es-ES" sz="1100" dirty="0">
            <a:latin typeface="Open Sans" panose="020B0606030504020204"/>
          </a:endParaRPr>
        </a:p>
      </dgm:t>
    </dgm:pt>
    <dgm:pt modelId="{9441AD84-713D-4EA3-AD5A-0955AC3018A9}" type="parTrans" cxnId="{E7971377-C06F-46D5-87AF-5F27A3FEFD8C}">
      <dgm:prSet/>
      <dgm:spPr/>
      <dgm:t>
        <a:bodyPr/>
        <a:lstStyle/>
        <a:p>
          <a:endParaRPr lang="es-ES">
            <a:latin typeface="Open Sans" panose="020B0606030504020204"/>
          </a:endParaRPr>
        </a:p>
      </dgm:t>
    </dgm:pt>
    <dgm:pt modelId="{AEF59904-6246-4066-BB58-9CB40142AAC6}" type="sibTrans" cxnId="{E7971377-C06F-46D5-87AF-5F27A3FEFD8C}">
      <dgm:prSet/>
      <dgm:spPr/>
      <dgm:t>
        <a:bodyPr/>
        <a:lstStyle/>
        <a:p>
          <a:endParaRPr lang="es-ES">
            <a:latin typeface="Open Sans" panose="020B0606030504020204"/>
          </a:endParaRPr>
        </a:p>
      </dgm:t>
    </dgm:pt>
    <dgm:pt modelId="{EE41C2C9-ECBD-4EA8-AA30-40B94643988E}">
      <dgm:prSet phldrT="[Texto]" custT="1"/>
      <dgm:spPr>
        <a:solidFill>
          <a:srgbClr val="0070C0"/>
        </a:solidFill>
      </dgm:spPr>
      <dgm:t>
        <a:bodyPr/>
        <a:lstStyle/>
        <a:p>
          <a:r>
            <a:rPr lang="es-CO" sz="2200" b="1" dirty="0">
              <a:latin typeface="Open Sans" panose="020B0606030504020204"/>
            </a:rPr>
            <a:t>Sistema energético 100% renovable</a:t>
          </a:r>
        </a:p>
        <a:p>
          <a:r>
            <a:rPr lang="en-US" sz="1100" dirty="0">
              <a:latin typeface="Open Sans" panose="020B0606030504020204"/>
            </a:rPr>
            <a:t>(</a:t>
          </a:r>
          <a:r>
            <a:rPr lang="en-US" sz="1100" dirty="0" err="1">
              <a:latin typeface="Open Sans" panose="020B0606030504020204"/>
            </a:rPr>
            <a:t>Azzuni</a:t>
          </a:r>
          <a:r>
            <a:rPr lang="en-US" sz="1100" dirty="0">
              <a:latin typeface="Open Sans" panose="020B0606030504020204"/>
            </a:rPr>
            <a:t> et al., 2020; </a:t>
          </a:r>
          <a:r>
            <a:rPr lang="es-ES" sz="1100" dirty="0" err="1">
              <a:latin typeface="Open Sans" panose="020B0606030504020204"/>
            </a:rPr>
            <a:t>Lawrenz</a:t>
          </a:r>
          <a:r>
            <a:rPr lang="es-ES" sz="1100" dirty="0">
              <a:latin typeface="Open Sans" panose="020B0606030504020204"/>
            </a:rPr>
            <a:t> et al., 2018; </a:t>
          </a:r>
          <a:r>
            <a:rPr lang="es-ES" sz="1100" dirty="0" err="1">
              <a:latin typeface="Open Sans" panose="020B0606030504020204"/>
            </a:rPr>
            <a:t>Limpens</a:t>
          </a:r>
          <a:r>
            <a:rPr lang="es-ES" sz="1100" dirty="0">
              <a:latin typeface="Open Sans" panose="020B0606030504020204"/>
            </a:rPr>
            <a:t> et al., 2020; Osorio-Aravena et al., 2020)</a:t>
          </a:r>
        </a:p>
      </dgm:t>
    </dgm:pt>
    <dgm:pt modelId="{0AC2D67E-425E-4845-948C-6A0E53A6CB3C}" type="parTrans" cxnId="{E4EF56EC-C9AC-4BCC-8AA8-713F1A5976B7}">
      <dgm:prSet/>
      <dgm:spPr/>
      <dgm:t>
        <a:bodyPr/>
        <a:lstStyle/>
        <a:p>
          <a:endParaRPr lang="es-ES">
            <a:latin typeface="Open Sans" panose="020B0606030504020204"/>
          </a:endParaRPr>
        </a:p>
      </dgm:t>
    </dgm:pt>
    <dgm:pt modelId="{C2797686-452E-424F-9F6F-40CA0AB9C558}" type="sibTrans" cxnId="{E4EF56EC-C9AC-4BCC-8AA8-713F1A5976B7}">
      <dgm:prSet/>
      <dgm:spPr/>
      <dgm:t>
        <a:bodyPr/>
        <a:lstStyle/>
        <a:p>
          <a:endParaRPr lang="es-ES">
            <a:latin typeface="Open Sans" panose="020B0606030504020204"/>
          </a:endParaRPr>
        </a:p>
      </dgm:t>
    </dgm:pt>
    <dgm:pt modelId="{95C8C62F-DE0B-46DA-AAC8-7C4E4D5DD7C6}">
      <dgm:prSet phldrT="[Texto]" custT="1"/>
      <dgm:spPr>
        <a:solidFill>
          <a:srgbClr val="E5A420"/>
        </a:solidFill>
      </dgm:spPr>
      <dgm:t>
        <a:bodyPr/>
        <a:lstStyle/>
        <a:p>
          <a:r>
            <a:rPr lang="es-CO" sz="2400" b="1" dirty="0">
              <a:latin typeface="Open Sans" panose="020B0606030504020204"/>
            </a:rPr>
            <a:t>Seguridad energética</a:t>
          </a:r>
        </a:p>
        <a:p>
          <a:r>
            <a:rPr lang="es-CO" sz="2400" dirty="0">
              <a:latin typeface="Open Sans" panose="020B0606030504020204"/>
            </a:rPr>
            <a:t> </a:t>
          </a:r>
          <a:r>
            <a:rPr lang="es-CO" sz="1100" dirty="0">
              <a:latin typeface="Open Sans" panose="020B0606030504020204"/>
            </a:rPr>
            <a:t>(</a:t>
          </a:r>
          <a:r>
            <a:rPr lang="es-CO" sz="1100" dirty="0" err="1"/>
            <a:t>Hainoun</a:t>
          </a:r>
          <a:r>
            <a:rPr lang="es-CO" sz="1100" dirty="0"/>
            <a:t> et al., 2010, Glynn et al., 2014, Anwar, 2016, Watts &amp; </a:t>
          </a:r>
          <a:r>
            <a:rPr lang="es-CO" sz="1100" dirty="0" err="1"/>
            <a:t>Martinez</a:t>
          </a:r>
          <a:r>
            <a:rPr lang="es-CO" sz="1100" dirty="0"/>
            <a:t>, 2012)</a:t>
          </a:r>
          <a:endParaRPr lang="es-ES" sz="1100" dirty="0">
            <a:latin typeface="Open Sans" panose="020B0606030504020204"/>
          </a:endParaRPr>
        </a:p>
      </dgm:t>
    </dgm:pt>
    <dgm:pt modelId="{15A295A8-762D-4C08-961B-34874B27E075}" type="parTrans" cxnId="{F8D21E0D-31F7-46C7-ACD5-0B4886E41AB8}">
      <dgm:prSet/>
      <dgm:spPr/>
      <dgm:t>
        <a:bodyPr/>
        <a:lstStyle/>
        <a:p>
          <a:endParaRPr lang="es-ES">
            <a:latin typeface="Open Sans" panose="020B0606030504020204"/>
          </a:endParaRPr>
        </a:p>
      </dgm:t>
    </dgm:pt>
    <dgm:pt modelId="{2767E3EA-44B9-45E8-8A49-4EFFDE056D8D}" type="sibTrans" cxnId="{F8D21E0D-31F7-46C7-ACD5-0B4886E41AB8}">
      <dgm:prSet/>
      <dgm:spPr/>
      <dgm:t>
        <a:bodyPr/>
        <a:lstStyle/>
        <a:p>
          <a:endParaRPr lang="es-ES">
            <a:latin typeface="Open Sans" panose="020B0606030504020204"/>
          </a:endParaRPr>
        </a:p>
      </dgm:t>
    </dgm:pt>
    <dgm:pt modelId="{17D3A628-45CC-4A62-BC81-27692B7A38EC}" type="pres">
      <dgm:prSet presAssocID="{32911A97-0B1D-4B41-979B-AC98FC8F03B5}" presName="diagram" presStyleCnt="0">
        <dgm:presLayoutVars>
          <dgm:dir/>
          <dgm:resizeHandles val="exact"/>
        </dgm:presLayoutVars>
      </dgm:prSet>
      <dgm:spPr/>
    </dgm:pt>
    <dgm:pt modelId="{6D057F74-9490-4473-B4A3-5A2FFDE01BD8}" type="pres">
      <dgm:prSet presAssocID="{BF349E1D-94C4-4D1E-BFE6-CEEA39EE8A02}" presName="node" presStyleLbl="node1" presStyleIdx="0" presStyleCnt="5">
        <dgm:presLayoutVars>
          <dgm:bulletEnabled val="1"/>
        </dgm:presLayoutVars>
      </dgm:prSet>
      <dgm:spPr/>
    </dgm:pt>
    <dgm:pt modelId="{8E9AB55A-D561-4FB8-AA3D-000AF48AED25}" type="pres">
      <dgm:prSet presAssocID="{0C2CE99F-DB8C-45B8-959D-BE8C732A714A}" presName="sibTrans" presStyleCnt="0"/>
      <dgm:spPr/>
    </dgm:pt>
    <dgm:pt modelId="{4DB05F6D-E0C3-4141-8AC4-56E633916970}" type="pres">
      <dgm:prSet presAssocID="{BA1CE282-9989-44A9-88B4-7DDB43474442}" presName="node" presStyleLbl="node1" presStyleIdx="1" presStyleCnt="5">
        <dgm:presLayoutVars>
          <dgm:bulletEnabled val="1"/>
        </dgm:presLayoutVars>
      </dgm:prSet>
      <dgm:spPr/>
    </dgm:pt>
    <dgm:pt modelId="{C4A6E9B0-BBC5-4567-8067-334358BFEABE}" type="pres">
      <dgm:prSet presAssocID="{778EFF8B-F907-4ABC-865A-6E173BBE0F3A}" presName="sibTrans" presStyleCnt="0"/>
      <dgm:spPr/>
    </dgm:pt>
    <dgm:pt modelId="{6ED348A7-F106-4666-908C-403CFB7782A5}" type="pres">
      <dgm:prSet presAssocID="{5A12EC47-D726-4771-8EAA-446043CEEF78}" presName="node" presStyleLbl="node1" presStyleIdx="2" presStyleCnt="5">
        <dgm:presLayoutVars>
          <dgm:bulletEnabled val="1"/>
        </dgm:presLayoutVars>
      </dgm:prSet>
      <dgm:spPr/>
    </dgm:pt>
    <dgm:pt modelId="{AB14982F-A433-47D0-936D-7F01D38A35B7}" type="pres">
      <dgm:prSet presAssocID="{AEF59904-6246-4066-BB58-9CB40142AAC6}" presName="sibTrans" presStyleCnt="0"/>
      <dgm:spPr/>
    </dgm:pt>
    <dgm:pt modelId="{8FF64927-B0D5-4000-8DDF-58813AD2D82D}" type="pres">
      <dgm:prSet presAssocID="{EE41C2C9-ECBD-4EA8-AA30-40B94643988E}" presName="node" presStyleLbl="node1" presStyleIdx="3" presStyleCnt="5">
        <dgm:presLayoutVars>
          <dgm:bulletEnabled val="1"/>
        </dgm:presLayoutVars>
      </dgm:prSet>
      <dgm:spPr/>
    </dgm:pt>
    <dgm:pt modelId="{82B6CDE0-E1A4-413F-988D-C0D80F586107}" type="pres">
      <dgm:prSet presAssocID="{C2797686-452E-424F-9F6F-40CA0AB9C558}" presName="sibTrans" presStyleCnt="0"/>
      <dgm:spPr/>
    </dgm:pt>
    <dgm:pt modelId="{A228BE6A-DD23-4111-8103-A1A0E25F51F8}" type="pres">
      <dgm:prSet presAssocID="{95C8C62F-DE0B-46DA-AAC8-7C4E4D5DD7C6}" presName="node" presStyleLbl="node1" presStyleIdx="4" presStyleCnt="5">
        <dgm:presLayoutVars>
          <dgm:bulletEnabled val="1"/>
        </dgm:presLayoutVars>
      </dgm:prSet>
      <dgm:spPr/>
    </dgm:pt>
  </dgm:ptLst>
  <dgm:cxnLst>
    <dgm:cxn modelId="{95DA4504-1F6B-4B91-8CE8-F63C8BA7315E}" type="presOf" srcId="{5A12EC47-D726-4771-8EAA-446043CEEF78}" destId="{6ED348A7-F106-4666-908C-403CFB7782A5}" srcOrd="0" destOrd="0" presId="urn:microsoft.com/office/officeart/2005/8/layout/default"/>
    <dgm:cxn modelId="{F8D21E0D-31F7-46C7-ACD5-0B4886E41AB8}" srcId="{32911A97-0B1D-4B41-979B-AC98FC8F03B5}" destId="{95C8C62F-DE0B-46DA-AAC8-7C4E4D5DD7C6}" srcOrd="4" destOrd="0" parTransId="{15A295A8-762D-4C08-961B-34874B27E075}" sibTransId="{2767E3EA-44B9-45E8-8A49-4EFFDE056D8D}"/>
    <dgm:cxn modelId="{234E8C29-7F02-4EC5-AA33-96146CBFFD79}" type="presOf" srcId="{BA1CE282-9989-44A9-88B4-7DDB43474442}" destId="{4DB05F6D-E0C3-4141-8AC4-56E633916970}" srcOrd="0" destOrd="0" presId="urn:microsoft.com/office/officeart/2005/8/layout/default"/>
    <dgm:cxn modelId="{C95F254A-BEE3-43E4-A554-0064029E3800}" type="presOf" srcId="{32911A97-0B1D-4B41-979B-AC98FC8F03B5}" destId="{17D3A628-45CC-4A62-BC81-27692B7A38EC}" srcOrd="0" destOrd="0" presId="urn:microsoft.com/office/officeart/2005/8/layout/default"/>
    <dgm:cxn modelId="{51E84670-9305-4E8D-9443-B7F27F9E7D0B}" srcId="{32911A97-0B1D-4B41-979B-AC98FC8F03B5}" destId="{BA1CE282-9989-44A9-88B4-7DDB43474442}" srcOrd="1" destOrd="0" parTransId="{805EFF6E-2CB9-4234-B930-F30D640B5843}" sibTransId="{778EFF8B-F907-4ABC-865A-6E173BBE0F3A}"/>
    <dgm:cxn modelId="{E7971377-C06F-46D5-87AF-5F27A3FEFD8C}" srcId="{32911A97-0B1D-4B41-979B-AC98FC8F03B5}" destId="{5A12EC47-D726-4771-8EAA-446043CEEF78}" srcOrd="2" destOrd="0" parTransId="{9441AD84-713D-4EA3-AD5A-0955AC3018A9}" sibTransId="{AEF59904-6246-4066-BB58-9CB40142AAC6}"/>
    <dgm:cxn modelId="{542E9E87-D20F-443A-A665-4D7ABD6F1B89}" type="presOf" srcId="{BF349E1D-94C4-4D1E-BFE6-CEEA39EE8A02}" destId="{6D057F74-9490-4473-B4A3-5A2FFDE01BD8}" srcOrd="0" destOrd="0" presId="urn:microsoft.com/office/officeart/2005/8/layout/default"/>
    <dgm:cxn modelId="{41C69FC2-64C3-4975-A644-B22F8E79CE90}" type="presOf" srcId="{EE41C2C9-ECBD-4EA8-AA30-40B94643988E}" destId="{8FF64927-B0D5-4000-8DDF-58813AD2D82D}" srcOrd="0" destOrd="0" presId="urn:microsoft.com/office/officeart/2005/8/layout/default"/>
    <dgm:cxn modelId="{E6FE78C7-7E98-41DE-9563-070C5AE50118}" srcId="{32911A97-0B1D-4B41-979B-AC98FC8F03B5}" destId="{BF349E1D-94C4-4D1E-BFE6-CEEA39EE8A02}" srcOrd="0" destOrd="0" parTransId="{A4E649BB-E011-4511-BF2B-ADDD8947FD01}" sibTransId="{0C2CE99F-DB8C-45B8-959D-BE8C732A714A}"/>
    <dgm:cxn modelId="{E104BDCA-F5CA-40BE-8A14-2320C08FF0B7}" type="presOf" srcId="{95C8C62F-DE0B-46DA-AAC8-7C4E4D5DD7C6}" destId="{A228BE6A-DD23-4111-8103-A1A0E25F51F8}" srcOrd="0" destOrd="0" presId="urn:microsoft.com/office/officeart/2005/8/layout/default"/>
    <dgm:cxn modelId="{E4EF56EC-C9AC-4BCC-8AA8-713F1A5976B7}" srcId="{32911A97-0B1D-4B41-979B-AC98FC8F03B5}" destId="{EE41C2C9-ECBD-4EA8-AA30-40B94643988E}" srcOrd="3" destOrd="0" parTransId="{0AC2D67E-425E-4845-948C-6A0E53A6CB3C}" sibTransId="{C2797686-452E-424F-9F6F-40CA0AB9C558}"/>
    <dgm:cxn modelId="{EE59B4D6-67D9-4F46-96B8-140C66907EF9}" type="presParOf" srcId="{17D3A628-45CC-4A62-BC81-27692B7A38EC}" destId="{6D057F74-9490-4473-B4A3-5A2FFDE01BD8}" srcOrd="0" destOrd="0" presId="urn:microsoft.com/office/officeart/2005/8/layout/default"/>
    <dgm:cxn modelId="{46D825CC-5FB7-4148-9E28-87A2A53B11B8}" type="presParOf" srcId="{17D3A628-45CC-4A62-BC81-27692B7A38EC}" destId="{8E9AB55A-D561-4FB8-AA3D-000AF48AED25}" srcOrd="1" destOrd="0" presId="urn:microsoft.com/office/officeart/2005/8/layout/default"/>
    <dgm:cxn modelId="{381FA44D-E1D9-4B39-8CF1-87689257EC49}" type="presParOf" srcId="{17D3A628-45CC-4A62-BC81-27692B7A38EC}" destId="{4DB05F6D-E0C3-4141-8AC4-56E633916970}" srcOrd="2" destOrd="0" presId="urn:microsoft.com/office/officeart/2005/8/layout/default"/>
    <dgm:cxn modelId="{25AD4B75-D5E5-407B-AAC5-985FE0C06442}" type="presParOf" srcId="{17D3A628-45CC-4A62-BC81-27692B7A38EC}" destId="{C4A6E9B0-BBC5-4567-8067-334358BFEABE}" srcOrd="3" destOrd="0" presId="urn:microsoft.com/office/officeart/2005/8/layout/default"/>
    <dgm:cxn modelId="{D1287183-E194-408B-B230-62127C8DF8EF}" type="presParOf" srcId="{17D3A628-45CC-4A62-BC81-27692B7A38EC}" destId="{6ED348A7-F106-4666-908C-403CFB7782A5}" srcOrd="4" destOrd="0" presId="urn:microsoft.com/office/officeart/2005/8/layout/default"/>
    <dgm:cxn modelId="{F49F9B5F-5487-4C89-90FF-5C1091D6E409}" type="presParOf" srcId="{17D3A628-45CC-4A62-BC81-27692B7A38EC}" destId="{AB14982F-A433-47D0-936D-7F01D38A35B7}" srcOrd="5" destOrd="0" presId="urn:microsoft.com/office/officeart/2005/8/layout/default"/>
    <dgm:cxn modelId="{13A64947-C6E5-4F04-9214-D0535320C9FD}" type="presParOf" srcId="{17D3A628-45CC-4A62-BC81-27692B7A38EC}" destId="{8FF64927-B0D5-4000-8DDF-58813AD2D82D}" srcOrd="6" destOrd="0" presId="urn:microsoft.com/office/officeart/2005/8/layout/default"/>
    <dgm:cxn modelId="{E1E340D0-5EF4-4271-9231-2651F48F2D96}" type="presParOf" srcId="{17D3A628-45CC-4A62-BC81-27692B7A38EC}" destId="{82B6CDE0-E1A4-413F-988D-C0D80F586107}" srcOrd="7" destOrd="0" presId="urn:microsoft.com/office/officeart/2005/8/layout/default"/>
    <dgm:cxn modelId="{26184D2D-4328-45FD-AB9B-ADE6E81E8E83}" type="presParOf" srcId="{17D3A628-45CC-4A62-BC81-27692B7A38EC}" destId="{A228BE6A-DD23-4111-8103-A1A0E25F51F8}"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DDC2D71-1DBA-45F0-A36C-22D570EB34F0}">
      <dsp:nvSpPr>
        <dsp:cNvPr id="0" name=""/>
        <dsp:cNvSpPr/>
      </dsp:nvSpPr>
      <dsp:spPr>
        <a:xfrm>
          <a:off x="3522" y="227725"/>
          <a:ext cx="3434889" cy="624708"/>
        </a:xfrm>
        <a:prstGeom prst="rect">
          <a:avLst/>
        </a:prstGeom>
        <a:solidFill>
          <a:schemeClr val="accent5">
            <a:hueOff val="0"/>
            <a:satOff val="0"/>
            <a:lumOff val="0"/>
            <a:alphaOff val="0"/>
          </a:schemeClr>
        </a:solidFill>
        <a:ln w="1905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13792" rIns="199136" bIns="113792" numCol="1" spcCol="1270" anchor="ctr" anchorCtr="0">
          <a:noAutofit/>
        </a:bodyPr>
        <a:lstStyle/>
        <a:p>
          <a:pPr marL="0" lvl="0" indent="0" algn="ctr" defTabSz="1244600">
            <a:lnSpc>
              <a:spcPct val="90000"/>
            </a:lnSpc>
            <a:spcBef>
              <a:spcPct val="0"/>
            </a:spcBef>
            <a:spcAft>
              <a:spcPts val="0"/>
            </a:spcAft>
            <a:buNone/>
          </a:pPr>
          <a:r>
            <a:rPr lang="es-CR" sz="2800" b="1" kern="1200" dirty="0"/>
            <a:t>Sets</a:t>
          </a:r>
        </a:p>
      </dsp:txBody>
      <dsp:txXfrm>
        <a:off x="3522" y="227725"/>
        <a:ext cx="3434889" cy="624708"/>
      </dsp:txXfrm>
    </dsp:sp>
    <dsp:sp modelId="{5668C81C-5B72-4C99-955F-761F0925830F}">
      <dsp:nvSpPr>
        <dsp:cNvPr id="0" name=""/>
        <dsp:cNvSpPr/>
      </dsp:nvSpPr>
      <dsp:spPr>
        <a:xfrm>
          <a:off x="3522" y="852433"/>
          <a:ext cx="3434889" cy="4123504"/>
        </a:xfrm>
        <a:prstGeom prst="rect">
          <a:avLst/>
        </a:prstGeom>
        <a:solidFill>
          <a:schemeClr val="accent5">
            <a:tint val="40000"/>
            <a:alpha val="90000"/>
            <a:hueOff val="0"/>
            <a:satOff val="0"/>
            <a:lumOff val="0"/>
            <a:alphaOff val="0"/>
          </a:schemeClr>
        </a:solidFill>
        <a:ln w="19050" cap="flat" cmpd="sng" algn="ctr">
          <a:solidFill>
            <a:schemeClr val="accent5">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1346" tIns="101346" rIns="135128" bIns="152019" numCol="1" spcCol="1270" anchor="t" anchorCtr="0">
          <a:noAutofit/>
        </a:bodyPr>
        <a:lstStyle/>
        <a:p>
          <a:pPr marL="171450" lvl="1" indent="-171450" algn="l" defTabSz="844550">
            <a:lnSpc>
              <a:spcPct val="90000"/>
            </a:lnSpc>
            <a:spcBef>
              <a:spcPct val="0"/>
            </a:spcBef>
            <a:spcAft>
              <a:spcPct val="15000"/>
            </a:spcAft>
            <a:buFont typeface="Arial" panose="020B0604020202020204" pitchFamily="34" charset="0"/>
            <a:buChar char="•"/>
          </a:pPr>
          <a:r>
            <a:rPr lang="es-ES" sz="1900" kern="1200" dirty="0">
              <a:latin typeface="Calibri" panose="020F0502020204030204" pitchFamily="34" charset="0"/>
            </a:rPr>
            <a:t>REGION</a:t>
          </a:r>
          <a:endParaRPr lang="en-US" sz="1900" kern="1200" dirty="0"/>
        </a:p>
        <a:p>
          <a:pPr marL="171450" lvl="1" indent="-171450" algn="l" defTabSz="844550">
            <a:lnSpc>
              <a:spcPct val="90000"/>
            </a:lnSpc>
            <a:spcBef>
              <a:spcPct val="0"/>
            </a:spcBef>
            <a:spcAft>
              <a:spcPct val="15000"/>
            </a:spcAft>
            <a:buChar char="•"/>
          </a:pPr>
          <a:r>
            <a:rPr lang="es-ES" sz="1900" kern="1200" dirty="0">
              <a:latin typeface="Calibri" panose="020F0502020204030204" pitchFamily="34" charset="0"/>
            </a:rPr>
            <a:t>YEAR</a:t>
          </a:r>
        </a:p>
        <a:p>
          <a:pPr marL="171450" lvl="1" indent="-171450" algn="l" defTabSz="844550">
            <a:lnSpc>
              <a:spcPct val="90000"/>
            </a:lnSpc>
            <a:spcBef>
              <a:spcPct val="0"/>
            </a:spcBef>
            <a:spcAft>
              <a:spcPct val="15000"/>
            </a:spcAft>
            <a:buChar char="•"/>
          </a:pPr>
          <a:r>
            <a:rPr lang="es-ES" sz="1900" kern="1200">
              <a:latin typeface="Calibri" panose="020F0502020204030204" pitchFamily="34" charset="0"/>
            </a:rPr>
            <a:t>TIMESLICES</a:t>
          </a:r>
          <a:endParaRPr lang="es-ES" sz="1900" kern="1200" dirty="0">
            <a:latin typeface="Calibri" panose="020F0502020204030204" pitchFamily="34" charset="0"/>
          </a:endParaRPr>
        </a:p>
        <a:p>
          <a:pPr marL="171450" lvl="1" indent="-171450" algn="l" defTabSz="844550">
            <a:lnSpc>
              <a:spcPct val="90000"/>
            </a:lnSpc>
            <a:spcBef>
              <a:spcPct val="0"/>
            </a:spcBef>
            <a:spcAft>
              <a:spcPct val="15000"/>
            </a:spcAft>
            <a:buChar char="•"/>
          </a:pPr>
          <a:r>
            <a:rPr lang="es-ES" sz="1900" kern="1200" dirty="0">
              <a:latin typeface="Calibri" panose="020F0502020204030204" pitchFamily="34" charset="0"/>
            </a:rPr>
            <a:t>EMISSIONS</a:t>
          </a:r>
        </a:p>
        <a:p>
          <a:pPr marL="171450" lvl="1" indent="-171450" algn="l" defTabSz="844550">
            <a:lnSpc>
              <a:spcPct val="90000"/>
            </a:lnSpc>
            <a:spcBef>
              <a:spcPct val="0"/>
            </a:spcBef>
            <a:spcAft>
              <a:spcPct val="15000"/>
            </a:spcAft>
            <a:buChar char="•"/>
          </a:pPr>
          <a:r>
            <a:rPr lang="es-ES" sz="1900" kern="1200" dirty="0">
              <a:latin typeface="Calibri" panose="020F0502020204030204" pitchFamily="34" charset="0"/>
            </a:rPr>
            <a:t>COMMODITY</a:t>
          </a:r>
        </a:p>
        <a:p>
          <a:pPr marL="171450" lvl="1" indent="-171450" algn="l" defTabSz="844550">
            <a:lnSpc>
              <a:spcPct val="90000"/>
            </a:lnSpc>
            <a:spcBef>
              <a:spcPct val="0"/>
            </a:spcBef>
            <a:spcAft>
              <a:spcPct val="15000"/>
            </a:spcAft>
            <a:buChar char="•"/>
          </a:pPr>
          <a:r>
            <a:rPr lang="es-ES" sz="1900" kern="1200">
              <a:latin typeface="Calibri" panose="020F0502020204030204" pitchFamily="34" charset="0"/>
            </a:rPr>
            <a:t>TECHNOLOGY</a:t>
          </a:r>
          <a:endParaRPr lang="es-ES" sz="1900" kern="1200" dirty="0">
            <a:latin typeface="Calibri" panose="020F0502020204030204" pitchFamily="34" charset="0"/>
          </a:endParaRPr>
        </a:p>
        <a:p>
          <a:pPr marL="171450" lvl="1" indent="-171450" algn="l" defTabSz="844550">
            <a:lnSpc>
              <a:spcPct val="90000"/>
            </a:lnSpc>
            <a:spcBef>
              <a:spcPct val="0"/>
            </a:spcBef>
            <a:spcAft>
              <a:spcPct val="15000"/>
            </a:spcAft>
            <a:buChar char="•"/>
          </a:pPr>
          <a:r>
            <a:rPr lang="es-ES" sz="1900" kern="1200" dirty="0">
              <a:latin typeface="Calibri" panose="020F0502020204030204" pitchFamily="34" charset="0"/>
            </a:rPr>
            <a:t>MODE OF OPERATION</a:t>
          </a:r>
        </a:p>
      </dsp:txBody>
      <dsp:txXfrm>
        <a:off x="3522" y="852433"/>
        <a:ext cx="3434889" cy="4123504"/>
      </dsp:txXfrm>
    </dsp:sp>
    <dsp:sp modelId="{FAA46C67-3823-42BF-AEB4-B53E7678CB51}">
      <dsp:nvSpPr>
        <dsp:cNvPr id="0" name=""/>
        <dsp:cNvSpPr/>
      </dsp:nvSpPr>
      <dsp:spPr>
        <a:xfrm>
          <a:off x="3919296" y="227725"/>
          <a:ext cx="3434889" cy="624708"/>
        </a:xfrm>
        <a:prstGeom prst="rect">
          <a:avLst/>
        </a:prstGeom>
        <a:solidFill>
          <a:schemeClr val="accent5">
            <a:hueOff val="-6076075"/>
            <a:satOff val="-413"/>
            <a:lumOff val="981"/>
            <a:alphaOff val="0"/>
          </a:schemeClr>
        </a:solidFill>
        <a:ln w="19050" cap="flat" cmpd="sng" algn="ctr">
          <a:solidFill>
            <a:schemeClr val="accent5">
              <a:hueOff val="-6076075"/>
              <a:satOff val="-413"/>
              <a:lumOff val="981"/>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13792" rIns="199136" bIns="113792" numCol="1" spcCol="1270" anchor="ctr" anchorCtr="0">
          <a:noAutofit/>
        </a:bodyPr>
        <a:lstStyle/>
        <a:p>
          <a:pPr marL="0" lvl="0" indent="0" algn="ctr" defTabSz="1244600">
            <a:lnSpc>
              <a:spcPct val="90000"/>
            </a:lnSpc>
            <a:spcBef>
              <a:spcPct val="0"/>
            </a:spcBef>
            <a:spcAft>
              <a:spcPct val="35000"/>
            </a:spcAft>
            <a:buNone/>
          </a:pPr>
          <a:r>
            <a:rPr lang="en-US" sz="2800" b="1" kern="1200" dirty="0"/>
            <a:t>Parameters</a:t>
          </a:r>
        </a:p>
      </dsp:txBody>
      <dsp:txXfrm>
        <a:off x="3919296" y="227725"/>
        <a:ext cx="3434889" cy="624708"/>
      </dsp:txXfrm>
    </dsp:sp>
    <dsp:sp modelId="{B60CDCC9-978F-4473-BB0A-45ECEF09B051}">
      <dsp:nvSpPr>
        <dsp:cNvPr id="0" name=""/>
        <dsp:cNvSpPr/>
      </dsp:nvSpPr>
      <dsp:spPr>
        <a:xfrm>
          <a:off x="3919296" y="852433"/>
          <a:ext cx="3434889" cy="4123504"/>
        </a:xfrm>
        <a:prstGeom prst="rect">
          <a:avLst/>
        </a:prstGeom>
        <a:solidFill>
          <a:schemeClr val="accent5">
            <a:tint val="40000"/>
            <a:alpha val="90000"/>
            <a:hueOff val="-5972333"/>
            <a:satOff val="1333"/>
            <a:lumOff val="200"/>
            <a:alphaOff val="0"/>
          </a:schemeClr>
        </a:solidFill>
        <a:ln w="19050" cap="flat" cmpd="sng" algn="ctr">
          <a:solidFill>
            <a:schemeClr val="accent5">
              <a:tint val="40000"/>
              <a:alpha val="90000"/>
              <a:hueOff val="-5972333"/>
              <a:satOff val="1333"/>
              <a:lumOff val="20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1346" tIns="101346" rIns="135128" bIns="152019" numCol="1" spcCol="1270" anchor="t" anchorCtr="0">
          <a:noAutofit/>
        </a:bodyPr>
        <a:lstStyle/>
        <a:p>
          <a:pPr marL="171450" lvl="1" indent="-171450" algn="l" defTabSz="844550">
            <a:lnSpc>
              <a:spcPct val="90000"/>
            </a:lnSpc>
            <a:spcBef>
              <a:spcPct val="0"/>
            </a:spcBef>
            <a:spcAft>
              <a:spcPct val="15000"/>
            </a:spcAft>
            <a:buFont typeface="Arial" panose="020B0604020202020204" pitchFamily="34" charset="0"/>
            <a:buChar char="•"/>
          </a:pPr>
          <a:r>
            <a:rPr lang="es-ES" sz="1900" kern="1200" dirty="0" err="1">
              <a:latin typeface="Calibri" panose="020F0502020204030204" pitchFamily="34" charset="0"/>
            </a:rPr>
            <a:t>Discount</a:t>
          </a:r>
          <a:r>
            <a:rPr lang="es-ES" sz="1900" kern="1200" dirty="0">
              <a:latin typeface="Calibri" panose="020F0502020204030204" pitchFamily="34" charset="0"/>
            </a:rPr>
            <a:t> </a:t>
          </a:r>
          <a:r>
            <a:rPr lang="es-ES" sz="1900" kern="1200" dirty="0" err="1">
              <a:latin typeface="Calibri" panose="020F0502020204030204" pitchFamily="34" charset="0"/>
            </a:rPr>
            <a:t>Rate</a:t>
          </a:r>
          <a:endParaRPr lang="en-US" sz="1900" kern="1200" dirty="0"/>
        </a:p>
        <a:p>
          <a:pPr marL="171450" lvl="1" indent="-171450" algn="l" defTabSz="844550">
            <a:lnSpc>
              <a:spcPct val="90000"/>
            </a:lnSpc>
            <a:spcBef>
              <a:spcPct val="0"/>
            </a:spcBef>
            <a:spcAft>
              <a:spcPct val="15000"/>
            </a:spcAft>
            <a:buChar char="•"/>
          </a:pPr>
          <a:r>
            <a:rPr lang="es-ES" sz="1900" kern="1200" dirty="0">
              <a:latin typeface="Calibri" panose="020F0502020204030204" pitchFamily="34" charset="0"/>
            </a:rPr>
            <a:t>Residual </a:t>
          </a:r>
          <a:r>
            <a:rPr lang="es-ES" sz="1900" kern="1200" dirty="0" err="1">
              <a:latin typeface="Calibri" panose="020F0502020204030204" pitchFamily="34" charset="0"/>
            </a:rPr>
            <a:t>Capacity</a:t>
          </a:r>
          <a:endParaRPr lang="es-ES" sz="1900" kern="1200" dirty="0">
            <a:latin typeface="Calibri" panose="020F0502020204030204" pitchFamily="34" charset="0"/>
          </a:endParaRPr>
        </a:p>
        <a:p>
          <a:pPr marL="171450" lvl="1" indent="-171450" algn="l" defTabSz="844550">
            <a:lnSpc>
              <a:spcPct val="90000"/>
            </a:lnSpc>
            <a:spcBef>
              <a:spcPct val="0"/>
            </a:spcBef>
            <a:spcAft>
              <a:spcPct val="15000"/>
            </a:spcAft>
            <a:buChar char="•"/>
          </a:pPr>
          <a:r>
            <a:rPr lang="es-ES" sz="1900" kern="1200" dirty="0" err="1">
              <a:latin typeface="Calibri" panose="020F0502020204030204" pitchFamily="34" charset="0"/>
            </a:rPr>
            <a:t>Year</a:t>
          </a:r>
          <a:r>
            <a:rPr lang="es-ES" sz="1900" kern="1200" dirty="0">
              <a:latin typeface="Calibri" panose="020F0502020204030204" pitchFamily="34" charset="0"/>
            </a:rPr>
            <a:t> Split</a:t>
          </a:r>
        </a:p>
        <a:p>
          <a:pPr marL="171450" lvl="1" indent="-171450" algn="l" defTabSz="844550">
            <a:lnSpc>
              <a:spcPct val="90000"/>
            </a:lnSpc>
            <a:spcBef>
              <a:spcPct val="0"/>
            </a:spcBef>
            <a:spcAft>
              <a:spcPct val="15000"/>
            </a:spcAft>
            <a:buChar char="•"/>
          </a:pPr>
          <a:r>
            <a:rPr lang="es-ES" sz="1900" kern="1200">
              <a:latin typeface="Calibri" panose="020F0502020204030204" pitchFamily="34" charset="0"/>
            </a:rPr>
            <a:t>Accumulated Annual Demand</a:t>
          </a:r>
          <a:endParaRPr lang="es-ES" sz="1900" kern="1200" dirty="0">
            <a:latin typeface="Calibri" panose="020F0502020204030204" pitchFamily="34" charset="0"/>
          </a:endParaRPr>
        </a:p>
        <a:p>
          <a:pPr marL="171450" lvl="1" indent="-171450" algn="l" defTabSz="844550">
            <a:lnSpc>
              <a:spcPct val="90000"/>
            </a:lnSpc>
            <a:spcBef>
              <a:spcPct val="0"/>
            </a:spcBef>
            <a:spcAft>
              <a:spcPct val="15000"/>
            </a:spcAft>
            <a:buChar char="•"/>
          </a:pPr>
          <a:r>
            <a:rPr lang="es-ES" sz="1900" kern="1200">
              <a:latin typeface="Calibri" panose="020F0502020204030204" pitchFamily="34" charset="0"/>
            </a:rPr>
            <a:t>Specified Annual Demand</a:t>
          </a:r>
          <a:endParaRPr lang="es-ES" sz="1900" kern="1200" dirty="0">
            <a:latin typeface="Calibri" panose="020F0502020204030204" pitchFamily="34" charset="0"/>
          </a:endParaRPr>
        </a:p>
        <a:p>
          <a:pPr marL="171450" lvl="1" indent="-171450" algn="l" defTabSz="844550">
            <a:lnSpc>
              <a:spcPct val="90000"/>
            </a:lnSpc>
            <a:spcBef>
              <a:spcPct val="0"/>
            </a:spcBef>
            <a:spcAft>
              <a:spcPct val="15000"/>
            </a:spcAft>
            <a:buChar char="•"/>
          </a:pPr>
          <a:r>
            <a:rPr lang="es-ES" sz="1900" kern="1200">
              <a:latin typeface="Calibri" panose="020F0502020204030204" pitchFamily="34" charset="0"/>
            </a:rPr>
            <a:t>Input / Output Activity Ratios</a:t>
          </a:r>
          <a:endParaRPr lang="es-ES" sz="1900" kern="1200" dirty="0">
            <a:latin typeface="Calibri" panose="020F0502020204030204" pitchFamily="34" charset="0"/>
          </a:endParaRPr>
        </a:p>
        <a:p>
          <a:pPr marL="171450" lvl="1" indent="-171450" algn="l" defTabSz="844550">
            <a:lnSpc>
              <a:spcPct val="90000"/>
            </a:lnSpc>
            <a:spcBef>
              <a:spcPct val="0"/>
            </a:spcBef>
            <a:spcAft>
              <a:spcPct val="15000"/>
            </a:spcAft>
            <a:buChar char="•"/>
          </a:pPr>
          <a:r>
            <a:rPr lang="es-ES" sz="1900" kern="1200">
              <a:latin typeface="Calibri" panose="020F0502020204030204" pitchFamily="34" charset="0"/>
            </a:rPr>
            <a:t>Capital, fixed, variable costs</a:t>
          </a:r>
          <a:endParaRPr lang="es-ES" sz="1900" kern="1200" dirty="0">
            <a:latin typeface="Calibri" panose="020F0502020204030204" pitchFamily="34" charset="0"/>
          </a:endParaRPr>
        </a:p>
        <a:p>
          <a:pPr marL="171450" lvl="1" indent="-171450" algn="l" defTabSz="844550">
            <a:lnSpc>
              <a:spcPct val="90000"/>
            </a:lnSpc>
            <a:spcBef>
              <a:spcPct val="0"/>
            </a:spcBef>
            <a:spcAft>
              <a:spcPct val="15000"/>
            </a:spcAft>
            <a:buChar char="•"/>
          </a:pPr>
          <a:r>
            <a:rPr lang="es-ES" sz="1900" kern="1200">
              <a:latin typeface="Calibri" panose="020F0502020204030204" pitchFamily="34" charset="0"/>
            </a:rPr>
            <a:t>Emission Activity Ratio</a:t>
          </a:r>
          <a:endParaRPr lang="es-ES" sz="1900" kern="1200" dirty="0">
            <a:latin typeface="Calibri" panose="020F0502020204030204" pitchFamily="34" charset="0"/>
          </a:endParaRPr>
        </a:p>
        <a:p>
          <a:pPr marL="171450" lvl="1" indent="-171450" algn="l" defTabSz="844550">
            <a:lnSpc>
              <a:spcPct val="90000"/>
            </a:lnSpc>
            <a:spcBef>
              <a:spcPct val="0"/>
            </a:spcBef>
            <a:spcAft>
              <a:spcPct val="15000"/>
            </a:spcAft>
            <a:buChar char="•"/>
          </a:pPr>
          <a:r>
            <a:rPr lang="es-ES" sz="1900" kern="1200">
              <a:latin typeface="Calibri" panose="020F0502020204030204" pitchFamily="34" charset="0"/>
            </a:rPr>
            <a:t>Availability / Capacity Factors</a:t>
          </a:r>
          <a:endParaRPr lang="es-ES" sz="1900" kern="1200" dirty="0">
            <a:latin typeface="Calibri" panose="020F0502020204030204" pitchFamily="34" charset="0"/>
          </a:endParaRPr>
        </a:p>
        <a:p>
          <a:pPr marL="171450" lvl="1" indent="-171450" algn="l" defTabSz="844550">
            <a:lnSpc>
              <a:spcPct val="90000"/>
            </a:lnSpc>
            <a:spcBef>
              <a:spcPct val="0"/>
            </a:spcBef>
            <a:spcAft>
              <a:spcPct val="15000"/>
            </a:spcAft>
            <a:buChar char="•"/>
          </a:pPr>
          <a:r>
            <a:rPr lang="es-ES" sz="1900" kern="1200" dirty="0" err="1">
              <a:latin typeface="Calibri" panose="020F0502020204030204" pitchFamily="34" charset="0"/>
            </a:rPr>
            <a:t>Constraints</a:t>
          </a:r>
          <a:r>
            <a:rPr lang="es-ES" sz="1900" kern="1200" dirty="0">
              <a:latin typeface="Calibri" panose="020F0502020204030204" pitchFamily="34" charset="0"/>
            </a:rPr>
            <a:t> (Min/Max </a:t>
          </a:r>
          <a:r>
            <a:rPr lang="es-ES" sz="1900" kern="1200" dirty="0" err="1">
              <a:latin typeface="Calibri" panose="020F0502020204030204" pitchFamily="34" charset="0"/>
            </a:rPr>
            <a:t>Capacity</a:t>
          </a:r>
          <a:r>
            <a:rPr lang="es-ES" sz="1900" kern="1200" dirty="0">
              <a:latin typeface="Calibri" panose="020F0502020204030204" pitchFamily="34" charset="0"/>
            </a:rPr>
            <a:t>, Total </a:t>
          </a:r>
          <a:r>
            <a:rPr lang="es-ES" sz="1900" kern="1200" dirty="0" err="1">
              <a:latin typeface="Calibri" panose="020F0502020204030204" pitchFamily="34" charset="0"/>
            </a:rPr>
            <a:t>Annual</a:t>
          </a:r>
          <a:r>
            <a:rPr lang="es-ES" sz="1900" kern="1200" dirty="0">
              <a:latin typeface="Calibri" panose="020F0502020204030204" pitchFamily="34" charset="0"/>
            </a:rPr>
            <a:t>/</a:t>
          </a:r>
          <a:r>
            <a:rPr lang="es-ES" sz="1900" kern="1200" dirty="0" err="1">
              <a:latin typeface="Calibri" panose="020F0502020204030204" pitchFamily="34" charset="0"/>
            </a:rPr>
            <a:t>Model</a:t>
          </a:r>
          <a:r>
            <a:rPr lang="es-ES" sz="1900" kern="1200" dirty="0">
              <a:latin typeface="Calibri" panose="020F0502020204030204" pitchFamily="34" charset="0"/>
            </a:rPr>
            <a:t> </a:t>
          </a:r>
          <a:r>
            <a:rPr lang="es-ES" sz="1900" kern="1200" dirty="0" err="1">
              <a:latin typeface="Calibri" panose="020F0502020204030204" pitchFamily="34" charset="0"/>
            </a:rPr>
            <a:t>Period</a:t>
          </a:r>
          <a:r>
            <a:rPr lang="es-ES" sz="1900" kern="1200" dirty="0">
              <a:latin typeface="Calibri" panose="020F0502020204030204" pitchFamily="34" charset="0"/>
            </a:rPr>
            <a:t>, </a:t>
          </a:r>
          <a:r>
            <a:rPr lang="es-ES" sz="1900" kern="1200" dirty="0" err="1">
              <a:latin typeface="Calibri" panose="020F0502020204030204" pitchFamily="34" charset="0"/>
            </a:rPr>
            <a:t>Lower</a:t>
          </a:r>
          <a:r>
            <a:rPr lang="es-ES" sz="1900" kern="1200" dirty="0">
              <a:latin typeface="Calibri" panose="020F0502020204030204" pitchFamily="34" charset="0"/>
            </a:rPr>
            <a:t>/ </a:t>
          </a:r>
          <a:r>
            <a:rPr lang="es-ES" sz="1900" kern="1200" dirty="0" err="1">
              <a:latin typeface="Calibri" panose="020F0502020204030204" pitchFamily="34" charset="0"/>
            </a:rPr>
            <a:t>Upper</a:t>
          </a:r>
          <a:r>
            <a:rPr lang="es-ES" sz="1900" kern="1200" dirty="0">
              <a:latin typeface="Calibri" panose="020F0502020204030204" pitchFamily="34" charset="0"/>
            </a:rPr>
            <a:t> </a:t>
          </a:r>
          <a:r>
            <a:rPr lang="es-ES" sz="1900" kern="1200" dirty="0" err="1">
              <a:latin typeface="Calibri" panose="020F0502020204030204" pitchFamily="34" charset="0"/>
            </a:rPr>
            <a:t>Activity</a:t>
          </a:r>
          <a:r>
            <a:rPr lang="es-ES" sz="1900" kern="1200" dirty="0">
              <a:latin typeface="Calibri" panose="020F0502020204030204" pitchFamily="34" charset="0"/>
            </a:rPr>
            <a:t> </a:t>
          </a:r>
          <a:r>
            <a:rPr lang="es-ES" sz="1900" kern="1200" dirty="0" err="1">
              <a:latin typeface="Calibri" panose="020F0502020204030204" pitchFamily="34" charset="0"/>
            </a:rPr>
            <a:t>Limits</a:t>
          </a:r>
          <a:r>
            <a:rPr lang="es-ES" sz="1900" kern="1200" dirty="0">
              <a:latin typeface="Calibri" panose="020F0502020204030204" pitchFamily="34" charset="0"/>
            </a:rPr>
            <a:t>, etc…)</a:t>
          </a:r>
          <a:endParaRPr lang="en-GB" sz="1900" kern="1200" dirty="0">
            <a:latin typeface="Calibri" panose="020F0502020204030204" pitchFamily="34" charset="0"/>
          </a:endParaRPr>
        </a:p>
      </dsp:txBody>
      <dsp:txXfrm>
        <a:off x="3919296" y="852433"/>
        <a:ext cx="3434889" cy="4123504"/>
      </dsp:txXfrm>
    </dsp:sp>
    <dsp:sp modelId="{C004228B-88C9-407A-A870-33DA7A87F67D}">
      <dsp:nvSpPr>
        <dsp:cNvPr id="0" name=""/>
        <dsp:cNvSpPr/>
      </dsp:nvSpPr>
      <dsp:spPr>
        <a:xfrm>
          <a:off x="7835069" y="227725"/>
          <a:ext cx="3434889" cy="624708"/>
        </a:xfrm>
        <a:prstGeom prst="rect">
          <a:avLst/>
        </a:prstGeom>
        <a:solidFill>
          <a:schemeClr val="accent5">
            <a:hueOff val="-12152150"/>
            <a:satOff val="-826"/>
            <a:lumOff val="1961"/>
            <a:alphaOff val="0"/>
          </a:schemeClr>
        </a:solidFill>
        <a:ln w="19050" cap="flat" cmpd="sng" algn="ctr">
          <a:solidFill>
            <a:schemeClr val="accent5">
              <a:hueOff val="-12152150"/>
              <a:satOff val="-826"/>
              <a:lumOff val="1961"/>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13792" rIns="199136" bIns="113792" numCol="1" spcCol="1270" anchor="ctr" anchorCtr="0">
          <a:noAutofit/>
        </a:bodyPr>
        <a:lstStyle/>
        <a:p>
          <a:pPr marL="0" lvl="0" indent="0" algn="ctr" defTabSz="1244600">
            <a:lnSpc>
              <a:spcPct val="90000"/>
            </a:lnSpc>
            <a:spcBef>
              <a:spcPct val="0"/>
            </a:spcBef>
            <a:spcAft>
              <a:spcPct val="35000"/>
            </a:spcAft>
            <a:buNone/>
          </a:pPr>
          <a:r>
            <a:rPr lang="es-CR" sz="2800" b="1" kern="1200" dirty="0"/>
            <a:t>Variables</a:t>
          </a:r>
          <a:endParaRPr lang="en-US" sz="2800" b="1" kern="1200" dirty="0"/>
        </a:p>
      </dsp:txBody>
      <dsp:txXfrm>
        <a:off x="7835069" y="227725"/>
        <a:ext cx="3434889" cy="624708"/>
      </dsp:txXfrm>
    </dsp:sp>
    <dsp:sp modelId="{BA16FA5C-422F-45CE-8969-63DFB8713577}">
      <dsp:nvSpPr>
        <dsp:cNvPr id="0" name=""/>
        <dsp:cNvSpPr/>
      </dsp:nvSpPr>
      <dsp:spPr>
        <a:xfrm>
          <a:off x="7835069" y="852433"/>
          <a:ext cx="3434889" cy="4123504"/>
        </a:xfrm>
        <a:prstGeom prst="rect">
          <a:avLst/>
        </a:prstGeom>
        <a:solidFill>
          <a:schemeClr val="accent5">
            <a:tint val="40000"/>
            <a:alpha val="90000"/>
            <a:hueOff val="-11944666"/>
            <a:satOff val="2667"/>
            <a:lumOff val="401"/>
            <a:alphaOff val="0"/>
          </a:schemeClr>
        </a:solidFill>
        <a:ln w="19050" cap="flat" cmpd="sng" algn="ctr">
          <a:solidFill>
            <a:schemeClr val="accent5">
              <a:tint val="40000"/>
              <a:alpha val="90000"/>
              <a:hueOff val="-11944666"/>
              <a:satOff val="2667"/>
              <a:lumOff val="401"/>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1346" tIns="101346" rIns="135128" bIns="152019" numCol="1" spcCol="1270" anchor="t" anchorCtr="0">
          <a:noAutofit/>
        </a:bodyPr>
        <a:lstStyle/>
        <a:p>
          <a:pPr marL="171450" lvl="1" indent="-171450" algn="l" defTabSz="844550">
            <a:lnSpc>
              <a:spcPct val="90000"/>
            </a:lnSpc>
            <a:spcBef>
              <a:spcPct val="0"/>
            </a:spcBef>
            <a:spcAft>
              <a:spcPct val="15000"/>
            </a:spcAft>
            <a:buFont typeface="Arial" panose="020B0604020202020204" pitchFamily="34" charset="0"/>
            <a:buChar char="•"/>
          </a:pPr>
          <a:r>
            <a:rPr lang="es-ES" sz="1900" kern="1200" dirty="0">
              <a:latin typeface="Calibri" panose="020F0502020204030204" pitchFamily="34" charset="0"/>
            </a:rPr>
            <a:t>New </a:t>
          </a:r>
          <a:r>
            <a:rPr lang="es-ES" sz="1900" kern="1200" dirty="0" err="1">
              <a:latin typeface="Calibri" panose="020F0502020204030204" pitchFamily="34" charset="0"/>
            </a:rPr>
            <a:t>Capacity</a:t>
          </a:r>
          <a:endParaRPr lang="en-US" sz="1900" kern="1200" dirty="0"/>
        </a:p>
        <a:p>
          <a:pPr marL="171450" lvl="1" indent="-171450" algn="l" defTabSz="844550">
            <a:lnSpc>
              <a:spcPct val="90000"/>
            </a:lnSpc>
            <a:spcBef>
              <a:spcPct val="0"/>
            </a:spcBef>
            <a:spcAft>
              <a:spcPct val="15000"/>
            </a:spcAft>
            <a:buChar char="•"/>
          </a:pPr>
          <a:r>
            <a:rPr lang="es-ES" sz="1900" kern="1200">
              <a:latin typeface="Calibri" panose="020F0502020204030204" pitchFamily="34" charset="0"/>
            </a:rPr>
            <a:t>Total Annual Capacity</a:t>
          </a:r>
          <a:endParaRPr lang="es-ES" sz="1900" kern="1200" dirty="0">
            <a:latin typeface="Calibri" panose="020F0502020204030204" pitchFamily="34" charset="0"/>
          </a:endParaRPr>
        </a:p>
        <a:p>
          <a:pPr marL="171450" lvl="1" indent="-171450" algn="l" defTabSz="844550">
            <a:lnSpc>
              <a:spcPct val="90000"/>
            </a:lnSpc>
            <a:spcBef>
              <a:spcPct val="0"/>
            </a:spcBef>
            <a:spcAft>
              <a:spcPct val="15000"/>
            </a:spcAft>
            <a:buChar char="•"/>
          </a:pPr>
          <a:r>
            <a:rPr lang="es-ES" sz="1900" kern="1200">
              <a:latin typeface="Calibri" panose="020F0502020204030204" pitchFamily="34" charset="0"/>
            </a:rPr>
            <a:t>Total Annual Production by Technology</a:t>
          </a:r>
          <a:endParaRPr lang="es-ES" sz="1900" kern="1200" dirty="0">
            <a:latin typeface="Calibri" panose="020F0502020204030204" pitchFamily="34" charset="0"/>
          </a:endParaRPr>
        </a:p>
        <a:p>
          <a:pPr marL="171450" lvl="1" indent="-171450" algn="l" defTabSz="844550">
            <a:lnSpc>
              <a:spcPct val="90000"/>
            </a:lnSpc>
            <a:spcBef>
              <a:spcPct val="0"/>
            </a:spcBef>
            <a:spcAft>
              <a:spcPct val="15000"/>
            </a:spcAft>
            <a:buChar char="•"/>
          </a:pPr>
          <a:r>
            <a:rPr lang="es-ES" sz="1900" kern="1200">
              <a:latin typeface="Calibri" panose="020F0502020204030204" pitchFamily="34" charset="0"/>
            </a:rPr>
            <a:t>Annual Emissions</a:t>
          </a:r>
          <a:endParaRPr lang="es-ES" sz="1900" kern="1200" dirty="0">
            <a:latin typeface="Calibri" panose="020F0502020204030204" pitchFamily="34" charset="0"/>
          </a:endParaRPr>
        </a:p>
        <a:p>
          <a:pPr marL="171450" lvl="1" indent="-171450" algn="l" defTabSz="844550">
            <a:lnSpc>
              <a:spcPct val="90000"/>
            </a:lnSpc>
            <a:spcBef>
              <a:spcPct val="0"/>
            </a:spcBef>
            <a:spcAft>
              <a:spcPct val="15000"/>
            </a:spcAft>
            <a:buChar char="•"/>
          </a:pPr>
          <a:r>
            <a:rPr lang="es-ES" sz="1900" kern="1200">
              <a:latin typeface="Calibri" panose="020F0502020204030204" pitchFamily="34" charset="0"/>
            </a:rPr>
            <a:t>Annual Technology Emissions</a:t>
          </a:r>
          <a:endParaRPr lang="es-ES" sz="1900" kern="1200" dirty="0">
            <a:latin typeface="Calibri" panose="020F0502020204030204" pitchFamily="34" charset="0"/>
          </a:endParaRPr>
        </a:p>
        <a:p>
          <a:pPr marL="171450" lvl="1" indent="-171450" algn="l" defTabSz="844550">
            <a:lnSpc>
              <a:spcPct val="90000"/>
            </a:lnSpc>
            <a:spcBef>
              <a:spcPct val="0"/>
            </a:spcBef>
            <a:spcAft>
              <a:spcPct val="15000"/>
            </a:spcAft>
            <a:buChar char="•"/>
          </a:pPr>
          <a:r>
            <a:rPr lang="es-ES" sz="1900" kern="1200" dirty="0" err="1">
              <a:latin typeface="Calibri" panose="020F0502020204030204" pitchFamily="34" charset="0"/>
            </a:rPr>
            <a:t>Discounted</a:t>
          </a:r>
          <a:r>
            <a:rPr lang="es-ES" sz="1900" kern="1200" dirty="0">
              <a:latin typeface="Calibri" panose="020F0502020204030204" pitchFamily="34" charset="0"/>
            </a:rPr>
            <a:t> Capital/</a:t>
          </a:r>
          <a:r>
            <a:rPr lang="es-ES" sz="1900" kern="1200" dirty="0" err="1">
              <a:latin typeface="Calibri" panose="020F0502020204030204" pitchFamily="34" charset="0"/>
            </a:rPr>
            <a:t>Operating</a:t>
          </a:r>
          <a:r>
            <a:rPr lang="es-ES" sz="1900" kern="1200" dirty="0">
              <a:latin typeface="Calibri" panose="020F0502020204030204" pitchFamily="34" charset="0"/>
            </a:rPr>
            <a:t> </a:t>
          </a:r>
          <a:r>
            <a:rPr lang="es-ES" sz="1900" kern="1200" dirty="0" err="1">
              <a:latin typeface="Calibri" panose="020F0502020204030204" pitchFamily="34" charset="0"/>
            </a:rPr>
            <a:t>Costs</a:t>
          </a:r>
          <a:endParaRPr lang="es-ES" sz="1900" kern="1200" dirty="0">
            <a:latin typeface="Calibri" panose="020F0502020204030204" pitchFamily="34" charset="0"/>
          </a:endParaRPr>
        </a:p>
        <a:p>
          <a:pPr marL="171450" lvl="1" indent="-171450" algn="l" defTabSz="844550">
            <a:lnSpc>
              <a:spcPct val="90000"/>
            </a:lnSpc>
            <a:spcBef>
              <a:spcPct val="0"/>
            </a:spcBef>
            <a:spcAft>
              <a:spcPct val="15000"/>
            </a:spcAft>
            <a:buChar char="•"/>
          </a:pPr>
          <a:r>
            <a:rPr lang="es-ES" sz="1900" kern="1200" dirty="0" err="1">
              <a:latin typeface="Calibri" panose="020F0502020204030204" pitchFamily="34" charset="0"/>
            </a:rPr>
            <a:t>Model</a:t>
          </a:r>
          <a:r>
            <a:rPr lang="es-ES" sz="1900" kern="1200" dirty="0">
              <a:latin typeface="Calibri" panose="020F0502020204030204" pitchFamily="34" charset="0"/>
            </a:rPr>
            <a:t> </a:t>
          </a:r>
          <a:r>
            <a:rPr lang="es-ES" sz="1900" kern="1200" dirty="0" err="1">
              <a:latin typeface="Calibri" panose="020F0502020204030204" pitchFamily="34" charset="0"/>
            </a:rPr>
            <a:t>Period</a:t>
          </a:r>
          <a:r>
            <a:rPr lang="es-ES" sz="1900" kern="1200" dirty="0">
              <a:latin typeface="Calibri" panose="020F0502020204030204" pitchFamily="34" charset="0"/>
            </a:rPr>
            <a:t>  </a:t>
          </a:r>
          <a:r>
            <a:rPr lang="es-ES" sz="1900" kern="1200" dirty="0" err="1">
              <a:latin typeface="Calibri" panose="020F0502020204030204" pitchFamily="34" charset="0"/>
            </a:rPr>
            <a:t>Discounted</a:t>
          </a:r>
          <a:r>
            <a:rPr lang="es-ES" sz="1900" kern="1200" dirty="0">
              <a:latin typeface="Calibri" panose="020F0502020204030204" pitchFamily="34" charset="0"/>
            </a:rPr>
            <a:t> </a:t>
          </a:r>
          <a:r>
            <a:rPr lang="es-ES" sz="1900" kern="1200" dirty="0" err="1">
              <a:latin typeface="Calibri" panose="020F0502020204030204" pitchFamily="34" charset="0"/>
            </a:rPr>
            <a:t>Cost</a:t>
          </a:r>
          <a:endParaRPr lang="es-ES" sz="1900" kern="1200" dirty="0">
            <a:latin typeface="Calibri" panose="020F0502020204030204" pitchFamily="34" charset="0"/>
          </a:endParaRPr>
        </a:p>
        <a:p>
          <a:pPr marL="171450" lvl="1" indent="-171450" algn="l" defTabSz="844550">
            <a:lnSpc>
              <a:spcPct val="90000"/>
            </a:lnSpc>
            <a:spcBef>
              <a:spcPct val="0"/>
            </a:spcBef>
            <a:spcAft>
              <a:spcPct val="15000"/>
            </a:spcAft>
            <a:buChar char="•"/>
          </a:pPr>
          <a:r>
            <a:rPr lang="es-ES" sz="1900" kern="1200" dirty="0">
              <a:latin typeface="Calibri" panose="020F0502020204030204" pitchFamily="34" charset="0"/>
            </a:rPr>
            <a:t>Total </a:t>
          </a:r>
          <a:r>
            <a:rPr lang="es-ES" sz="1900" kern="1200" dirty="0" err="1">
              <a:latin typeface="Calibri" panose="020F0502020204030204" pitchFamily="34" charset="0"/>
            </a:rPr>
            <a:t>Technology</a:t>
          </a:r>
          <a:r>
            <a:rPr lang="es-ES" sz="1900" kern="1200" dirty="0">
              <a:latin typeface="Calibri" panose="020F0502020204030204" pitchFamily="34" charset="0"/>
            </a:rPr>
            <a:t> </a:t>
          </a:r>
          <a:r>
            <a:rPr lang="es-ES" sz="1900" kern="1200" dirty="0" err="1">
              <a:latin typeface="Calibri" panose="020F0502020204030204" pitchFamily="34" charset="0"/>
            </a:rPr>
            <a:t>Annual</a:t>
          </a:r>
          <a:r>
            <a:rPr lang="es-ES" sz="1900" kern="1200" dirty="0">
              <a:latin typeface="Calibri" panose="020F0502020204030204" pitchFamily="34" charset="0"/>
            </a:rPr>
            <a:t> </a:t>
          </a:r>
          <a:r>
            <a:rPr lang="es-ES" sz="1900" kern="1200" dirty="0" err="1">
              <a:latin typeface="Calibri" panose="020F0502020204030204" pitchFamily="34" charset="0"/>
            </a:rPr>
            <a:t>Activity</a:t>
          </a:r>
          <a:endParaRPr lang="es-ES" sz="1900" kern="1200" dirty="0">
            <a:latin typeface="Calibri" panose="020F0502020204030204" pitchFamily="34" charset="0"/>
          </a:endParaRPr>
        </a:p>
        <a:p>
          <a:pPr marL="171450" lvl="1" indent="-171450" algn="l" defTabSz="844550">
            <a:lnSpc>
              <a:spcPct val="90000"/>
            </a:lnSpc>
            <a:spcBef>
              <a:spcPct val="0"/>
            </a:spcBef>
            <a:spcAft>
              <a:spcPct val="15000"/>
            </a:spcAft>
            <a:buChar char="•"/>
          </a:pPr>
          <a:r>
            <a:rPr lang="es-ES" sz="1900" kern="1200" dirty="0">
              <a:latin typeface="Calibri" panose="020F0502020204030204" pitchFamily="34" charset="0"/>
            </a:rPr>
            <a:t>Use </a:t>
          </a:r>
          <a:r>
            <a:rPr lang="es-ES" sz="1900" kern="1200" dirty="0" err="1">
              <a:latin typeface="Calibri" panose="020F0502020204030204" pitchFamily="34" charset="0"/>
            </a:rPr>
            <a:t>by</a:t>
          </a:r>
          <a:r>
            <a:rPr lang="es-ES" sz="1900" kern="1200" dirty="0">
              <a:latin typeface="Calibri" panose="020F0502020204030204" pitchFamily="34" charset="0"/>
            </a:rPr>
            <a:t> </a:t>
          </a:r>
          <a:r>
            <a:rPr lang="es-ES" sz="1900" kern="1200" dirty="0" err="1">
              <a:latin typeface="Calibri" panose="020F0502020204030204" pitchFamily="34" charset="0"/>
            </a:rPr>
            <a:t>Technology</a:t>
          </a:r>
          <a:r>
            <a:rPr lang="es-ES" sz="1900" kern="1200" dirty="0">
              <a:latin typeface="Calibri" panose="020F0502020204030204" pitchFamily="34" charset="0"/>
            </a:rPr>
            <a:t> </a:t>
          </a:r>
          <a:r>
            <a:rPr lang="es-ES" sz="1900" kern="1200" dirty="0" err="1">
              <a:latin typeface="Calibri" panose="020F0502020204030204" pitchFamily="34" charset="0"/>
            </a:rPr>
            <a:t>Annual</a:t>
          </a:r>
          <a:endParaRPr lang="en-GB" sz="1900" kern="1200" dirty="0">
            <a:solidFill>
              <a:srgbClr val="293B75"/>
            </a:solidFill>
            <a:latin typeface="Calibri" panose="020F0502020204030204" pitchFamily="34" charset="0"/>
          </a:endParaRPr>
        </a:p>
      </dsp:txBody>
      <dsp:txXfrm>
        <a:off x="7835069" y="852433"/>
        <a:ext cx="3434889" cy="412350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DDC2D71-1DBA-45F0-A36C-22D570EB34F0}">
      <dsp:nvSpPr>
        <dsp:cNvPr id="0" name=""/>
        <dsp:cNvSpPr/>
      </dsp:nvSpPr>
      <dsp:spPr>
        <a:xfrm>
          <a:off x="0" y="52870"/>
          <a:ext cx="3091249" cy="1021390"/>
        </a:xfrm>
        <a:prstGeom prst="rect">
          <a:avLst/>
        </a:prstGeom>
        <a:solidFill>
          <a:schemeClr val="accent5">
            <a:hueOff val="0"/>
            <a:satOff val="0"/>
            <a:lumOff val="0"/>
            <a:alphaOff val="0"/>
          </a:schemeClr>
        </a:solidFill>
        <a:ln w="1905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13792" rIns="199136" bIns="113792" numCol="1" spcCol="1270" anchor="ctr" anchorCtr="0">
          <a:noAutofit/>
        </a:bodyPr>
        <a:lstStyle/>
        <a:p>
          <a:pPr marL="0" lvl="0" indent="0" algn="ctr" defTabSz="1244600">
            <a:lnSpc>
              <a:spcPct val="90000"/>
            </a:lnSpc>
            <a:spcBef>
              <a:spcPct val="0"/>
            </a:spcBef>
            <a:spcAft>
              <a:spcPts val="0"/>
            </a:spcAft>
            <a:buNone/>
          </a:pPr>
          <a:r>
            <a:rPr lang="es-CR" sz="2800" b="1" kern="1200" dirty="0"/>
            <a:t>Sets </a:t>
          </a:r>
        </a:p>
        <a:p>
          <a:pPr marL="0" lvl="0" indent="0" algn="ctr" defTabSz="1244600">
            <a:lnSpc>
              <a:spcPct val="90000"/>
            </a:lnSpc>
            <a:spcBef>
              <a:spcPct val="0"/>
            </a:spcBef>
            <a:spcAft>
              <a:spcPts val="0"/>
            </a:spcAft>
            <a:buNone/>
          </a:pPr>
          <a:r>
            <a:rPr lang="es-CR" sz="2800" b="1" kern="1200" dirty="0"/>
            <a:t>(Conjuntos)</a:t>
          </a:r>
          <a:endParaRPr lang="en-US" sz="2800" b="1" kern="1200" dirty="0"/>
        </a:p>
      </dsp:txBody>
      <dsp:txXfrm>
        <a:off x="0" y="52870"/>
        <a:ext cx="3091249" cy="1021390"/>
      </dsp:txXfrm>
    </dsp:sp>
    <dsp:sp modelId="{5668C81C-5B72-4C99-955F-761F0925830F}">
      <dsp:nvSpPr>
        <dsp:cNvPr id="0" name=""/>
        <dsp:cNvSpPr/>
      </dsp:nvSpPr>
      <dsp:spPr>
        <a:xfrm>
          <a:off x="0" y="1074261"/>
          <a:ext cx="3091249" cy="3779865"/>
        </a:xfrm>
        <a:prstGeom prst="rect">
          <a:avLst/>
        </a:prstGeom>
        <a:solidFill>
          <a:schemeClr val="accent5">
            <a:tint val="40000"/>
            <a:alpha val="90000"/>
            <a:hueOff val="0"/>
            <a:satOff val="0"/>
            <a:lumOff val="0"/>
            <a:alphaOff val="0"/>
          </a:schemeClr>
        </a:solidFill>
        <a:ln w="19050" cap="flat" cmpd="sng" algn="ctr">
          <a:solidFill>
            <a:schemeClr val="accent5">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4018" tIns="144018" rIns="192024" bIns="216027" numCol="1" spcCol="1270" anchor="t" anchorCtr="0">
          <a:noAutofit/>
        </a:bodyPr>
        <a:lstStyle/>
        <a:p>
          <a:pPr marL="228600" lvl="1" indent="-228600" algn="l" defTabSz="1200150">
            <a:lnSpc>
              <a:spcPct val="90000"/>
            </a:lnSpc>
            <a:spcBef>
              <a:spcPct val="0"/>
            </a:spcBef>
            <a:spcAft>
              <a:spcPct val="15000"/>
            </a:spcAft>
            <a:buFont typeface="Arial" panose="020B0604020202020204" pitchFamily="34" charset="0"/>
            <a:buChar char="•"/>
          </a:pPr>
          <a:r>
            <a:rPr lang="es-ES" sz="2700" b="0" kern="1200" dirty="0">
              <a:latin typeface="Calibri" panose="020F0502020204030204" pitchFamily="34" charset="0"/>
            </a:rPr>
            <a:t>REGION</a:t>
          </a:r>
          <a:endParaRPr lang="en-US" sz="2700" b="0" kern="1200" dirty="0"/>
        </a:p>
        <a:p>
          <a:pPr marL="228600" lvl="1" indent="-228600" algn="l" defTabSz="1200150">
            <a:lnSpc>
              <a:spcPct val="90000"/>
            </a:lnSpc>
            <a:spcBef>
              <a:spcPct val="0"/>
            </a:spcBef>
            <a:spcAft>
              <a:spcPct val="15000"/>
            </a:spcAft>
            <a:buChar char="•"/>
          </a:pPr>
          <a:r>
            <a:rPr lang="es-ES" sz="2700" kern="1200" dirty="0">
              <a:latin typeface="Calibri" panose="020F0502020204030204" pitchFamily="34" charset="0"/>
            </a:rPr>
            <a:t>YEAR</a:t>
          </a:r>
        </a:p>
        <a:p>
          <a:pPr marL="228600" lvl="1" indent="-228600" algn="l" defTabSz="1200150">
            <a:lnSpc>
              <a:spcPct val="90000"/>
            </a:lnSpc>
            <a:spcBef>
              <a:spcPct val="0"/>
            </a:spcBef>
            <a:spcAft>
              <a:spcPct val="15000"/>
            </a:spcAft>
            <a:buChar char="•"/>
          </a:pPr>
          <a:r>
            <a:rPr lang="es-ES" sz="2700" kern="1200">
              <a:latin typeface="Calibri" panose="020F0502020204030204" pitchFamily="34" charset="0"/>
            </a:rPr>
            <a:t>TIMESLICES</a:t>
          </a:r>
          <a:endParaRPr lang="es-ES" sz="2700" kern="1200" dirty="0">
            <a:latin typeface="Calibri" panose="020F0502020204030204" pitchFamily="34" charset="0"/>
          </a:endParaRPr>
        </a:p>
        <a:p>
          <a:pPr marL="228600" lvl="1" indent="-228600" algn="l" defTabSz="1200150">
            <a:lnSpc>
              <a:spcPct val="90000"/>
            </a:lnSpc>
            <a:spcBef>
              <a:spcPct val="0"/>
            </a:spcBef>
            <a:spcAft>
              <a:spcPct val="15000"/>
            </a:spcAft>
            <a:buChar char="•"/>
          </a:pPr>
          <a:r>
            <a:rPr lang="es-ES" sz="2700" kern="1200" dirty="0">
              <a:latin typeface="Calibri" panose="020F0502020204030204" pitchFamily="34" charset="0"/>
            </a:rPr>
            <a:t>EMISSIONS</a:t>
          </a:r>
        </a:p>
        <a:p>
          <a:pPr marL="228600" lvl="1" indent="-228600" algn="l" defTabSz="1200150">
            <a:lnSpc>
              <a:spcPct val="90000"/>
            </a:lnSpc>
            <a:spcBef>
              <a:spcPct val="0"/>
            </a:spcBef>
            <a:spcAft>
              <a:spcPct val="15000"/>
            </a:spcAft>
            <a:buChar char="•"/>
          </a:pPr>
          <a:r>
            <a:rPr lang="es-ES" sz="2700" b="1" kern="1200" dirty="0">
              <a:latin typeface="Calibri" panose="020F0502020204030204" pitchFamily="34" charset="0"/>
            </a:rPr>
            <a:t>COMMODITY</a:t>
          </a:r>
        </a:p>
        <a:p>
          <a:pPr marL="228600" lvl="1" indent="-228600" algn="l" defTabSz="1200150">
            <a:lnSpc>
              <a:spcPct val="90000"/>
            </a:lnSpc>
            <a:spcBef>
              <a:spcPct val="0"/>
            </a:spcBef>
            <a:spcAft>
              <a:spcPct val="15000"/>
            </a:spcAft>
            <a:buChar char="•"/>
          </a:pPr>
          <a:r>
            <a:rPr lang="es-ES" sz="2700" b="1" kern="1200" dirty="0">
              <a:latin typeface="Calibri" panose="020F0502020204030204" pitchFamily="34" charset="0"/>
            </a:rPr>
            <a:t>TECHNOLOGY</a:t>
          </a:r>
        </a:p>
        <a:p>
          <a:pPr marL="228600" lvl="1" indent="-228600" algn="l" defTabSz="1200150">
            <a:lnSpc>
              <a:spcPct val="90000"/>
            </a:lnSpc>
            <a:spcBef>
              <a:spcPct val="0"/>
            </a:spcBef>
            <a:spcAft>
              <a:spcPct val="15000"/>
            </a:spcAft>
            <a:buChar char="•"/>
          </a:pPr>
          <a:r>
            <a:rPr lang="es-ES" sz="2700" kern="1200" dirty="0">
              <a:latin typeface="Calibri" panose="020F0502020204030204" pitchFamily="34" charset="0"/>
            </a:rPr>
            <a:t>MODE OF OPERATION</a:t>
          </a:r>
        </a:p>
      </dsp:txBody>
      <dsp:txXfrm>
        <a:off x="0" y="1074261"/>
        <a:ext cx="3091249" cy="377986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DDC2D71-1DBA-45F0-A36C-22D570EB34F0}">
      <dsp:nvSpPr>
        <dsp:cNvPr id="0" name=""/>
        <dsp:cNvSpPr/>
      </dsp:nvSpPr>
      <dsp:spPr>
        <a:xfrm>
          <a:off x="0" y="272076"/>
          <a:ext cx="3091249" cy="629643"/>
        </a:xfrm>
        <a:prstGeom prst="rect">
          <a:avLst/>
        </a:prstGeom>
        <a:solidFill>
          <a:schemeClr val="accent4">
            <a:hueOff val="0"/>
            <a:satOff val="0"/>
            <a:lumOff val="0"/>
            <a:alphaOff val="0"/>
          </a:schemeClr>
        </a:solidFill>
        <a:ln w="1905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13792" rIns="199136" bIns="113792" numCol="1" spcCol="1270" anchor="ctr" anchorCtr="0">
          <a:noAutofit/>
        </a:bodyPr>
        <a:lstStyle/>
        <a:p>
          <a:pPr marL="0" lvl="0" indent="0" algn="ctr" defTabSz="1244600">
            <a:lnSpc>
              <a:spcPct val="90000"/>
            </a:lnSpc>
            <a:spcBef>
              <a:spcPct val="0"/>
            </a:spcBef>
            <a:spcAft>
              <a:spcPts val="0"/>
            </a:spcAft>
            <a:buNone/>
          </a:pPr>
          <a:r>
            <a:rPr lang="en-US" sz="2800" b="1" kern="1200" dirty="0"/>
            <a:t>Parameters</a:t>
          </a:r>
        </a:p>
      </dsp:txBody>
      <dsp:txXfrm>
        <a:off x="0" y="272076"/>
        <a:ext cx="3091249" cy="629643"/>
      </dsp:txXfrm>
    </dsp:sp>
    <dsp:sp modelId="{5668C81C-5B72-4C99-955F-761F0925830F}">
      <dsp:nvSpPr>
        <dsp:cNvPr id="0" name=""/>
        <dsp:cNvSpPr/>
      </dsp:nvSpPr>
      <dsp:spPr>
        <a:xfrm>
          <a:off x="0" y="901720"/>
          <a:ext cx="3091249" cy="3733200"/>
        </a:xfrm>
        <a:prstGeom prst="rect">
          <a:avLst/>
        </a:prstGeom>
        <a:solidFill>
          <a:schemeClr val="accent4">
            <a:tint val="40000"/>
            <a:alpha val="90000"/>
            <a:hueOff val="0"/>
            <a:satOff val="0"/>
            <a:lumOff val="0"/>
            <a:alphaOff val="0"/>
          </a:schemeClr>
        </a:solidFill>
        <a:ln w="19050" cap="flat" cmpd="sng" algn="ctr">
          <a:solidFill>
            <a:schemeClr val="accent4">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0678" tIns="90678" rIns="120904" bIns="136017" numCol="1" spcCol="1270" anchor="t" anchorCtr="0">
          <a:noAutofit/>
        </a:bodyPr>
        <a:lstStyle/>
        <a:p>
          <a:pPr marL="171450" lvl="1" indent="-171450" algn="l" defTabSz="755650">
            <a:lnSpc>
              <a:spcPct val="90000"/>
            </a:lnSpc>
            <a:spcBef>
              <a:spcPct val="0"/>
            </a:spcBef>
            <a:spcAft>
              <a:spcPct val="15000"/>
            </a:spcAft>
            <a:buFont typeface="Arial" panose="020B0604020202020204" pitchFamily="34" charset="0"/>
            <a:buChar char="•"/>
          </a:pPr>
          <a:r>
            <a:rPr lang="es-ES" sz="1700" kern="1200" dirty="0" err="1">
              <a:latin typeface="Calibri" panose="020F0502020204030204" pitchFamily="34" charset="0"/>
            </a:rPr>
            <a:t>Discount</a:t>
          </a:r>
          <a:r>
            <a:rPr lang="es-ES" sz="1700" kern="1200" dirty="0">
              <a:latin typeface="Calibri" panose="020F0502020204030204" pitchFamily="34" charset="0"/>
            </a:rPr>
            <a:t> </a:t>
          </a:r>
          <a:r>
            <a:rPr lang="es-ES" sz="1700" kern="1200" dirty="0" err="1">
              <a:latin typeface="Calibri" panose="020F0502020204030204" pitchFamily="34" charset="0"/>
            </a:rPr>
            <a:t>Rate</a:t>
          </a:r>
          <a:endParaRPr lang="en-US" sz="1700" b="0" kern="1200" dirty="0"/>
        </a:p>
        <a:p>
          <a:pPr marL="171450" lvl="1" indent="-171450" algn="l" defTabSz="755650">
            <a:lnSpc>
              <a:spcPct val="90000"/>
            </a:lnSpc>
            <a:spcBef>
              <a:spcPct val="0"/>
            </a:spcBef>
            <a:spcAft>
              <a:spcPct val="15000"/>
            </a:spcAft>
            <a:buFont typeface="Arial" panose="020B0604020202020204" pitchFamily="34" charset="0"/>
            <a:buChar char="•"/>
          </a:pPr>
          <a:r>
            <a:rPr lang="es-ES" sz="1700" kern="1200">
              <a:latin typeface="Calibri" panose="020F0502020204030204" pitchFamily="34" charset="0"/>
            </a:rPr>
            <a:t>Residual Capacity</a:t>
          </a:r>
          <a:endParaRPr lang="es-ES" sz="1700" kern="1200" dirty="0">
            <a:latin typeface="Calibri" panose="020F0502020204030204" pitchFamily="34" charset="0"/>
          </a:endParaRPr>
        </a:p>
        <a:p>
          <a:pPr marL="171450" lvl="1" indent="-171450" algn="l" defTabSz="755650">
            <a:lnSpc>
              <a:spcPct val="90000"/>
            </a:lnSpc>
            <a:spcBef>
              <a:spcPct val="0"/>
            </a:spcBef>
            <a:spcAft>
              <a:spcPct val="15000"/>
            </a:spcAft>
            <a:buFont typeface="Arial" panose="020B0604020202020204" pitchFamily="34" charset="0"/>
            <a:buChar char="•"/>
          </a:pPr>
          <a:r>
            <a:rPr lang="es-ES" sz="1700" kern="1200">
              <a:latin typeface="Calibri" panose="020F0502020204030204" pitchFamily="34" charset="0"/>
            </a:rPr>
            <a:t>Year Split</a:t>
          </a:r>
          <a:endParaRPr lang="es-ES" sz="1700" kern="1200" dirty="0">
            <a:latin typeface="Calibri" panose="020F0502020204030204" pitchFamily="34" charset="0"/>
          </a:endParaRPr>
        </a:p>
        <a:p>
          <a:pPr marL="171450" lvl="1" indent="-171450" algn="l" defTabSz="755650">
            <a:lnSpc>
              <a:spcPct val="90000"/>
            </a:lnSpc>
            <a:spcBef>
              <a:spcPct val="0"/>
            </a:spcBef>
            <a:spcAft>
              <a:spcPct val="15000"/>
            </a:spcAft>
            <a:buFont typeface="Arial" panose="020B0604020202020204" pitchFamily="34" charset="0"/>
            <a:buChar char="•"/>
          </a:pPr>
          <a:r>
            <a:rPr lang="es-ES" sz="1700" kern="1200">
              <a:latin typeface="Calibri" panose="020F0502020204030204" pitchFamily="34" charset="0"/>
            </a:rPr>
            <a:t>Accumulated Annual Demand</a:t>
          </a:r>
          <a:endParaRPr lang="es-ES" sz="1700" kern="1200" dirty="0">
            <a:latin typeface="Calibri" panose="020F0502020204030204" pitchFamily="34" charset="0"/>
          </a:endParaRPr>
        </a:p>
        <a:p>
          <a:pPr marL="171450" lvl="1" indent="-171450" algn="l" defTabSz="755650">
            <a:lnSpc>
              <a:spcPct val="90000"/>
            </a:lnSpc>
            <a:spcBef>
              <a:spcPct val="0"/>
            </a:spcBef>
            <a:spcAft>
              <a:spcPct val="15000"/>
            </a:spcAft>
            <a:buFont typeface="Arial" panose="020B0604020202020204" pitchFamily="34" charset="0"/>
            <a:buChar char="•"/>
          </a:pPr>
          <a:r>
            <a:rPr lang="es-ES" sz="1700" kern="1200">
              <a:latin typeface="Calibri" panose="020F0502020204030204" pitchFamily="34" charset="0"/>
            </a:rPr>
            <a:t>Specified Annual Demand</a:t>
          </a:r>
          <a:endParaRPr lang="es-ES" sz="1700" kern="1200" dirty="0">
            <a:latin typeface="Calibri" panose="020F0502020204030204" pitchFamily="34" charset="0"/>
          </a:endParaRPr>
        </a:p>
        <a:p>
          <a:pPr marL="171450" lvl="1" indent="-171450" algn="l" defTabSz="755650">
            <a:lnSpc>
              <a:spcPct val="90000"/>
            </a:lnSpc>
            <a:spcBef>
              <a:spcPct val="0"/>
            </a:spcBef>
            <a:spcAft>
              <a:spcPct val="15000"/>
            </a:spcAft>
            <a:buFont typeface="Arial" panose="020B0604020202020204" pitchFamily="34" charset="0"/>
            <a:buChar char="•"/>
          </a:pPr>
          <a:r>
            <a:rPr lang="es-ES" sz="1700" kern="1200">
              <a:latin typeface="Calibri" panose="020F0502020204030204" pitchFamily="34" charset="0"/>
            </a:rPr>
            <a:t>Input / Output Activity Ratios</a:t>
          </a:r>
          <a:endParaRPr lang="es-ES" sz="1700" kern="1200" dirty="0">
            <a:latin typeface="Calibri" panose="020F0502020204030204" pitchFamily="34" charset="0"/>
          </a:endParaRPr>
        </a:p>
        <a:p>
          <a:pPr marL="171450" lvl="1" indent="-171450" algn="l" defTabSz="755650">
            <a:lnSpc>
              <a:spcPct val="90000"/>
            </a:lnSpc>
            <a:spcBef>
              <a:spcPct val="0"/>
            </a:spcBef>
            <a:spcAft>
              <a:spcPct val="15000"/>
            </a:spcAft>
            <a:buFont typeface="Arial" panose="020B0604020202020204" pitchFamily="34" charset="0"/>
            <a:buChar char="•"/>
          </a:pPr>
          <a:r>
            <a:rPr lang="es-ES" sz="1700" kern="1200">
              <a:latin typeface="Calibri" panose="020F0502020204030204" pitchFamily="34" charset="0"/>
            </a:rPr>
            <a:t>Capital, fixed, variable costs</a:t>
          </a:r>
          <a:endParaRPr lang="es-ES" sz="1700" kern="1200" dirty="0">
            <a:latin typeface="Calibri" panose="020F0502020204030204" pitchFamily="34" charset="0"/>
          </a:endParaRPr>
        </a:p>
        <a:p>
          <a:pPr marL="171450" lvl="1" indent="-171450" algn="l" defTabSz="755650">
            <a:lnSpc>
              <a:spcPct val="90000"/>
            </a:lnSpc>
            <a:spcBef>
              <a:spcPct val="0"/>
            </a:spcBef>
            <a:spcAft>
              <a:spcPct val="15000"/>
            </a:spcAft>
            <a:buFont typeface="Arial" panose="020B0604020202020204" pitchFamily="34" charset="0"/>
            <a:buChar char="•"/>
          </a:pPr>
          <a:r>
            <a:rPr lang="es-ES" sz="1700" kern="1200">
              <a:latin typeface="Calibri" panose="020F0502020204030204" pitchFamily="34" charset="0"/>
            </a:rPr>
            <a:t>Emission Activity Ratio</a:t>
          </a:r>
          <a:endParaRPr lang="es-ES" sz="1700" kern="1200" dirty="0">
            <a:latin typeface="Calibri" panose="020F0502020204030204" pitchFamily="34" charset="0"/>
          </a:endParaRPr>
        </a:p>
        <a:p>
          <a:pPr marL="171450" lvl="1" indent="-171450" algn="l" defTabSz="755650">
            <a:lnSpc>
              <a:spcPct val="90000"/>
            </a:lnSpc>
            <a:spcBef>
              <a:spcPct val="0"/>
            </a:spcBef>
            <a:spcAft>
              <a:spcPct val="15000"/>
            </a:spcAft>
            <a:buFont typeface="Arial" panose="020B0604020202020204" pitchFamily="34" charset="0"/>
            <a:buChar char="•"/>
          </a:pPr>
          <a:r>
            <a:rPr lang="es-ES" sz="1700" kern="1200">
              <a:latin typeface="Calibri" panose="020F0502020204030204" pitchFamily="34" charset="0"/>
            </a:rPr>
            <a:t>Availability / Capacity Factors</a:t>
          </a:r>
          <a:endParaRPr lang="es-ES" sz="1700" kern="1200" dirty="0">
            <a:latin typeface="Calibri" panose="020F0502020204030204" pitchFamily="34" charset="0"/>
          </a:endParaRPr>
        </a:p>
        <a:p>
          <a:pPr marL="171450" lvl="1" indent="-171450" algn="l" defTabSz="755650">
            <a:lnSpc>
              <a:spcPct val="90000"/>
            </a:lnSpc>
            <a:spcBef>
              <a:spcPct val="0"/>
            </a:spcBef>
            <a:spcAft>
              <a:spcPct val="15000"/>
            </a:spcAft>
            <a:buFont typeface="Arial" panose="020B0604020202020204" pitchFamily="34" charset="0"/>
            <a:buChar char="•"/>
          </a:pPr>
          <a:r>
            <a:rPr lang="es-ES" sz="1700" kern="1200" dirty="0" err="1">
              <a:latin typeface="Calibri" panose="020F0502020204030204" pitchFamily="34" charset="0"/>
            </a:rPr>
            <a:t>Constraints</a:t>
          </a:r>
          <a:r>
            <a:rPr lang="es-ES" sz="1700" kern="1200" dirty="0">
              <a:latin typeface="Calibri" panose="020F0502020204030204" pitchFamily="34" charset="0"/>
            </a:rPr>
            <a:t> (Min/Max </a:t>
          </a:r>
          <a:r>
            <a:rPr lang="es-ES" sz="1700" kern="1200" dirty="0" err="1">
              <a:latin typeface="Calibri" panose="020F0502020204030204" pitchFamily="34" charset="0"/>
            </a:rPr>
            <a:t>Capacity</a:t>
          </a:r>
          <a:r>
            <a:rPr lang="es-ES" sz="1700" kern="1200" dirty="0">
              <a:latin typeface="Calibri" panose="020F0502020204030204" pitchFamily="34" charset="0"/>
            </a:rPr>
            <a:t>, Total </a:t>
          </a:r>
          <a:r>
            <a:rPr lang="es-ES" sz="1700" kern="1200" dirty="0" err="1">
              <a:latin typeface="Calibri" panose="020F0502020204030204" pitchFamily="34" charset="0"/>
            </a:rPr>
            <a:t>Annual</a:t>
          </a:r>
          <a:r>
            <a:rPr lang="es-ES" sz="1700" kern="1200" dirty="0">
              <a:latin typeface="Calibri" panose="020F0502020204030204" pitchFamily="34" charset="0"/>
            </a:rPr>
            <a:t>/</a:t>
          </a:r>
          <a:r>
            <a:rPr lang="es-ES" sz="1700" kern="1200" dirty="0" err="1">
              <a:latin typeface="Calibri" panose="020F0502020204030204" pitchFamily="34" charset="0"/>
            </a:rPr>
            <a:t>Model</a:t>
          </a:r>
          <a:r>
            <a:rPr lang="es-ES" sz="1700" kern="1200" dirty="0">
              <a:latin typeface="Calibri" panose="020F0502020204030204" pitchFamily="34" charset="0"/>
            </a:rPr>
            <a:t> </a:t>
          </a:r>
          <a:r>
            <a:rPr lang="es-ES" sz="1700" kern="1200" dirty="0" err="1">
              <a:latin typeface="Calibri" panose="020F0502020204030204" pitchFamily="34" charset="0"/>
            </a:rPr>
            <a:t>Period</a:t>
          </a:r>
          <a:r>
            <a:rPr lang="es-ES" sz="1700" kern="1200" dirty="0">
              <a:latin typeface="Calibri" panose="020F0502020204030204" pitchFamily="34" charset="0"/>
            </a:rPr>
            <a:t>, </a:t>
          </a:r>
          <a:r>
            <a:rPr lang="es-ES" sz="1700" kern="1200" dirty="0" err="1">
              <a:latin typeface="Calibri" panose="020F0502020204030204" pitchFamily="34" charset="0"/>
            </a:rPr>
            <a:t>Lower</a:t>
          </a:r>
          <a:r>
            <a:rPr lang="es-ES" sz="1700" kern="1200" dirty="0">
              <a:latin typeface="Calibri" panose="020F0502020204030204" pitchFamily="34" charset="0"/>
            </a:rPr>
            <a:t>/ </a:t>
          </a:r>
          <a:r>
            <a:rPr lang="es-ES" sz="1700" kern="1200" dirty="0" err="1">
              <a:latin typeface="Calibri" panose="020F0502020204030204" pitchFamily="34" charset="0"/>
            </a:rPr>
            <a:t>Upper</a:t>
          </a:r>
          <a:r>
            <a:rPr lang="es-ES" sz="1700" kern="1200" dirty="0">
              <a:latin typeface="Calibri" panose="020F0502020204030204" pitchFamily="34" charset="0"/>
            </a:rPr>
            <a:t> </a:t>
          </a:r>
          <a:r>
            <a:rPr lang="es-ES" sz="1700" kern="1200" dirty="0" err="1">
              <a:latin typeface="Calibri" panose="020F0502020204030204" pitchFamily="34" charset="0"/>
            </a:rPr>
            <a:t>Activity</a:t>
          </a:r>
          <a:r>
            <a:rPr lang="es-ES" sz="1700" kern="1200" dirty="0">
              <a:latin typeface="Calibri" panose="020F0502020204030204" pitchFamily="34" charset="0"/>
            </a:rPr>
            <a:t> </a:t>
          </a:r>
          <a:r>
            <a:rPr lang="es-ES" sz="1700" kern="1200" dirty="0" err="1">
              <a:latin typeface="Calibri" panose="020F0502020204030204" pitchFamily="34" charset="0"/>
            </a:rPr>
            <a:t>Limits</a:t>
          </a:r>
          <a:r>
            <a:rPr lang="es-ES" sz="1700" kern="1200" dirty="0">
              <a:latin typeface="Calibri" panose="020F0502020204030204" pitchFamily="34" charset="0"/>
            </a:rPr>
            <a:t>, </a:t>
          </a:r>
          <a:r>
            <a:rPr lang="es-ES" sz="1700" kern="1200" dirty="0" err="1">
              <a:latin typeface="Calibri" panose="020F0502020204030204" pitchFamily="34" charset="0"/>
            </a:rPr>
            <a:t>etc</a:t>
          </a:r>
          <a:r>
            <a:rPr lang="es-ES" sz="1700" kern="1200" dirty="0">
              <a:latin typeface="Calibri" panose="020F0502020204030204" pitchFamily="34" charset="0"/>
            </a:rPr>
            <a:t>…)</a:t>
          </a:r>
          <a:endParaRPr lang="en-GB" sz="1700" kern="1200" dirty="0">
            <a:latin typeface="Calibri" panose="020F0502020204030204" pitchFamily="34" charset="0"/>
          </a:endParaRPr>
        </a:p>
      </dsp:txBody>
      <dsp:txXfrm>
        <a:off x="0" y="901720"/>
        <a:ext cx="3091249" cy="373320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D057F74-9490-4473-B4A3-5A2FFDE01BD8}">
      <dsp:nvSpPr>
        <dsp:cNvPr id="0" name=""/>
        <dsp:cNvSpPr/>
      </dsp:nvSpPr>
      <dsp:spPr>
        <a:xfrm>
          <a:off x="0" y="605820"/>
          <a:ext cx="3648461" cy="2189076"/>
        </a:xfrm>
        <a:prstGeom prst="rect">
          <a:avLst/>
        </a:prstGeom>
        <a:solidFill>
          <a:schemeClr val="accent2">
            <a:lumMod val="7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s-CO" sz="2200" b="1" kern="1200" dirty="0">
              <a:latin typeface="Open Sans" panose="020B0606030504020204"/>
            </a:rPr>
            <a:t>Trayectorias de descarbonización</a:t>
          </a:r>
        </a:p>
        <a:p>
          <a:pPr marL="0" lvl="0" indent="0" algn="ctr" defTabSz="977900">
            <a:lnSpc>
              <a:spcPct val="90000"/>
            </a:lnSpc>
            <a:spcBef>
              <a:spcPct val="0"/>
            </a:spcBef>
            <a:spcAft>
              <a:spcPct val="35000"/>
            </a:spcAft>
            <a:buNone/>
          </a:pPr>
          <a:r>
            <a:rPr lang="en-US" sz="1100" kern="1200" dirty="0">
              <a:latin typeface="Open Sans" panose="020B0606030504020204"/>
            </a:rPr>
            <a:t>(</a:t>
          </a:r>
          <a:r>
            <a:rPr lang="en-US" sz="1100" kern="1200" dirty="0" err="1">
              <a:latin typeface="Open Sans" panose="020B0606030504020204"/>
            </a:rPr>
            <a:t>Balyk</a:t>
          </a:r>
          <a:r>
            <a:rPr lang="en-US" sz="1100" kern="1200" dirty="0">
              <a:latin typeface="Open Sans" panose="020B0606030504020204"/>
            </a:rPr>
            <a:t> et al., 2019; Burandt et al., 2019; Carvajal &amp; Li, 2019; </a:t>
          </a:r>
          <a:r>
            <a:rPr lang="en-US" sz="1100" kern="1200" dirty="0" err="1">
              <a:latin typeface="Open Sans" panose="020B0606030504020204"/>
            </a:rPr>
            <a:t>Chiodi</a:t>
          </a:r>
          <a:r>
            <a:rPr lang="en-US" sz="1100" kern="1200" dirty="0">
              <a:latin typeface="Open Sans" panose="020B0606030504020204"/>
            </a:rPr>
            <a:t> et al., 2013; </a:t>
          </a:r>
          <a:r>
            <a:rPr lang="en-US" sz="1100" kern="1200" dirty="0" err="1">
              <a:latin typeface="Open Sans" panose="020B0606030504020204"/>
            </a:rPr>
            <a:t>Dedinec</a:t>
          </a:r>
          <a:r>
            <a:rPr lang="en-US" sz="1100" kern="1200" dirty="0">
              <a:latin typeface="Open Sans" panose="020B0606030504020204"/>
            </a:rPr>
            <a:t> et al., 2016; Ekins et al., 2011; </a:t>
          </a:r>
          <a:r>
            <a:rPr lang="es-ES" sz="1100" kern="1200" dirty="0">
              <a:latin typeface="Open Sans" panose="020B0606030504020204"/>
            </a:rPr>
            <a:t>Godínez-Zamora et al., 2020)</a:t>
          </a:r>
        </a:p>
      </dsp:txBody>
      <dsp:txXfrm>
        <a:off x="0" y="605820"/>
        <a:ext cx="3648461" cy="2189076"/>
      </dsp:txXfrm>
    </dsp:sp>
    <dsp:sp modelId="{4DB05F6D-E0C3-4141-8AC4-56E633916970}">
      <dsp:nvSpPr>
        <dsp:cNvPr id="0" name=""/>
        <dsp:cNvSpPr/>
      </dsp:nvSpPr>
      <dsp:spPr>
        <a:xfrm>
          <a:off x="4013307" y="605820"/>
          <a:ext cx="3648461" cy="2189076"/>
        </a:xfrm>
        <a:prstGeom prst="rect">
          <a:avLst/>
        </a:prstGeom>
        <a:solidFill>
          <a:srgbClr val="7EBA31"/>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s-CO" sz="2200" b="1" kern="1200" dirty="0">
              <a:latin typeface="Open Sans" panose="020B0606030504020204"/>
            </a:rPr>
            <a:t>Sistemas basados en bioenergía</a:t>
          </a:r>
        </a:p>
        <a:p>
          <a:pPr marL="0" lvl="0" indent="0" algn="ctr" defTabSz="977900">
            <a:lnSpc>
              <a:spcPct val="90000"/>
            </a:lnSpc>
            <a:spcBef>
              <a:spcPct val="0"/>
            </a:spcBef>
            <a:spcAft>
              <a:spcPct val="35000"/>
            </a:spcAft>
            <a:buNone/>
          </a:pPr>
          <a:r>
            <a:rPr lang="es-CO" sz="1100" kern="1200" dirty="0">
              <a:latin typeface="Open Sans" panose="020B0606030504020204"/>
            </a:rPr>
            <a:t>(</a:t>
          </a:r>
          <a:r>
            <a:rPr lang="en-US" sz="1100" kern="1200" dirty="0" err="1">
              <a:latin typeface="Open Sans" panose="020B0606030504020204"/>
            </a:rPr>
            <a:t>Börjesson</a:t>
          </a:r>
          <a:r>
            <a:rPr lang="en-US" sz="1100" kern="1200" dirty="0">
              <a:latin typeface="Open Sans" panose="020B0606030504020204"/>
            </a:rPr>
            <a:t> et al., 2015; </a:t>
          </a:r>
          <a:r>
            <a:rPr lang="en-US" sz="1100" kern="1200" dirty="0" err="1">
              <a:latin typeface="Open Sans" panose="020B0606030504020204"/>
            </a:rPr>
            <a:t>Chiodi</a:t>
          </a:r>
          <a:r>
            <a:rPr lang="en-US" sz="1100" kern="1200" dirty="0">
              <a:latin typeface="Open Sans" panose="020B0606030504020204"/>
            </a:rPr>
            <a:t> et al., 2015; Younis et al., 2020)</a:t>
          </a:r>
          <a:endParaRPr lang="es-ES" sz="1100" kern="1200" dirty="0">
            <a:latin typeface="Open Sans" panose="020B0606030504020204"/>
          </a:endParaRPr>
        </a:p>
      </dsp:txBody>
      <dsp:txXfrm>
        <a:off x="4013307" y="605820"/>
        <a:ext cx="3648461" cy="2189076"/>
      </dsp:txXfrm>
    </dsp:sp>
    <dsp:sp modelId="{6ED348A7-F106-4666-908C-403CFB7782A5}">
      <dsp:nvSpPr>
        <dsp:cNvPr id="0" name=""/>
        <dsp:cNvSpPr/>
      </dsp:nvSpPr>
      <dsp:spPr>
        <a:xfrm>
          <a:off x="8026614" y="605820"/>
          <a:ext cx="3648461" cy="2189076"/>
        </a:xfrm>
        <a:prstGeom prst="rect">
          <a:avLst/>
        </a:prstGeom>
        <a:solidFill>
          <a:srgbClr val="7030A0"/>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s-CO" sz="2200" b="1" kern="1200" dirty="0">
              <a:latin typeface="Open Sans" panose="020B0606030504020204"/>
            </a:rPr>
            <a:t>Rol de tecnologías</a:t>
          </a:r>
        </a:p>
        <a:p>
          <a:pPr marL="0" lvl="0" indent="0" algn="ctr" defTabSz="977900">
            <a:lnSpc>
              <a:spcPct val="90000"/>
            </a:lnSpc>
            <a:spcBef>
              <a:spcPct val="0"/>
            </a:spcBef>
            <a:spcAft>
              <a:spcPct val="35000"/>
            </a:spcAft>
            <a:buNone/>
          </a:pPr>
          <a:r>
            <a:rPr lang="en-US" sz="1100" kern="1200" dirty="0">
              <a:latin typeface="Open Sans" panose="020B0606030504020204"/>
            </a:rPr>
            <a:t>(Kato &amp; Kurosawa, 2021; </a:t>
          </a:r>
          <a:r>
            <a:rPr lang="en-US" sz="1100" kern="1200" dirty="0" err="1">
              <a:latin typeface="Open Sans" panose="020B0606030504020204"/>
            </a:rPr>
            <a:t>Hainoun</a:t>
          </a:r>
          <a:r>
            <a:rPr lang="en-US" sz="1100" kern="1200" dirty="0">
              <a:latin typeface="Open Sans" panose="020B0606030504020204"/>
            </a:rPr>
            <a:t> et al., 2010; </a:t>
          </a:r>
          <a:r>
            <a:rPr lang="es-ES" sz="1100" kern="1200" dirty="0" err="1">
              <a:latin typeface="Open Sans" panose="020B0606030504020204"/>
            </a:rPr>
            <a:t>Yangka</a:t>
          </a:r>
          <a:r>
            <a:rPr lang="es-ES" sz="1100" kern="1200" dirty="0">
              <a:latin typeface="Open Sans" panose="020B0606030504020204"/>
            </a:rPr>
            <a:t> &amp; </a:t>
          </a:r>
          <a:r>
            <a:rPr lang="es-ES" sz="1100" kern="1200" dirty="0" err="1">
              <a:latin typeface="Open Sans" panose="020B0606030504020204"/>
            </a:rPr>
            <a:t>Diesendorf</a:t>
          </a:r>
          <a:r>
            <a:rPr lang="es-ES" sz="1100" kern="1200" dirty="0">
              <a:latin typeface="Open Sans" panose="020B0606030504020204"/>
            </a:rPr>
            <a:t>, 2016)</a:t>
          </a:r>
          <a:r>
            <a:rPr lang="en-US" sz="1100" kern="1200" dirty="0">
              <a:latin typeface="Open Sans" panose="020B0606030504020204"/>
            </a:rPr>
            <a:t> </a:t>
          </a:r>
          <a:endParaRPr lang="es-ES" sz="1100" kern="1200" dirty="0">
            <a:latin typeface="Open Sans" panose="020B0606030504020204"/>
          </a:endParaRPr>
        </a:p>
      </dsp:txBody>
      <dsp:txXfrm>
        <a:off x="8026614" y="605820"/>
        <a:ext cx="3648461" cy="2189076"/>
      </dsp:txXfrm>
    </dsp:sp>
    <dsp:sp modelId="{8FF64927-B0D5-4000-8DDF-58813AD2D82D}">
      <dsp:nvSpPr>
        <dsp:cNvPr id="0" name=""/>
        <dsp:cNvSpPr/>
      </dsp:nvSpPr>
      <dsp:spPr>
        <a:xfrm>
          <a:off x="2006653" y="3159743"/>
          <a:ext cx="3648461" cy="2189076"/>
        </a:xfrm>
        <a:prstGeom prst="rect">
          <a:avLst/>
        </a:prstGeom>
        <a:solidFill>
          <a:srgbClr val="0070C0"/>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s-CO" sz="2200" b="1" kern="1200" dirty="0">
              <a:latin typeface="Open Sans" panose="020B0606030504020204"/>
            </a:rPr>
            <a:t>Sistema energético 100% renovable</a:t>
          </a:r>
        </a:p>
        <a:p>
          <a:pPr marL="0" lvl="0" indent="0" algn="ctr" defTabSz="977900">
            <a:lnSpc>
              <a:spcPct val="90000"/>
            </a:lnSpc>
            <a:spcBef>
              <a:spcPct val="0"/>
            </a:spcBef>
            <a:spcAft>
              <a:spcPct val="35000"/>
            </a:spcAft>
            <a:buNone/>
          </a:pPr>
          <a:r>
            <a:rPr lang="en-US" sz="1100" kern="1200" dirty="0">
              <a:latin typeface="Open Sans" panose="020B0606030504020204"/>
            </a:rPr>
            <a:t>(</a:t>
          </a:r>
          <a:r>
            <a:rPr lang="en-US" sz="1100" kern="1200" dirty="0" err="1">
              <a:latin typeface="Open Sans" panose="020B0606030504020204"/>
            </a:rPr>
            <a:t>Azzuni</a:t>
          </a:r>
          <a:r>
            <a:rPr lang="en-US" sz="1100" kern="1200" dirty="0">
              <a:latin typeface="Open Sans" panose="020B0606030504020204"/>
            </a:rPr>
            <a:t> et al., 2020; </a:t>
          </a:r>
          <a:r>
            <a:rPr lang="es-ES" sz="1100" kern="1200" dirty="0" err="1">
              <a:latin typeface="Open Sans" panose="020B0606030504020204"/>
            </a:rPr>
            <a:t>Lawrenz</a:t>
          </a:r>
          <a:r>
            <a:rPr lang="es-ES" sz="1100" kern="1200" dirty="0">
              <a:latin typeface="Open Sans" panose="020B0606030504020204"/>
            </a:rPr>
            <a:t> et al., 2018; </a:t>
          </a:r>
          <a:r>
            <a:rPr lang="es-ES" sz="1100" kern="1200" dirty="0" err="1">
              <a:latin typeface="Open Sans" panose="020B0606030504020204"/>
            </a:rPr>
            <a:t>Limpens</a:t>
          </a:r>
          <a:r>
            <a:rPr lang="es-ES" sz="1100" kern="1200" dirty="0">
              <a:latin typeface="Open Sans" panose="020B0606030504020204"/>
            </a:rPr>
            <a:t> et al., 2020; Osorio-Aravena et al., 2020)</a:t>
          </a:r>
        </a:p>
      </dsp:txBody>
      <dsp:txXfrm>
        <a:off x="2006653" y="3159743"/>
        <a:ext cx="3648461" cy="2189076"/>
      </dsp:txXfrm>
    </dsp:sp>
    <dsp:sp modelId="{A228BE6A-DD23-4111-8103-A1A0E25F51F8}">
      <dsp:nvSpPr>
        <dsp:cNvPr id="0" name=""/>
        <dsp:cNvSpPr/>
      </dsp:nvSpPr>
      <dsp:spPr>
        <a:xfrm>
          <a:off x="6019961" y="3159743"/>
          <a:ext cx="3648461" cy="2189076"/>
        </a:xfrm>
        <a:prstGeom prst="rect">
          <a:avLst/>
        </a:prstGeom>
        <a:solidFill>
          <a:srgbClr val="E5A420"/>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s-CO" sz="2400" b="1" kern="1200" dirty="0">
              <a:latin typeface="Open Sans" panose="020B0606030504020204"/>
            </a:rPr>
            <a:t>Seguridad energética</a:t>
          </a:r>
        </a:p>
        <a:p>
          <a:pPr marL="0" lvl="0" indent="0" algn="ctr" defTabSz="1066800">
            <a:lnSpc>
              <a:spcPct val="90000"/>
            </a:lnSpc>
            <a:spcBef>
              <a:spcPct val="0"/>
            </a:spcBef>
            <a:spcAft>
              <a:spcPct val="35000"/>
            </a:spcAft>
            <a:buNone/>
          </a:pPr>
          <a:r>
            <a:rPr lang="es-CO" sz="2400" kern="1200" dirty="0">
              <a:latin typeface="Open Sans" panose="020B0606030504020204"/>
            </a:rPr>
            <a:t> </a:t>
          </a:r>
          <a:r>
            <a:rPr lang="es-CO" sz="1100" kern="1200" dirty="0">
              <a:latin typeface="Open Sans" panose="020B0606030504020204"/>
            </a:rPr>
            <a:t>(</a:t>
          </a:r>
          <a:r>
            <a:rPr lang="es-CO" sz="1100" kern="1200" dirty="0" err="1"/>
            <a:t>Hainoun</a:t>
          </a:r>
          <a:r>
            <a:rPr lang="es-CO" sz="1100" kern="1200" dirty="0"/>
            <a:t> et al., 2010, Glynn et al., 2014, Anwar, 2016, Watts &amp; </a:t>
          </a:r>
          <a:r>
            <a:rPr lang="es-CO" sz="1100" kern="1200" dirty="0" err="1"/>
            <a:t>Martinez</a:t>
          </a:r>
          <a:r>
            <a:rPr lang="es-CO" sz="1100" kern="1200" dirty="0"/>
            <a:t>, 2012)</a:t>
          </a:r>
          <a:endParaRPr lang="es-ES" sz="1100" kern="1200" dirty="0">
            <a:latin typeface="Open Sans" panose="020B0606030504020204"/>
          </a:endParaRPr>
        </a:p>
      </dsp:txBody>
      <dsp:txXfrm>
        <a:off x="6019961" y="3159743"/>
        <a:ext cx="3648461" cy="2189076"/>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B94D5D-B933-E339-E977-D5EA06719CF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s-CO"/>
          </a:p>
        </p:txBody>
      </p:sp>
      <p:sp>
        <p:nvSpPr>
          <p:cNvPr id="3" name="Subtitle 2">
            <a:extLst>
              <a:ext uri="{FF2B5EF4-FFF2-40B4-BE49-F238E27FC236}">
                <a16:creationId xmlns:a16="http://schemas.microsoft.com/office/drawing/2014/main" id="{579C7E80-934F-08C2-7FB1-999DEB8142E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s-CO"/>
          </a:p>
        </p:txBody>
      </p:sp>
      <p:sp>
        <p:nvSpPr>
          <p:cNvPr id="4" name="Date Placeholder 3">
            <a:extLst>
              <a:ext uri="{FF2B5EF4-FFF2-40B4-BE49-F238E27FC236}">
                <a16:creationId xmlns:a16="http://schemas.microsoft.com/office/drawing/2014/main" id="{74DD99C0-965D-AAE7-D2CD-F3AF8EA0D9E2}"/>
              </a:ext>
            </a:extLst>
          </p:cNvPr>
          <p:cNvSpPr>
            <a:spLocks noGrp="1"/>
          </p:cNvSpPr>
          <p:nvPr>
            <p:ph type="dt" sz="half" idx="10"/>
          </p:nvPr>
        </p:nvSpPr>
        <p:spPr/>
        <p:txBody>
          <a:bodyPr/>
          <a:lstStyle/>
          <a:p>
            <a:fld id="{6A3E1319-9526-47FB-81FF-735E2F28389B}" type="datetimeFigureOut">
              <a:rPr lang="es-CO" smtClean="0"/>
              <a:t>29/07/2025</a:t>
            </a:fld>
            <a:endParaRPr lang="es-CO"/>
          </a:p>
        </p:txBody>
      </p:sp>
      <p:sp>
        <p:nvSpPr>
          <p:cNvPr id="5" name="Footer Placeholder 4">
            <a:extLst>
              <a:ext uri="{FF2B5EF4-FFF2-40B4-BE49-F238E27FC236}">
                <a16:creationId xmlns:a16="http://schemas.microsoft.com/office/drawing/2014/main" id="{F8FE4DFF-5235-D95D-DFA4-68823CE7BBBF}"/>
              </a:ext>
            </a:extLst>
          </p:cNvPr>
          <p:cNvSpPr>
            <a:spLocks noGrp="1"/>
          </p:cNvSpPr>
          <p:nvPr>
            <p:ph type="ftr" sz="quarter" idx="11"/>
          </p:nvPr>
        </p:nvSpPr>
        <p:spPr/>
        <p:txBody>
          <a:bodyPr/>
          <a:lstStyle/>
          <a:p>
            <a:endParaRPr lang="es-CO"/>
          </a:p>
        </p:txBody>
      </p:sp>
      <p:sp>
        <p:nvSpPr>
          <p:cNvPr id="6" name="Slide Number Placeholder 5">
            <a:extLst>
              <a:ext uri="{FF2B5EF4-FFF2-40B4-BE49-F238E27FC236}">
                <a16:creationId xmlns:a16="http://schemas.microsoft.com/office/drawing/2014/main" id="{CCA8FA9F-08E8-31E6-055C-EFB1DEB80384}"/>
              </a:ext>
            </a:extLst>
          </p:cNvPr>
          <p:cNvSpPr>
            <a:spLocks noGrp="1"/>
          </p:cNvSpPr>
          <p:nvPr>
            <p:ph type="sldNum" sz="quarter" idx="12"/>
          </p:nvPr>
        </p:nvSpPr>
        <p:spPr/>
        <p:txBody>
          <a:bodyPr/>
          <a:lstStyle/>
          <a:p>
            <a:fld id="{3EF99582-6BFA-4BCB-8998-C9A4D4F0D2C5}" type="slidenum">
              <a:rPr lang="es-CO" smtClean="0"/>
              <a:t>‹#›</a:t>
            </a:fld>
            <a:endParaRPr lang="es-CO"/>
          </a:p>
        </p:txBody>
      </p:sp>
    </p:spTree>
    <p:extLst>
      <p:ext uri="{BB962C8B-B14F-4D97-AF65-F5344CB8AC3E}">
        <p14:creationId xmlns:p14="http://schemas.microsoft.com/office/powerpoint/2010/main" val="26709262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58BBA3-C1EA-538D-C513-4D076D6B69A7}"/>
              </a:ext>
            </a:extLst>
          </p:cNvPr>
          <p:cNvSpPr>
            <a:spLocks noGrp="1"/>
          </p:cNvSpPr>
          <p:nvPr>
            <p:ph type="title"/>
          </p:nvPr>
        </p:nvSpPr>
        <p:spPr/>
        <p:txBody>
          <a:bodyPr/>
          <a:lstStyle/>
          <a:p>
            <a:r>
              <a:rPr lang="en-US"/>
              <a:t>Click to edit Master title style</a:t>
            </a:r>
            <a:endParaRPr lang="es-CO"/>
          </a:p>
        </p:txBody>
      </p:sp>
      <p:sp>
        <p:nvSpPr>
          <p:cNvPr id="3" name="Vertical Text Placeholder 2">
            <a:extLst>
              <a:ext uri="{FF2B5EF4-FFF2-40B4-BE49-F238E27FC236}">
                <a16:creationId xmlns:a16="http://schemas.microsoft.com/office/drawing/2014/main" id="{5F7CC562-9C2E-B90D-6BE6-D8AAAEEC0D2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CO"/>
          </a:p>
        </p:txBody>
      </p:sp>
      <p:sp>
        <p:nvSpPr>
          <p:cNvPr id="4" name="Date Placeholder 3">
            <a:extLst>
              <a:ext uri="{FF2B5EF4-FFF2-40B4-BE49-F238E27FC236}">
                <a16:creationId xmlns:a16="http://schemas.microsoft.com/office/drawing/2014/main" id="{A57A8BF1-0020-7756-5C2F-F747D7B5A53D}"/>
              </a:ext>
            </a:extLst>
          </p:cNvPr>
          <p:cNvSpPr>
            <a:spLocks noGrp="1"/>
          </p:cNvSpPr>
          <p:nvPr>
            <p:ph type="dt" sz="half" idx="10"/>
          </p:nvPr>
        </p:nvSpPr>
        <p:spPr/>
        <p:txBody>
          <a:bodyPr/>
          <a:lstStyle/>
          <a:p>
            <a:fld id="{6A3E1319-9526-47FB-81FF-735E2F28389B}" type="datetimeFigureOut">
              <a:rPr lang="es-CO" smtClean="0"/>
              <a:t>29/07/2025</a:t>
            </a:fld>
            <a:endParaRPr lang="es-CO"/>
          </a:p>
        </p:txBody>
      </p:sp>
      <p:sp>
        <p:nvSpPr>
          <p:cNvPr id="5" name="Footer Placeholder 4">
            <a:extLst>
              <a:ext uri="{FF2B5EF4-FFF2-40B4-BE49-F238E27FC236}">
                <a16:creationId xmlns:a16="http://schemas.microsoft.com/office/drawing/2014/main" id="{37803B8F-4455-38DA-1CB7-55DB064404F4}"/>
              </a:ext>
            </a:extLst>
          </p:cNvPr>
          <p:cNvSpPr>
            <a:spLocks noGrp="1"/>
          </p:cNvSpPr>
          <p:nvPr>
            <p:ph type="ftr" sz="quarter" idx="11"/>
          </p:nvPr>
        </p:nvSpPr>
        <p:spPr/>
        <p:txBody>
          <a:bodyPr/>
          <a:lstStyle/>
          <a:p>
            <a:endParaRPr lang="es-CO"/>
          </a:p>
        </p:txBody>
      </p:sp>
      <p:sp>
        <p:nvSpPr>
          <p:cNvPr id="6" name="Slide Number Placeholder 5">
            <a:extLst>
              <a:ext uri="{FF2B5EF4-FFF2-40B4-BE49-F238E27FC236}">
                <a16:creationId xmlns:a16="http://schemas.microsoft.com/office/drawing/2014/main" id="{873144E3-0484-D356-ED29-5CE41D6473B7}"/>
              </a:ext>
            </a:extLst>
          </p:cNvPr>
          <p:cNvSpPr>
            <a:spLocks noGrp="1"/>
          </p:cNvSpPr>
          <p:nvPr>
            <p:ph type="sldNum" sz="quarter" idx="12"/>
          </p:nvPr>
        </p:nvSpPr>
        <p:spPr/>
        <p:txBody>
          <a:bodyPr/>
          <a:lstStyle/>
          <a:p>
            <a:fld id="{3EF99582-6BFA-4BCB-8998-C9A4D4F0D2C5}" type="slidenum">
              <a:rPr lang="es-CO" smtClean="0"/>
              <a:t>‹#›</a:t>
            </a:fld>
            <a:endParaRPr lang="es-CO"/>
          </a:p>
        </p:txBody>
      </p:sp>
    </p:spTree>
    <p:extLst>
      <p:ext uri="{BB962C8B-B14F-4D97-AF65-F5344CB8AC3E}">
        <p14:creationId xmlns:p14="http://schemas.microsoft.com/office/powerpoint/2010/main" val="6861984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03ADA99-7024-03A0-5C29-34A6DC83C62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s-CO"/>
          </a:p>
        </p:txBody>
      </p:sp>
      <p:sp>
        <p:nvSpPr>
          <p:cNvPr id="3" name="Vertical Text Placeholder 2">
            <a:extLst>
              <a:ext uri="{FF2B5EF4-FFF2-40B4-BE49-F238E27FC236}">
                <a16:creationId xmlns:a16="http://schemas.microsoft.com/office/drawing/2014/main" id="{09274192-8FF8-8B39-24B6-AF4889C893E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CO"/>
          </a:p>
        </p:txBody>
      </p:sp>
      <p:sp>
        <p:nvSpPr>
          <p:cNvPr id="4" name="Date Placeholder 3">
            <a:extLst>
              <a:ext uri="{FF2B5EF4-FFF2-40B4-BE49-F238E27FC236}">
                <a16:creationId xmlns:a16="http://schemas.microsoft.com/office/drawing/2014/main" id="{A4212290-D541-B107-112E-CBCFF48F3914}"/>
              </a:ext>
            </a:extLst>
          </p:cNvPr>
          <p:cNvSpPr>
            <a:spLocks noGrp="1"/>
          </p:cNvSpPr>
          <p:nvPr>
            <p:ph type="dt" sz="half" idx="10"/>
          </p:nvPr>
        </p:nvSpPr>
        <p:spPr/>
        <p:txBody>
          <a:bodyPr/>
          <a:lstStyle/>
          <a:p>
            <a:fld id="{6A3E1319-9526-47FB-81FF-735E2F28389B}" type="datetimeFigureOut">
              <a:rPr lang="es-CO" smtClean="0"/>
              <a:t>29/07/2025</a:t>
            </a:fld>
            <a:endParaRPr lang="es-CO"/>
          </a:p>
        </p:txBody>
      </p:sp>
      <p:sp>
        <p:nvSpPr>
          <p:cNvPr id="5" name="Footer Placeholder 4">
            <a:extLst>
              <a:ext uri="{FF2B5EF4-FFF2-40B4-BE49-F238E27FC236}">
                <a16:creationId xmlns:a16="http://schemas.microsoft.com/office/drawing/2014/main" id="{F711F5DA-97AD-2C2B-A98B-291F400EED2D}"/>
              </a:ext>
            </a:extLst>
          </p:cNvPr>
          <p:cNvSpPr>
            <a:spLocks noGrp="1"/>
          </p:cNvSpPr>
          <p:nvPr>
            <p:ph type="ftr" sz="quarter" idx="11"/>
          </p:nvPr>
        </p:nvSpPr>
        <p:spPr/>
        <p:txBody>
          <a:bodyPr/>
          <a:lstStyle/>
          <a:p>
            <a:endParaRPr lang="es-CO"/>
          </a:p>
        </p:txBody>
      </p:sp>
      <p:sp>
        <p:nvSpPr>
          <p:cNvPr id="6" name="Slide Number Placeholder 5">
            <a:extLst>
              <a:ext uri="{FF2B5EF4-FFF2-40B4-BE49-F238E27FC236}">
                <a16:creationId xmlns:a16="http://schemas.microsoft.com/office/drawing/2014/main" id="{1904B033-CA14-E1AD-50AD-0484A3CA4132}"/>
              </a:ext>
            </a:extLst>
          </p:cNvPr>
          <p:cNvSpPr>
            <a:spLocks noGrp="1"/>
          </p:cNvSpPr>
          <p:nvPr>
            <p:ph type="sldNum" sz="quarter" idx="12"/>
          </p:nvPr>
        </p:nvSpPr>
        <p:spPr/>
        <p:txBody>
          <a:bodyPr/>
          <a:lstStyle/>
          <a:p>
            <a:fld id="{3EF99582-6BFA-4BCB-8998-C9A4D4F0D2C5}" type="slidenum">
              <a:rPr lang="es-CO" smtClean="0"/>
              <a:t>‹#›</a:t>
            </a:fld>
            <a:endParaRPr lang="es-CO"/>
          </a:p>
        </p:txBody>
      </p:sp>
    </p:spTree>
    <p:extLst>
      <p:ext uri="{BB962C8B-B14F-4D97-AF65-F5344CB8AC3E}">
        <p14:creationId xmlns:p14="http://schemas.microsoft.com/office/powerpoint/2010/main" val="37101399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487A12-297E-A181-F374-46E6215FF3B1}"/>
              </a:ext>
            </a:extLst>
          </p:cNvPr>
          <p:cNvSpPr>
            <a:spLocks noGrp="1"/>
          </p:cNvSpPr>
          <p:nvPr>
            <p:ph type="title"/>
          </p:nvPr>
        </p:nvSpPr>
        <p:spPr/>
        <p:txBody>
          <a:bodyPr/>
          <a:lstStyle/>
          <a:p>
            <a:r>
              <a:rPr lang="en-US"/>
              <a:t>Click to edit Master title style</a:t>
            </a:r>
            <a:endParaRPr lang="es-CO"/>
          </a:p>
        </p:txBody>
      </p:sp>
      <p:sp>
        <p:nvSpPr>
          <p:cNvPr id="3" name="Content Placeholder 2">
            <a:extLst>
              <a:ext uri="{FF2B5EF4-FFF2-40B4-BE49-F238E27FC236}">
                <a16:creationId xmlns:a16="http://schemas.microsoft.com/office/drawing/2014/main" id="{9D6DA9DC-6999-AE34-CF78-342AA4B0025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CO"/>
          </a:p>
        </p:txBody>
      </p:sp>
      <p:sp>
        <p:nvSpPr>
          <p:cNvPr id="4" name="Date Placeholder 3">
            <a:extLst>
              <a:ext uri="{FF2B5EF4-FFF2-40B4-BE49-F238E27FC236}">
                <a16:creationId xmlns:a16="http://schemas.microsoft.com/office/drawing/2014/main" id="{6239B6D3-A131-3C7E-5029-C81B454C4792}"/>
              </a:ext>
            </a:extLst>
          </p:cNvPr>
          <p:cNvSpPr>
            <a:spLocks noGrp="1"/>
          </p:cNvSpPr>
          <p:nvPr>
            <p:ph type="dt" sz="half" idx="10"/>
          </p:nvPr>
        </p:nvSpPr>
        <p:spPr/>
        <p:txBody>
          <a:bodyPr/>
          <a:lstStyle/>
          <a:p>
            <a:fld id="{6A3E1319-9526-47FB-81FF-735E2F28389B}" type="datetimeFigureOut">
              <a:rPr lang="es-CO" smtClean="0"/>
              <a:t>29/07/2025</a:t>
            </a:fld>
            <a:endParaRPr lang="es-CO"/>
          </a:p>
        </p:txBody>
      </p:sp>
      <p:sp>
        <p:nvSpPr>
          <p:cNvPr id="5" name="Footer Placeholder 4">
            <a:extLst>
              <a:ext uri="{FF2B5EF4-FFF2-40B4-BE49-F238E27FC236}">
                <a16:creationId xmlns:a16="http://schemas.microsoft.com/office/drawing/2014/main" id="{6C0463D6-E2E8-77A6-2833-6514C3273B21}"/>
              </a:ext>
            </a:extLst>
          </p:cNvPr>
          <p:cNvSpPr>
            <a:spLocks noGrp="1"/>
          </p:cNvSpPr>
          <p:nvPr>
            <p:ph type="ftr" sz="quarter" idx="11"/>
          </p:nvPr>
        </p:nvSpPr>
        <p:spPr/>
        <p:txBody>
          <a:bodyPr/>
          <a:lstStyle/>
          <a:p>
            <a:endParaRPr lang="es-CO"/>
          </a:p>
        </p:txBody>
      </p:sp>
      <p:sp>
        <p:nvSpPr>
          <p:cNvPr id="6" name="Slide Number Placeholder 5">
            <a:extLst>
              <a:ext uri="{FF2B5EF4-FFF2-40B4-BE49-F238E27FC236}">
                <a16:creationId xmlns:a16="http://schemas.microsoft.com/office/drawing/2014/main" id="{2F5CD952-BA35-7B33-5CB1-32E53C790EF9}"/>
              </a:ext>
            </a:extLst>
          </p:cNvPr>
          <p:cNvSpPr>
            <a:spLocks noGrp="1"/>
          </p:cNvSpPr>
          <p:nvPr>
            <p:ph type="sldNum" sz="quarter" idx="12"/>
          </p:nvPr>
        </p:nvSpPr>
        <p:spPr/>
        <p:txBody>
          <a:bodyPr/>
          <a:lstStyle/>
          <a:p>
            <a:fld id="{3EF99582-6BFA-4BCB-8998-C9A4D4F0D2C5}" type="slidenum">
              <a:rPr lang="es-CO" smtClean="0"/>
              <a:t>‹#›</a:t>
            </a:fld>
            <a:endParaRPr lang="es-CO"/>
          </a:p>
        </p:txBody>
      </p:sp>
    </p:spTree>
    <p:extLst>
      <p:ext uri="{BB962C8B-B14F-4D97-AF65-F5344CB8AC3E}">
        <p14:creationId xmlns:p14="http://schemas.microsoft.com/office/powerpoint/2010/main" val="32375232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D56C4D-216C-CF05-06C3-D6DC2027F6E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s-CO"/>
          </a:p>
        </p:txBody>
      </p:sp>
      <p:sp>
        <p:nvSpPr>
          <p:cNvPr id="3" name="Text Placeholder 2">
            <a:extLst>
              <a:ext uri="{FF2B5EF4-FFF2-40B4-BE49-F238E27FC236}">
                <a16:creationId xmlns:a16="http://schemas.microsoft.com/office/drawing/2014/main" id="{A58C27D0-6DDA-D562-F66B-6A824148E6E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323DED5-65EC-4D86-63FA-F2845C547227}"/>
              </a:ext>
            </a:extLst>
          </p:cNvPr>
          <p:cNvSpPr>
            <a:spLocks noGrp="1"/>
          </p:cNvSpPr>
          <p:nvPr>
            <p:ph type="dt" sz="half" idx="10"/>
          </p:nvPr>
        </p:nvSpPr>
        <p:spPr/>
        <p:txBody>
          <a:bodyPr/>
          <a:lstStyle/>
          <a:p>
            <a:fld id="{6A3E1319-9526-47FB-81FF-735E2F28389B}" type="datetimeFigureOut">
              <a:rPr lang="es-CO" smtClean="0"/>
              <a:t>29/07/2025</a:t>
            </a:fld>
            <a:endParaRPr lang="es-CO"/>
          </a:p>
        </p:txBody>
      </p:sp>
      <p:sp>
        <p:nvSpPr>
          <p:cNvPr id="5" name="Footer Placeholder 4">
            <a:extLst>
              <a:ext uri="{FF2B5EF4-FFF2-40B4-BE49-F238E27FC236}">
                <a16:creationId xmlns:a16="http://schemas.microsoft.com/office/drawing/2014/main" id="{350B3F64-E5D8-EAA4-2910-AEB348198701}"/>
              </a:ext>
            </a:extLst>
          </p:cNvPr>
          <p:cNvSpPr>
            <a:spLocks noGrp="1"/>
          </p:cNvSpPr>
          <p:nvPr>
            <p:ph type="ftr" sz="quarter" idx="11"/>
          </p:nvPr>
        </p:nvSpPr>
        <p:spPr/>
        <p:txBody>
          <a:bodyPr/>
          <a:lstStyle/>
          <a:p>
            <a:endParaRPr lang="es-CO"/>
          </a:p>
        </p:txBody>
      </p:sp>
      <p:sp>
        <p:nvSpPr>
          <p:cNvPr id="6" name="Slide Number Placeholder 5">
            <a:extLst>
              <a:ext uri="{FF2B5EF4-FFF2-40B4-BE49-F238E27FC236}">
                <a16:creationId xmlns:a16="http://schemas.microsoft.com/office/drawing/2014/main" id="{EDD26B1F-53CC-CF2B-50C4-A6EBEF19BB9B}"/>
              </a:ext>
            </a:extLst>
          </p:cNvPr>
          <p:cNvSpPr>
            <a:spLocks noGrp="1"/>
          </p:cNvSpPr>
          <p:nvPr>
            <p:ph type="sldNum" sz="quarter" idx="12"/>
          </p:nvPr>
        </p:nvSpPr>
        <p:spPr/>
        <p:txBody>
          <a:bodyPr/>
          <a:lstStyle/>
          <a:p>
            <a:fld id="{3EF99582-6BFA-4BCB-8998-C9A4D4F0D2C5}" type="slidenum">
              <a:rPr lang="es-CO" smtClean="0"/>
              <a:t>‹#›</a:t>
            </a:fld>
            <a:endParaRPr lang="es-CO"/>
          </a:p>
        </p:txBody>
      </p:sp>
    </p:spTree>
    <p:extLst>
      <p:ext uri="{BB962C8B-B14F-4D97-AF65-F5344CB8AC3E}">
        <p14:creationId xmlns:p14="http://schemas.microsoft.com/office/powerpoint/2010/main" val="26222873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6E6BF9-7F1D-071C-C4B6-54B7FB6769F3}"/>
              </a:ext>
            </a:extLst>
          </p:cNvPr>
          <p:cNvSpPr>
            <a:spLocks noGrp="1"/>
          </p:cNvSpPr>
          <p:nvPr>
            <p:ph type="title"/>
          </p:nvPr>
        </p:nvSpPr>
        <p:spPr/>
        <p:txBody>
          <a:bodyPr/>
          <a:lstStyle/>
          <a:p>
            <a:r>
              <a:rPr lang="en-US"/>
              <a:t>Click to edit Master title style</a:t>
            </a:r>
            <a:endParaRPr lang="es-CO"/>
          </a:p>
        </p:txBody>
      </p:sp>
      <p:sp>
        <p:nvSpPr>
          <p:cNvPr id="3" name="Content Placeholder 2">
            <a:extLst>
              <a:ext uri="{FF2B5EF4-FFF2-40B4-BE49-F238E27FC236}">
                <a16:creationId xmlns:a16="http://schemas.microsoft.com/office/drawing/2014/main" id="{ACD20203-7D32-43EE-74EA-65E61F8B144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CO"/>
          </a:p>
        </p:txBody>
      </p:sp>
      <p:sp>
        <p:nvSpPr>
          <p:cNvPr id="4" name="Content Placeholder 3">
            <a:extLst>
              <a:ext uri="{FF2B5EF4-FFF2-40B4-BE49-F238E27FC236}">
                <a16:creationId xmlns:a16="http://schemas.microsoft.com/office/drawing/2014/main" id="{F34330B3-CC10-F61C-0966-2429DBB80F2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CO"/>
          </a:p>
        </p:txBody>
      </p:sp>
      <p:sp>
        <p:nvSpPr>
          <p:cNvPr id="5" name="Date Placeholder 4">
            <a:extLst>
              <a:ext uri="{FF2B5EF4-FFF2-40B4-BE49-F238E27FC236}">
                <a16:creationId xmlns:a16="http://schemas.microsoft.com/office/drawing/2014/main" id="{A60C7589-D087-EC3E-D37B-07AA13CE827F}"/>
              </a:ext>
            </a:extLst>
          </p:cNvPr>
          <p:cNvSpPr>
            <a:spLocks noGrp="1"/>
          </p:cNvSpPr>
          <p:nvPr>
            <p:ph type="dt" sz="half" idx="10"/>
          </p:nvPr>
        </p:nvSpPr>
        <p:spPr/>
        <p:txBody>
          <a:bodyPr/>
          <a:lstStyle/>
          <a:p>
            <a:fld id="{6A3E1319-9526-47FB-81FF-735E2F28389B}" type="datetimeFigureOut">
              <a:rPr lang="es-CO" smtClean="0"/>
              <a:t>29/07/2025</a:t>
            </a:fld>
            <a:endParaRPr lang="es-CO"/>
          </a:p>
        </p:txBody>
      </p:sp>
      <p:sp>
        <p:nvSpPr>
          <p:cNvPr id="6" name="Footer Placeholder 5">
            <a:extLst>
              <a:ext uri="{FF2B5EF4-FFF2-40B4-BE49-F238E27FC236}">
                <a16:creationId xmlns:a16="http://schemas.microsoft.com/office/drawing/2014/main" id="{3969A3A1-53BC-0E70-9B41-EC843A8FC38F}"/>
              </a:ext>
            </a:extLst>
          </p:cNvPr>
          <p:cNvSpPr>
            <a:spLocks noGrp="1"/>
          </p:cNvSpPr>
          <p:nvPr>
            <p:ph type="ftr" sz="quarter" idx="11"/>
          </p:nvPr>
        </p:nvSpPr>
        <p:spPr/>
        <p:txBody>
          <a:bodyPr/>
          <a:lstStyle/>
          <a:p>
            <a:endParaRPr lang="es-CO"/>
          </a:p>
        </p:txBody>
      </p:sp>
      <p:sp>
        <p:nvSpPr>
          <p:cNvPr id="7" name="Slide Number Placeholder 6">
            <a:extLst>
              <a:ext uri="{FF2B5EF4-FFF2-40B4-BE49-F238E27FC236}">
                <a16:creationId xmlns:a16="http://schemas.microsoft.com/office/drawing/2014/main" id="{01A3DE3F-961D-5404-63C2-2B319C8CA38F}"/>
              </a:ext>
            </a:extLst>
          </p:cNvPr>
          <p:cNvSpPr>
            <a:spLocks noGrp="1"/>
          </p:cNvSpPr>
          <p:nvPr>
            <p:ph type="sldNum" sz="quarter" idx="12"/>
          </p:nvPr>
        </p:nvSpPr>
        <p:spPr/>
        <p:txBody>
          <a:bodyPr/>
          <a:lstStyle/>
          <a:p>
            <a:fld id="{3EF99582-6BFA-4BCB-8998-C9A4D4F0D2C5}" type="slidenum">
              <a:rPr lang="es-CO" smtClean="0"/>
              <a:t>‹#›</a:t>
            </a:fld>
            <a:endParaRPr lang="es-CO"/>
          </a:p>
        </p:txBody>
      </p:sp>
    </p:spTree>
    <p:extLst>
      <p:ext uri="{BB962C8B-B14F-4D97-AF65-F5344CB8AC3E}">
        <p14:creationId xmlns:p14="http://schemas.microsoft.com/office/powerpoint/2010/main" val="14761524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E4FE59-8AD5-55C6-B1D3-5767E7F1CAA7}"/>
              </a:ext>
            </a:extLst>
          </p:cNvPr>
          <p:cNvSpPr>
            <a:spLocks noGrp="1"/>
          </p:cNvSpPr>
          <p:nvPr>
            <p:ph type="title"/>
          </p:nvPr>
        </p:nvSpPr>
        <p:spPr>
          <a:xfrm>
            <a:off x="839788" y="365125"/>
            <a:ext cx="10515600" cy="1325563"/>
          </a:xfrm>
        </p:spPr>
        <p:txBody>
          <a:bodyPr/>
          <a:lstStyle/>
          <a:p>
            <a:r>
              <a:rPr lang="en-US"/>
              <a:t>Click to edit Master title style</a:t>
            </a:r>
            <a:endParaRPr lang="es-CO"/>
          </a:p>
        </p:txBody>
      </p:sp>
      <p:sp>
        <p:nvSpPr>
          <p:cNvPr id="3" name="Text Placeholder 2">
            <a:extLst>
              <a:ext uri="{FF2B5EF4-FFF2-40B4-BE49-F238E27FC236}">
                <a16:creationId xmlns:a16="http://schemas.microsoft.com/office/drawing/2014/main" id="{C2604AC8-9E96-8D07-D67A-8C0AA18E80B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AABCF93-C3D0-C8F8-0ED2-62B44E42E3A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CO"/>
          </a:p>
        </p:txBody>
      </p:sp>
      <p:sp>
        <p:nvSpPr>
          <p:cNvPr id="5" name="Text Placeholder 4">
            <a:extLst>
              <a:ext uri="{FF2B5EF4-FFF2-40B4-BE49-F238E27FC236}">
                <a16:creationId xmlns:a16="http://schemas.microsoft.com/office/drawing/2014/main" id="{3D8BF26B-4A0E-C463-AD19-77B912EE511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12B3EC1-CDD6-E4EC-3B56-5A6E51C03BE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CO"/>
          </a:p>
        </p:txBody>
      </p:sp>
      <p:sp>
        <p:nvSpPr>
          <p:cNvPr id="7" name="Date Placeholder 6">
            <a:extLst>
              <a:ext uri="{FF2B5EF4-FFF2-40B4-BE49-F238E27FC236}">
                <a16:creationId xmlns:a16="http://schemas.microsoft.com/office/drawing/2014/main" id="{A12B7F05-8817-0A9A-41C9-B29AC76ABA63}"/>
              </a:ext>
            </a:extLst>
          </p:cNvPr>
          <p:cNvSpPr>
            <a:spLocks noGrp="1"/>
          </p:cNvSpPr>
          <p:nvPr>
            <p:ph type="dt" sz="half" idx="10"/>
          </p:nvPr>
        </p:nvSpPr>
        <p:spPr/>
        <p:txBody>
          <a:bodyPr/>
          <a:lstStyle/>
          <a:p>
            <a:fld id="{6A3E1319-9526-47FB-81FF-735E2F28389B}" type="datetimeFigureOut">
              <a:rPr lang="es-CO" smtClean="0"/>
              <a:t>29/07/2025</a:t>
            </a:fld>
            <a:endParaRPr lang="es-CO"/>
          </a:p>
        </p:txBody>
      </p:sp>
      <p:sp>
        <p:nvSpPr>
          <p:cNvPr id="8" name="Footer Placeholder 7">
            <a:extLst>
              <a:ext uri="{FF2B5EF4-FFF2-40B4-BE49-F238E27FC236}">
                <a16:creationId xmlns:a16="http://schemas.microsoft.com/office/drawing/2014/main" id="{66F8BEE2-956C-DD94-A698-A3C268DC246D}"/>
              </a:ext>
            </a:extLst>
          </p:cNvPr>
          <p:cNvSpPr>
            <a:spLocks noGrp="1"/>
          </p:cNvSpPr>
          <p:nvPr>
            <p:ph type="ftr" sz="quarter" idx="11"/>
          </p:nvPr>
        </p:nvSpPr>
        <p:spPr/>
        <p:txBody>
          <a:bodyPr/>
          <a:lstStyle/>
          <a:p>
            <a:endParaRPr lang="es-CO"/>
          </a:p>
        </p:txBody>
      </p:sp>
      <p:sp>
        <p:nvSpPr>
          <p:cNvPr id="9" name="Slide Number Placeholder 8">
            <a:extLst>
              <a:ext uri="{FF2B5EF4-FFF2-40B4-BE49-F238E27FC236}">
                <a16:creationId xmlns:a16="http://schemas.microsoft.com/office/drawing/2014/main" id="{C6E6EE59-43F7-4A52-AB58-EEAA16CC1EDA}"/>
              </a:ext>
            </a:extLst>
          </p:cNvPr>
          <p:cNvSpPr>
            <a:spLocks noGrp="1"/>
          </p:cNvSpPr>
          <p:nvPr>
            <p:ph type="sldNum" sz="quarter" idx="12"/>
          </p:nvPr>
        </p:nvSpPr>
        <p:spPr/>
        <p:txBody>
          <a:bodyPr/>
          <a:lstStyle/>
          <a:p>
            <a:fld id="{3EF99582-6BFA-4BCB-8998-C9A4D4F0D2C5}" type="slidenum">
              <a:rPr lang="es-CO" smtClean="0"/>
              <a:t>‹#›</a:t>
            </a:fld>
            <a:endParaRPr lang="es-CO"/>
          </a:p>
        </p:txBody>
      </p:sp>
    </p:spTree>
    <p:extLst>
      <p:ext uri="{BB962C8B-B14F-4D97-AF65-F5344CB8AC3E}">
        <p14:creationId xmlns:p14="http://schemas.microsoft.com/office/powerpoint/2010/main" val="3210894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73FC8C-5D22-3B8C-BA14-25F7184ADCE4}"/>
              </a:ext>
            </a:extLst>
          </p:cNvPr>
          <p:cNvSpPr>
            <a:spLocks noGrp="1"/>
          </p:cNvSpPr>
          <p:nvPr>
            <p:ph type="title"/>
          </p:nvPr>
        </p:nvSpPr>
        <p:spPr/>
        <p:txBody>
          <a:bodyPr/>
          <a:lstStyle/>
          <a:p>
            <a:r>
              <a:rPr lang="en-US"/>
              <a:t>Click to edit Master title style</a:t>
            </a:r>
            <a:endParaRPr lang="es-CO"/>
          </a:p>
        </p:txBody>
      </p:sp>
      <p:sp>
        <p:nvSpPr>
          <p:cNvPr id="3" name="Date Placeholder 2">
            <a:extLst>
              <a:ext uri="{FF2B5EF4-FFF2-40B4-BE49-F238E27FC236}">
                <a16:creationId xmlns:a16="http://schemas.microsoft.com/office/drawing/2014/main" id="{99A62439-C4A3-883D-7A3F-C81998B0C9E5}"/>
              </a:ext>
            </a:extLst>
          </p:cNvPr>
          <p:cNvSpPr>
            <a:spLocks noGrp="1"/>
          </p:cNvSpPr>
          <p:nvPr>
            <p:ph type="dt" sz="half" idx="10"/>
          </p:nvPr>
        </p:nvSpPr>
        <p:spPr/>
        <p:txBody>
          <a:bodyPr/>
          <a:lstStyle/>
          <a:p>
            <a:fld id="{6A3E1319-9526-47FB-81FF-735E2F28389B}" type="datetimeFigureOut">
              <a:rPr lang="es-CO" smtClean="0"/>
              <a:t>29/07/2025</a:t>
            </a:fld>
            <a:endParaRPr lang="es-CO"/>
          </a:p>
        </p:txBody>
      </p:sp>
      <p:sp>
        <p:nvSpPr>
          <p:cNvPr id="4" name="Footer Placeholder 3">
            <a:extLst>
              <a:ext uri="{FF2B5EF4-FFF2-40B4-BE49-F238E27FC236}">
                <a16:creationId xmlns:a16="http://schemas.microsoft.com/office/drawing/2014/main" id="{EE13BB5A-2A54-78D0-AA1D-1E55A57745F1}"/>
              </a:ext>
            </a:extLst>
          </p:cNvPr>
          <p:cNvSpPr>
            <a:spLocks noGrp="1"/>
          </p:cNvSpPr>
          <p:nvPr>
            <p:ph type="ftr" sz="quarter" idx="11"/>
          </p:nvPr>
        </p:nvSpPr>
        <p:spPr/>
        <p:txBody>
          <a:bodyPr/>
          <a:lstStyle/>
          <a:p>
            <a:endParaRPr lang="es-CO"/>
          </a:p>
        </p:txBody>
      </p:sp>
      <p:sp>
        <p:nvSpPr>
          <p:cNvPr id="5" name="Slide Number Placeholder 4">
            <a:extLst>
              <a:ext uri="{FF2B5EF4-FFF2-40B4-BE49-F238E27FC236}">
                <a16:creationId xmlns:a16="http://schemas.microsoft.com/office/drawing/2014/main" id="{0A0CF6A1-A3A7-8650-80B7-DBA82AE51FEB}"/>
              </a:ext>
            </a:extLst>
          </p:cNvPr>
          <p:cNvSpPr>
            <a:spLocks noGrp="1"/>
          </p:cNvSpPr>
          <p:nvPr>
            <p:ph type="sldNum" sz="quarter" idx="12"/>
          </p:nvPr>
        </p:nvSpPr>
        <p:spPr/>
        <p:txBody>
          <a:bodyPr/>
          <a:lstStyle/>
          <a:p>
            <a:fld id="{3EF99582-6BFA-4BCB-8998-C9A4D4F0D2C5}" type="slidenum">
              <a:rPr lang="es-CO" smtClean="0"/>
              <a:t>‹#›</a:t>
            </a:fld>
            <a:endParaRPr lang="es-CO"/>
          </a:p>
        </p:txBody>
      </p:sp>
    </p:spTree>
    <p:extLst>
      <p:ext uri="{BB962C8B-B14F-4D97-AF65-F5344CB8AC3E}">
        <p14:creationId xmlns:p14="http://schemas.microsoft.com/office/powerpoint/2010/main" val="19436639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797C19C-5996-26E8-93D6-228407D7C995}"/>
              </a:ext>
            </a:extLst>
          </p:cNvPr>
          <p:cNvSpPr>
            <a:spLocks noGrp="1"/>
          </p:cNvSpPr>
          <p:nvPr>
            <p:ph type="dt" sz="half" idx="10"/>
          </p:nvPr>
        </p:nvSpPr>
        <p:spPr/>
        <p:txBody>
          <a:bodyPr/>
          <a:lstStyle/>
          <a:p>
            <a:fld id="{6A3E1319-9526-47FB-81FF-735E2F28389B}" type="datetimeFigureOut">
              <a:rPr lang="es-CO" smtClean="0"/>
              <a:t>29/07/2025</a:t>
            </a:fld>
            <a:endParaRPr lang="es-CO"/>
          </a:p>
        </p:txBody>
      </p:sp>
      <p:sp>
        <p:nvSpPr>
          <p:cNvPr id="3" name="Footer Placeholder 2">
            <a:extLst>
              <a:ext uri="{FF2B5EF4-FFF2-40B4-BE49-F238E27FC236}">
                <a16:creationId xmlns:a16="http://schemas.microsoft.com/office/drawing/2014/main" id="{3D57E6EB-9A5E-935D-F945-E85E3B25A9D6}"/>
              </a:ext>
            </a:extLst>
          </p:cNvPr>
          <p:cNvSpPr>
            <a:spLocks noGrp="1"/>
          </p:cNvSpPr>
          <p:nvPr>
            <p:ph type="ftr" sz="quarter" idx="11"/>
          </p:nvPr>
        </p:nvSpPr>
        <p:spPr/>
        <p:txBody>
          <a:bodyPr/>
          <a:lstStyle/>
          <a:p>
            <a:endParaRPr lang="es-CO"/>
          </a:p>
        </p:txBody>
      </p:sp>
      <p:sp>
        <p:nvSpPr>
          <p:cNvPr id="4" name="Slide Number Placeholder 3">
            <a:extLst>
              <a:ext uri="{FF2B5EF4-FFF2-40B4-BE49-F238E27FC236}">
                <a16:creationId xmlns:a16="http://schemas.microsoft.com/office/drawing/2014/main" id="{E8208EC4-D842-A5BA-804F-2CBEA95C568A}"/>
              </a:ext>
            </a:extLst>
          </p:cNvPr>
          <p:cNvSpPr>
            <a:spLocks noGrp="1"/>
          </p:cNvSpPr>
          <p:nvPr>
            <p:ph type="sldNum" sz="quarter" idx="12"/>
          </p:nvPr>
        </p:nvSpPr>
        <p:spPr/>
        <p:txBody>
          <a:bodyPr/>
          <a:lstStyle/>
          <a:p>
            <a:fld id="{3EF99582-6BFA-4BCB-8998-C9A4D4F0D2C5}" type="slidenum">
              <a:rPr lang="es-CO" smtClean="0"/>
              <a:t>‹#›</a:t>
            </a:fld>
            <a:endParaRPr lang="es-CO"/>
          </a:p>
        </p:txBody>
      </p:sp>
    </p:spTree>
    <p:extLst>
      <p:ext uri="{BB962C8B-B14F-4D97-AF65-F5344CB8AC3E}">
        <p14:creationId xmlns:p14="http://schemas.microsoft.com/office/powerpoint/2010/main" val="38959703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207ACA-F218-50F3-C40E-E9CFE6887A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s-CO"/>
          </a:p>
        </p:txBody>
      </p:sp>
      <p:sp>
        <p:nvSpPr>
          <p:cNvPr id="3" name="Content Placeholder 2">
            <a:extLst>
              <a:ext uri="{FF2B5EF4-FFF2-40B4-BE49-F238E27FC236}">
                <a16:creationId xmlns:a16="http://schemas.microsoft.com/office/drawing/2014/main" id="{E5DF4A72-F273-1DBB-B5F8-EEEB3A49D47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CO"/>
          </a:p>
        </p:txBody>
      </p:sp>
      <p:sp>
        <p:nvSpPr>
          <p:cNvPr id="4" name="Text Placeholder 3">
            <a:extLst>
              <a:ext uri="{FF2B5EF4-FFF2-40B4-BE49-F238E27FC236}">
                <a16:creationId xmlns:a16="http://schemas.microsoft.com/office/drawing/2014/main" id="{5F6E20B7-71CC-CC66-D4C9-FE2D2287CC8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66D9F2B-C729-07E0-C72A-8D4F62A74B01}"/>
              </a:ext>
            </a:extLst>
          </p:cNvPr>
          <p:cNvSpPr>
            <a:spLocks noGrp="1"/>
          </p:cNvSpPr>
          <p:nvPr>
            <p:ph type="dt" sz="half" idx="10"/>
          </p:nvPr>
        </p:nvSpPr>
        <p:spPr/>
        <p:txBody>
          <a:bodyPr/>
          <a:lstStyle/>
          <a:p>
            <a:fld id="{6A3E1319-9526-47FB-81FF-735E2F28389B}" type="datetimeFigureOut">
              <a:rPr lang="es-CO" smtClean="0"/>
              <a:t>29/07/2025</a:t>
            </a:fld>
            <a:endParaRPr lang="es-CO"/>
          </a:p>
        </p:txBody>
      </p:sp>
      <p:sp>
        <p:nvSpPr>
          <p:cNvPr id="6" name="Footer Placeholder 5">
            <a:extLst>
              <a:ext uri="{FF2B5EF4-FFF2-40B4-BE49-F238E27FC236}">
                <a16:creationId xmlns:a16="http://schemas.microsoft.com/office/drawing/2014/main" id="{8C486903-C935-6B22-9B06-AA0B05E2B9C8}"/>
              </a:ext>
            </a:extLst>
          </p:cNvPr>
          <p:cNvSpPr>
            <a:spLocks noGrp="1"/>
          </p:cNvSpPr>
          <p:nvPr>
            <p:ph type="ftr" sz="quarter" idx="11"/>
          </p:nvPr>
        </p:nvSpPr>
        <p:spPr/>
        <p:txBody>
          <a:bodyPr/>
          <a:lstStyle/>
          <a:p>
            <a:endParaRPr lang="es-CO"/>
          </a:p>
        </p:txBody>
      </p:sp>
      <p:sp>
        <p:nvSpPr>
          <p:cNvPr id="7" name="Slide Number Placeholder 6">
            <a:extLst>
              <a:ext uri="{FF2B5EF4-FFF2-40B4-BE49-F238E27FC236}">
                <a16:creationId xmlns:a16="http://schemas.microsoft.com/office/drawing/2014/main" id="{5082F05B-6B84-0A87-BB3F-E6E8BC5CDA92}"/>
              </a:ext>
            </a:extLst>
          </p:cNvPr>
          <p:cNvSpPr>
            <a:spLocks noGrp="1"/>
          </p:cNvSpPr>
          <p:nvPr>
            <p:ph type="sldNum" sz="quarter" idx="12"/>
          </p:nvPr>
        </p:nvSpPr>
        <p:spPr/>
        <p:txBody>
          <a:bodyPr/>
          <a:lstStyle/>
          <a:p>
            <a:fld id="{3EF99582-6BFA-4BCB-8998-C9A4D4F0D2C5}" type="slidenum">
              <a:rPr lang="es-CO" smtClean="0"/>
              <a:t>‹#›</a:t>
            </a:fld>
            <a:endParaRPr lang="es-CO"/>
          </a:p>
        </p:txBody>
      </p:sp>
    </p:spTree>
    <p:extLst>
      <p:ext uri="{BB962C8B-B14F-4D97-AF65-F5344CB8AC3E}">
        <p14:creationId xmlns:p14="http://schemas.microsoft.com/office/powerpoint/2010/main" val="22155302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04179B-697D-8A87-8C9C-EF5B4AA2918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s-CO"/>
          </a:p>
        </p:txBody>
      </p:sp>
      <p:sp>
        <p:nvSpPr>
          <p:cNvPr id="3" name="Picture Placeholder 2">
            <a:extLst>
              <a:ext uri="{FF2B5EF4-FFF2-40B4-BE49-F238E27FC236}">
                <a16:creationId xmlns:a16="http://schemas.microsoft.com/office/drawing/2014/main" id="{E6B66323-41C5-EB6E-18E9-007221D9FB0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Text Placeholder 3">
            <a:extLst>
              <a:ext uri="{FF2B5EF4-FFF2-40B4-BE49-F238E27FC236}">
                <a16:creationId xmlns:a16="http://schemas.microsoft.com/office/drawing/2014/main" id="{C190DE44-D139-960F-3DCD-E8AAA8C8AFC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C9FC531-3839-5C5C-8976-5E9961C50284}"/>
              </a:ext>
            </a:extLst>
          </p:cNvPr>
          <p:cNvSpPr>
            <a:spLocks noGrp="1"/>
          </p:cNvSpPr>
          <p:nvPr>
            <p:ph type="dt" sz="half" idx="10"/>
          </p:nvPr>
        </p:nvSpPr>
        <p:spPr/>
        <p:txBody>
          <a:bodyPr/>
          <a:lstStyle/>
          <a:p>
            <a:fld id="{6A3E1319-9526-47FB-81FF-735E2F28389B}" type="datetimeFigureOut">
              <a:rPr lang="es-CO" smtClean="0"/>
              <a:t>29/07/2025</a:t>
            </a:fld>
            <a:endParaRPr lang="es-CO"/>
          </a:p>
        </p:txBody>
      </p:sp>
      <p:sp>
        <p:nvSpPr>
          <p:cNvPr id="6" name="Footer Placeholder 5">
            <a:extLst>
              <a:ext uri="{FF2B5EF4-FFF2-40B4-BE49-F238E27FC236}">
                <a16:creationId xmlns:a16="http://schemas.microsoft.com/office/drawing/2014/main" id="{A037EA4C-C3EB-CA8C-D2CE-D2043A7079EB}"/>
              </a:ext>
            </a:extLst>
          </p:cNvPr>
          <p:cNvSpPr>
            <a:spLocks noGrp="1"/>
          </p:cNvSpPr>
          <p:nvPr>
            <p:ph type="ftr" sz="quarter" idx="11"/>
          </p:nvPr>
        </p:nvSpPr>
        <p:spPr/>
        <p:txBody>
          <a:bodyPr/>
          <a:lstStyle/>
          <a:p>
            <a:endParaRPr lang="es-CO"/>
          </a:p>
        </p:txBody>
      </p:sp>
      <p:sp>
        <p:nvSpPr>
          <p:cNvPr id="7" name="Slide Number Placeholder 6">
            <a:extLst>
              <a:ext uri="{FF2B5EF4-FFF2-40B4-BE49-F238E27FC236}">
                <a16:creationId xmlns:a16="http://schemas.microsoft.com/office/drawing/2014/main" id="{D3D32D0F-0F21-C315-FEEC-D1A183035AD5}"/>
              </a:ext>
            </a:extLst>
          </p:cNvPr>
          <p:cNvSpPr>
            <a:spLocks noGrp="1"/>
          </p:cNvSpPr>
          <p:nvPr>
            <p:ph type="sldNum" sz="quarter" idx="12"/>
          </p:nvPr>
        </p:nvSpPr>
        <p:spPr/>
        <p:txBody>
          <a:bodyPr/>
          <a:lstStyle/>
          <a:p>
            <a:fld id="{3EF99582-6BFA-4BCB-8998-C9A4D4F0D2C5}" type="slidenum">
              <a:rPr lang="es-CO" smtClean="0"/>
              <a:t>‹#›</a:t>
            </a:fld>
            <a:endParaRPr lang="es-CO"/>
          </a:p>
        </p:txBody>
      </p:sp>
    </p:spTree>
    <p:extLst>
      <p:ext uri="{BB962C8B-B14F-4D97-AF65-F5344CB8AC3E}">
        <p14:creationId xmlns:p14="http://schemas.microsoft.com/office/powerpoint/2010/main" val="19670569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0468CA6-F7CB-FD30-F5C6-8551C14F006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s-CO"/>
          </a:p>
        </p:txBody>
      </p:sp>
      <p:sp>
        <p:nvSpPr>
          <p:cNvPr id="3" name="Text Placeholder 2">
            <a:extLst>
              <a:ext uri="{FF2B5EF4-FFF2-40B4-BE49-F238E27FC236}">
                <a16:creationId xmlns:a16="http://schemas.microsoft.com/office/drawing/2014/main" id="{0E93CB47-E978-9D8E-9B61-3B55D4F3039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CO"/>
          </a:p>
        </p:txBody>
      </p:sp>
      <p:sp>
        <p:nvSpPr>
          <p:cNvPr id="4" name="Date Placeholder 3">
            <a:extLst>
              <a:ext uri="{FF2B5EF4-FFF2-40B4-BE49-F238E27FC236}">
                <a16:creationId xmlns:a16="http://schemas.microsoft.com/office/drawing/2014/main" id="{71BE92E5-832B-2D0C-524D-A2D7F0F984F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A3E1319-9526-47FB-81FF-735E2F28389B}" type="datetimeFigureOut">
              <a:rPr lang="es-CO" smtClean="0"/>
              <a:t>29/07/2025</a:t>
            </a:fld>
            <a:endParaRPr lang="es-CO"/>
          </a:p>
        </p:txBody>
      </p:sp>
      <p:sp>
        <p:nvSpPr>
          <p:cNvPr id="5" name="Footer Placeholder 4">
            <a:extLst>
              <a:ext uri="{FF2B5EF4-FFF2-40B4-BE49-F238E27FC236}">
                <a16:creationId xmlns:a16="http://schemas.microsoft.com/office/drawing/2014/main" id="{5F708B27-5945-33F2-9307-19B27C7BB91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CO"/>
          </a:p>
        </p:txBody>
      </p:sp>
      <p:sp>
        <p:nvSpPr>
          <p:cNvPr id="6" name="Slide Number Placeholder 5">
            <a:extLst>
              <a:ext uri="{FF2B5EF4-FFF2-40B4-BE49-F238E27FC236}">
                <a16:creationId xmlns:a16="http://schemas.microsoft.com/office/drawing/2014/main" id="{E908A5CF-626C-BF3B-A4EF-95C23B16017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EF99582-6BFA-4BCB-8998-C9A4D4F0D2C5}" type="slidenum">
              <a:rPr lang="es-CO" smtClean="0"/>
              <a:t>‹#›</a:t>
            </a:fld>
            <a:endParaRPr lang="es-CO"/>
          </a:p>
        </p:txBody>
      </p:sp>
    </p:spTree>
    <p:extLst>
      <p:ext uri="{BB962C8B-B14F-4D97-AF65-F5344CB8AC3E}">
        <p14:creationId xmlns:p14="http://schemas.microsoft.com/office/powerpoint/2010/main" val="6146599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8" Type="http://schemas.openxmlformats.org/officeDocument/2006/relationships/image" Target="../media/image24.png"/><Relationship Id="rId3" Type="http://schemas.openxmlformats.org/officeDocument/2006/relationships/image" Target="../media/image19.png"/><Relationship Id="rId7" Type="http://schemas.openxmlformats.org/officeDocument/2006/relationships/image" Target="../media/image23.png"/><Relationship Id="rId2" Type="http://schemas.openxmlformats.org/officeDocument/2006/relationships/image" Target="../media/image18.png"/><Relationship Id="rId1" Type="http://schemas.openxmlformats.org/officeDocument/2006/relationships/slideLayout" Target="../slideLayouts/slideLayout7.xml"/><Relationship Id="rId6" Type="http://schemas.openxmlformats.org/officeDocument/2006/relationships/image" Target="../media/image22.png"/><Relationship Id="rId5" Type="http://schemas.openxmlformats.org/officeDocument/2006/relationships/image" Target="../media/image21.png"/><Relationship Id="rId4" Type="http://schemas.openxmlformats.org/officeDocument/2006/relationships/image" Target="../media/image20.png"/><Relationship Id="rId9" Type="http://schemas.openxmlformats.org/officeDocument/2006/relationships/hyperlink" Target="https://osemosys.readthedocs.io/en/latest/index.html" TargetMode="External"/></Relationships>
</file>

<file path=ppt/slides/_rels/slide21.xml.rels><?xml version="1.0" encoding="UTF-8" standalone="yes"?>
<Relationships xmlns="http://schemas.openxmlformats.org/package/2006/relationships"><Relationship Id="rId3" Type="http://schemas.openxmlformats.org/officeDocument/2006/relationships/image" Target="../media/image26.emf"/><Relationship Id="rId2" Type="http://schemas.openxmlformats.org/officeDocument/2006/relationships/image" Target="../media/image25.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Título">
            <a:extLst>
              <a:ext uri="{FF2B5EF4-FFF2-40B4-BE49-F238E27FC236}">
                <a16:creationId xmlns:a16="http://schemas.microsoft.com/office/drawing/2014/main" id="{B0C4A869-B316-9778-82F6-ED43B75D7792}"/>
              </a:ext>
            </a:extLst>
          </p:cNvPr>
          <p:cNvSpPr txBox="1">
            <a:spLocks/>
          </p:cNvSpPr>
          <p:nvPr/>
        </p:nvSpPr>
        <p:spPr>
          <a:xfrm>
            <a:off x="1487486" y="1174963"/>
            <a:ext cx="9217025" cy="760413"/>
          </a:xfrm>
          <a:prstGeom prst="rect">
            <a:avLst/>
          </a:prstGeom>
        </p:spPr>
        <p:txBody>
          <a:bodyPr/>
          <a:lstStyle>
            <a:lvl1pPr algn="ctr" defTabSz="457200" rtl="0" eaLnBrk="0" fontAlgn="base" hangingPunct="0">
              <a:spcBef>
                <a:spcPct val="0"/>
              </a:spcBef>
              <a:spcAft>
                <a:spcPct val="0"/>
              </a:spcAft>
              <a:defRPr sz="4400" kern="1200">
                <a:solidFill>
                  <a:schemeClr val="tx1"/>
                </a:solidFill>
                <a:latin typeface="+mj-lt"/>
                <a:ea typeface="MS PGothic" panose="020B0600070205080204" pitchFamily="34" charset="-128"/>
                <a:cs typeface="ＭＳ Ｐゴシック" charset="0"/>
              </a:defRPr>
            </a:lvl1pPr>
            <a:lvl2pPr algn="ctr" defTabSz="457200" rtl="0" eaLnBrk="0" fontAlgn="base" hangingPunct="0">
              <a:spcBef>
                <a:spcPct val="0"/>
              </a:spcBef>
              <a:spcAft>
                <a:spcPct val="0"/>
              </a:spcAft>
              <a:defRPr sz="4400">
                <a:solidFill>
                  <a:schemeClr val="tx1"/>
                </a:solidFill>
                <a:latin typeface="Calibri" charset="0"/>
                <a:ea typeface="MS PGothic" panose="020B0600070205080204" pitchFamily="34" charset="-128"/>
                <a:cs typeface="ＭＳ Ｐゴシック" charset="0"/>
              </a:defRPr>
            </a:lvl2pPr>
            <a:lvl3pPr algn="ctr" defTabSz="457200" rtl="0" eaLnBrk="0" fontAlgn="base" hangingPunct="0">
              <a:spcBef>
                <a:spcPct val="0"/>
              </a:spcBef>
              <a:spcAft>
                <a:spcPct val="0"/>
              </a:spcAft>
              <a:defRPr sz="4400">
                <a:solidFill>
                  <a:schemeClr val="tx1"/>
                </a:solidFill>
                <a:latin typeface="Calibri" charset="0"/>
                <a:ea typeface="MS PGothic" panose="020B0600070205080204" pitchFamily="34" charset="-128"/>
                <a:cs typeface="ＭＳ Ｐゴシック" charset="0"/>
              </a:defRPr>
            </a:lvl3pPr>
            <a:lvl4pPr algn="ctr" defTabSz="457200" rtl="0" eaLnBrk="0" fontAlgn="base" hangingPunct="0">
              <a:spcBef>
                <a:spcPct val="0"/>
              </a:spcBef>
              <a:spcAft>
                <a:spcPct val="0"/>
              </a:spcAft>
              <a:defRPr sz="4400">
                <a:solidFill>
                  <a:schemeClr val="tx1"/>
                </a:solidFill>
                <a:latin typeface="Calibri" charset="0"/>
                <a:ea typeface="MS PGothic" panose="020B0600070205080204" pitchFamily="34" charset="-128"/>
                <a:cs typeface="ＭＳ Ｐゴシック" charset="0"/>
              </a:defRPr>
            </a:lvl4pPr>
            <a:lvl5pPr algn="ctr" defTabSz="457200" rtl="0" eaLnBrk="0" fontAlgn="base" hangingPunct="0">
              <a:spcBef>
                <a:spcPct val="0"/>
              </a:spcBef>
              <a:spcAft>
                <a:spcPct val="0"/>
              </a:spcAft>
              <a:defRPr sz="4400">
                <a:solidFill>
                  <a:schemeClr val="tx1"/>
                </a:solidFill>
                <a:latin typeface="Calibri" charset="0"/>
                <a:ea typeface="MS PGothic" panose="020B0600070205080204" pitchFamily="34" charset="-128"/>
                <a:cs typeface="ＭＳ Ｐゴシック" charset="0"/>
              </a:defRPr>
            </a:lvl5pPr>
            <a:lvl6pPr marL="4572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9pPr>
          </a:lstStyle>
          <a:p>
            <a:pPr>
              <a:defRPr/>
            </a:pPr>
            <a:r>
              <a:rPr lang="en-US" b="1" dirty="0">
                <a:effectLst>
                  <a:outerShdw blurRad="38100" dist="38100" dir="2700000" algn="tl">
                    <a:srgbClr val="000000">
                      <a:alpha val="43137"/>
                    </a:srgbClr>
                  </a:outerShdw>
                </a:effectLst>
                <a:latin typeface="Arial" pitchFamily="34" charset="0"/>
                <a:cs typeface="Arial" pitchFamily="34" charset="0"/>
              </a:rPr>
              <a:t>Energy Systems Analysis using </a:t>
            </a:r>
            <a:r>
              <a:rPr lang="en-US" b="1" dirty="0" err="1">
                <a:effectLst>
                  <a:outerShdw blurRad="38100" dist="38100" dir="2700000" algn="tl">
                    <a:srgbClr val="000000">
                      <a:alpha val="43137"/>
                    </a:srgbClr>
                  </a:outerShdw>
                </a:effectLst>
                <a:latin typeface="Arial" pitchFamily="34" charset="0"/>
                <a:cs typeface="Arial" pitchFamily="34" charset="0"/>
              </a:rPr>
              <a:t>OSeMOSYS</a:t>
            </a:r>
            <a:endParaRPr lang="es-CO" b="1" dirty="0">
              <a:effectLst>
                <a:outerShdw blurRad="38100" dist="38100" dir="2700000" algn="tl">
                  <a:srgbClr val="000000">
                    <a:alpha val="43137"/>
                  </a:srgbClr>
                </a:outerShdw>
              </a:effectLst>
              <a:latin typeface="Arial" pitchFamily="34" charset="0"/>
              <a:cs typeface="Arial" pitchFamily="34" charset="0"/>
            </a:endParaRPr>
          </a:p>
        </p:txBody>
      </p:sp>
      <p:sp>
        <p:nvSpPr>
          <p:cNvPr id="5" name="1 Título">
            <a:extLst>
              <a:ext uri="{FF2B5EF4-FFF2-40B4-BE49-F238E27FC236}">
                <a16:creationId xmlns:a16="http://schemas.microsoft.com/office/drawing/2014/main" id="{E979B262-6631-AF11-2599-88138FDC848D}"/>
              </a:ext>
            </a:extLst>
          </p:cNvPr>
          <p:cNvSpPr txBox="1">
            <a:spLocks/>
          </p:cNvSpPr>
          <p:nvPr/>
        </p:nvSpPr>
        <p:spPr>
          <a:xfrm>
            <a:off x="1811335" y="3429000"/>
            <a:ext cx="8569325" cy="760412"/>
          </a:xfrm>
          <a:prstGeom prst="rect">
            <a:avLst/>
          </a:prstGeom>
        </p:spPr>
        <p:txBody>
          <a:bodyPr/>
          <a:lstStyle>
            <a:lvl1pPr algn="ctr" defTabSz="457200" rtl="0" eaLnBrk="0" fontAlgn="base" hangingPunct="0">
              <a:spcBef>
                <a:spcPct val="0"/>
              </a:spcBef>
              <a:spcAft>
                <a:spcPct val="0"/>
              </a:spcAft>
              <a:defRPr sz="4400" kern="1200">
                <a:solidFill>
                  <a:schemeClr val="tx1"/>
                </a:solidFill>
                <a:latin typeface="+mj-lt"/>
                <a:ea typeface="MS PGothic" panose="020B0600070205080204" pitchFamily="34" charset="-128"/>
                <a:cs typeface="ＭＳ Ｐゴシック" charset="0"/>
              </a:defRPr>
            </a:lvl1pPr>
            <a:lvl2pPr algn="ctr" defTabSz="457200" rtl="0" eaLnBrk="0" fontAlgn="base" hangingPunct="0">
              <a:spcBef>
                <a:spcPct val="0"/>
              </a:spcBef>
              <a:spcAft>
                <a:spcPct val="0"/>
              </a:spcAft>
              <a:defRPr sz="4400">
                <a:solidFill>
                  <a:schemeClr val="tx1"/>
                </a:solidFill>
                <a:latin typeface="Calibri" charset="0"/>
                <a:ea typeface="MS PGothic" panose="020B0600070205080204" pitchFamily="34" charset="-128"/>
                <a:cs typeface="ＭＳ Ｐゴシック" charset="0"/>
              </a:defRPr>
            </a:lvl2pPr>
            <a:lvl3pPr algn="ctr" defTabSz="457200" rtl="0" eaLnBrk="0" fontAlgn="base" hangingPunct="0">
              <a:spcBef>
                <a:spcPct val="0"/>
              </a:spcBef>
              <a:spcAft>
                <a:spcPct val="0"/>
              </a:spcAft>
              <a:defRPr sz="4400">
                <a:solidFill>
                  <a:schemeClr val="tx1"/>
                </a:solidFill>
                <a:latin typeface="Calibri" charset="0"/>
                <a:ea typeface="MS PGothic" panose="020B0600070205080204" pitchFamily="34" charset="-128"/>
                <a:cs typeface="ＭＳ Ｐゴシック" charset="0"/>
              </a:defRPr>
            </a:lvl3pPr>
            <a:lvl4pPr algn="ctr" defTabSz="457200" rtl="0" eaLnBrk="0" fontAlgn="base" hangingPunct="0">
              <a:spcBef>
                <a:spcPct val="0"/>
              </a:spcBef>
              <a:spcAft>
                <a:spcPct val="0"/>
              </a:spcAft>
              <a:defRPr sz="4400">
                <a:solidFill>
                  <a:schemeClr val="tx1"/>
                </a:solidFill>
                <a:latin typeface="Calibri" charset="0"/>
                <a:ea typeface="MS PGothic" panose="020B0600070205080204" pitchFamily="34" charset="-128"/>
                <a:cs typeface="ＭＳ Ｐゴシック" charset="0"/>
              </a:defRPr>
            </a:lvl4pPr>
            <a:lvl5pPr algn="ctr" defTabSz="457200" rtl="0" eaLnBrk="0" fontAlgn="base" hangingPunct="0">
              <a:spcBef>
                <a:spcPct val="0"/>
              </a:spcBef>
              <a:spcAft>
                <a:spcPct val="0"/>
              </a:spcAft>
              <a:defRPr sz="4400">
                <a:solidFill>
                  <a:schemeClr val="tx1"/>
                </a:solidFill>
                <a:latin typeface="Calibri" charset="0"/>
                <a:ea typeface="MS PGothic" panose="020B0600070205080204" pitchFamily="34" charset="-128"/>
                <a:cs typeface="ＭＳ Ｐゴシック" charset="0"/>
              </a:defRPr>
            </a:lvl5pPr>
            <a:lvl6pPr marL="4572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9pPr>
          </a:lstStyle>
          <a:p>
            <a:pPr>
              <a:defRPr/>
            </a:pPr>
            <a:r>
              <a:rPr lang="en-US" sz="3600" b="1" dirty="0">
                <a:effectLst>
                  <a:outerShdw blurRad="38100" dist="38100" dir="2700000" algn="tl">
                    <a:srgbClr val="000000">
                      <a:alpha val="43137"/>
                    </a:srgbClr>
                  </a:outerShdw>
                </a:effectLst>
                <a:latin typeface="Arial" pitchFamily="34" charset="0"/>
                <a:cs typeface="Arial" pitchFamily="34" charset="0"/>
              </a:rPr>
              <a:t>Introduction to Linear Programming Models</a:t>
            </a:r>
            <a:endParaRPr lang="es-CO" sz="3600" b="1" dirty="0">
              <a:effectLst>
                <a:outerShdw blurRad="38100" dist="38100" dir="2700000" algn="tl">
                  <a:srgbClr val="000000">
                    <a:alpha val="43137"/>
                  </a:srgbClr>
                </a:outerShdw>
              </a:effectLst>
              <a:latin typeface="Arial" pitchFamily="34" charset="0"/>
              <a:cs typeface="Arial" pitchFamily="34" charset="0"/>
            </a:endParaRPr>
          </a:p>
          <a:p>
            <a:pPr>
              <a:defRPr/>
            </a:pPr>
            <a:endParaRPr lang="es-CO" sz="3600" b="1" dirty="0">
              <a:effectLst>
                <a:outerShdw blurRad="38100" dist="38100" dir="2700000" algn="tl">
                  <a:srgbClr val="000000">
                    <a:alpha val="43137"/>
                  </a:srgbClr>
                </a:outerShdw>
              </a:effectLst>
              <a:latin typeface="Arial" pitchFamily="34" charset="0"/>
              <a:cs typeface="Arial" pitchFamily="34" charset="0"/>
            </a:endParaRPr>
          </a:p>
          <a:p>
            <a:pPr>
              <a:defRPr/>
            </a:pPr>
            <a:r>
              <a:rPr lang="es-CO" sz="3000" b="1" dirty="0" err="1">
                <a:effectLst>
                  <a:outerShdw blurRad="38100" dist="38100" dir="2700000" algn="tl">
                    <a:srgbClr val="000000">
                      <a:alpha val="43137"/>
                    </a:srgbClr>
                  </a:outerShdw>
                </a:effectLst>
                <a:latin typeface="Arial" pitchFamily="34" charset="0"/>
                <a:cs typeface="Arial" pitchFamily="34" charset="0"/>
              </a:rPr>
              <a:t>MSc</a:t>
            </a:r>
            <a:r>
              <a:rPr lang="es-CO" sz="3000" b="1" dirty="0">
                <a:effectLst>
                  <a:outerShdw blurRad="38100" dist="38100" dir="2700000" algn="tl">
                    <a:srgbClr val="000000">
                      <a:alpha val="43137"/>
                    </a:srgbClr>
                  </a:outerShdw>
                </a:effectLst>
                <a:latin typeface="Arial" pitchFamily="34" charset="0"/>
                <a:cs typeface="Arial" pitchFamily="34" charset="0"/>
              </a:rPr>
              <a:t>. Fernando Plazas-Niño</a:t>
            </a:r>
          </a:p>
          <a:p>
            <a:pPr>
              <a:defRPr/>
            </a:pPr>
            <a:r>
              <a:rPr lang="es-CO" sz="3000" b="1" dirty="0" err="1">
                <a:effectLst>
                  <a:outerShdw blurRad="38100" dist="38100" dir="2700000" algn="tl">
                    <a:srgbClr val="000000">
                      <a:alpha val="43137"/>
                    </a:srgbClr>
                  </a:outerShdw>
                </a:effectLst>
                <a:latin typeface="Arial" pitchFamily="34" charset="0"/>
                <a:cs typeface="Arial" pitchFamily="34" charset="0"/>
              </a:rPr>
              <a:t>February</a:t>
            </a:r>
            <a:r>
              <a:rPr lang="es-CO" sz="3000" b="1" dirty="0">
                <a:effectLst>
                  <a:outerShdw blurRad="38100" dist="38100" dir="2700000" algn="tl">
                    <a:srgbClr val="000000">
                      <a:alpha val="43137"/>
                    </a:srgbClr>
                  </a:outerShdw>
                </a:effectLst>
                <a:latin typeface="Arial" pitchFamily="34" charset="0"/>
                <a:cs typeface="Arial" pitchFamily="34" charset="0"/>
              </a:rPr>
              <a:t> 2024</a:t>
            </a:r>
          </a:p>
        </p:txBody>
      </p:sp>
    </p:spTree>
    <p:extLst>
      <p:ext uri="{BB962C8B-B14F-4D97-AF65-F5344CB8AC3E}">
        <p14:creationId xmlns:p14="http://schemas.microsoft.com/office/powerpoint/2010/main" val="483092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8C938F-5717-4470-1C7A-C3F650068754}"/>
            </a:ext>
          </a:extLst>
        </p:cNvPr>
        <p:cNvGrpSpPr/>
        <p:nvPr/>
      </p:nvGrpSpPr>
      <p:grpSpPr>
        <a:xfrm>
          <a:off x="0" y="0"/>
          <a:ext cx="0" cy="0"/>
          <a:chOff x="0" y="0"/>
          <a:chExt cx="0" cy="0"/>
        </a:xfrm>
      </p:grpSpPr>
      <p:sp>
        <p:nvSpPr>
          <p:cNvPr id="2" name="Title 8">
            <a:extLst>
              <a:ext uri="{FF2B5EF4-FFF2-40B4-BE49-F238E27FC236}">
                <a16:creationId xmlns:a16="http://schemas.microsoft.com/office/drawing/2014/main" id="{4ADD9FB9-6901-8159-AC3D-64F043515209}"/>
              </a:ext>
            </a:extLst>
          </p:cNvPr>
          <p:cNvSpPr txBox="1">
            <a:spLocks/>
          </p:cNvSpPr>
          <p:nvPr/>
        </p:nvSpPr>
        <p:spPr bwMode="auto">
          <a:xfrm>
            <a:off x="1904999" y="212257"/>
            <a:ext cx="83820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457200">
              <a:defRPr>
                <a:solidFill>
                  <a:schemeClr val="tx1"/>
                </a:solidFill>
                <a:latin typeface="Arial" panose="020B0604020202020204" pitchFamily="34" charset="0"/>
                <a:ea typeface="MS PGothic" panose="020B0600070205080204" pitchFamily="34" charset="-128"/>
              </a:defRPr>
            </a:lvl1pPr>
            <a:lvl2pPr marL="742950" indent="-285750" defTabSz="457200">
              <a:defRPr>
                <a:solidFill>
                  <a:schemeClr val="tx1"/>
                </a:solidFill>
                <a:latin typeface="Arial" panose="020B0604020202020204" pitchFamily="34" charset="0"/>
                <a:ea typeface="MS PGothic" panose="020B0600070205080204" pitchFamily="34" charset="-128"/>
              </a:defRPr>
            </a:lvl2pPr>
            <a:lvl3pPr marL="1143000" indent="-228600" defTabSz="457200">
              <a:defRPr>
                <a:solidFill>
                  <a:schemeClr val="tx1"/>
                </a:solidFill>
                <a:latin typeface="Arial" panose="020B0604020202020204" pitchFamily="34" charset="0"/>
                <a:ea typeface="MS PGothic" panose="020B0600070205080204" pitchFamily="34" charset="-128"/>
              </a:defRPr>
            </a:lvl3pPr>
            <a:lvl4pPr marL="1600200" indent="-228600" defTabSz="457200">
              <a:defRPr>
                <a:solidFill>
                  <a:schemeClr val="tx1"/>
                </a:solidFill>
                <a:latin typeface="Arial" panose="020B0604020202020204" pitchFamily="34" charset="0"/>
                <a:ea typeface="MS PGothic" panose="020B0600070205080204" pitchFamily="34" charset="-128"/>
              </a:defRPr>
            </a:lvl4pPr>
            <a:lvl5pPr marL="2057400" indent="-228600" defTabSz="457200">
              <a:defRPr>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ctr" eaLnBrk="1" hangingPunct="1"/>
            <a:r>
              <a:rPr lang="en-US" altLang="en-US" sz="4400" b="1" dirty="0">
                <a:solidFill>
                  <a:srgbClr val="000000"/>
                </a:solidFill>
                <a:cs typeface="Arial" panose="020B0604020202020204" pitchFamily="34" charset="0"/>
              </a:rPr>
              <a:t>GRAPHICAL SOLUTION (4/7)</a:t>
            </a:r>
          </a:p>
        </p:txBody>
      </p:sp>
      <p:pic>
        <p:nvPicPr>
          <p:cNvPr id="3" name="Picture 2">
            <a:extLst>
              <a:ext uri="{FF2B5EF4-FFF2-40B4-BE49-F238E27FC236}">
                <a16:creationId xmlns:a16="http://schemas.microsoft.com/office/drawing/2014/main" id="{AA5C2291-20E7-910B-9032-F670AA71385F}"/>
              </a:ext>
            </a:extLst>
          </p:cNvPr>
          <p:cNvPicPr>
            <a:picLocks noChangeAspect="1"/>
          </p:cNvPicPr>
          <p:nvPr/>
        </p:nvPicPr>
        <p:blipFill>
          <a:blip r:embed="rId2"/>
          <a:stretch>
            <a:fillRect/>
          </a:stretch>
        </p:blipFill>
        <p:spPr>
          <a:xfrm>
            <a:off x="584737" y="960989"/>
            <a:ext cx="6779890" cy="5707407"/>
          </a:xfrm>
          <a:prstGeom prst="rect">
            <a:avLst/>
          </a:prstGeom>
        </p:spPr>
      </p:pic>
      <p:pic>
        <p:nvPicPr>
          <p:cNvPr id="7" name="Picture 6">
            <a:extLst>
              <a:ext uri="{FF2B5EF4-FFF2-40B4-BE49-F238E27FC236}">
                <a16:creationId xmlns:a16="http://schemas.microsoft.com/office/drawing/2014/main" id="{1976BEB7-F0E6-5966-AC58-0D34D93CF871}"/>
              </a:ext>
            </a:extLst>
          </p:cNvPr>
          <p:cNvPicPr>
            <a:picLocks noChangeAspect="1"/>
          </p:cNvPicPr>
          <p:nvPr/>
        </p:nvPicPr>
        <p:blipFill>
          <a:blip r:embed="rId3"/>
          <a:stretch>
            <a:fillRect/>
          </a:stretch>
        </p:blipFill>
        <p:spPr>
          <a:xfrm>
            <a:off x="8838259" y="2363393"/>
            <a:ext cx="1448740" cy="1754333"/>
          </a:xfrm>
          <a:prstGeom prst="rect">
            <a:avLst/>
          </a:prstGeom>
        </p:spPr>
      </p:pic>
    </p:spTree>
    <p:extLst>
      <p:ext uri="{BB962C8B-B14F-4D97-AF65-F5344CB8AC3E}">
        <p14:creationId xmlns:p14="http://schemas.microsoft.com/office/powerpoint/2010/main" val="11243921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B6FF93-DE15-615B-291A-9417C2A065BE}"/>
            </a:ext>
          </a:extLst>
        </p:cNvPr>
        <p:cNvGrpSpPr/>
        <p:nvPr/>
      </p:nvGrpSpPr>
      <p:grpSpPr>
        <a:xfrm>
          <a:off x="0" y="0"/>
          <a:ext cx="0" cy="0"/>
          <a:chOff x="0" y="0"/>
          <a:chExt cx="0" cy="0"/>
        </a:xfrm>
      </p:grpSpPr>
      <p:sp>
        <p:nvSpPr>
          <p:cNvPr id="2" name="Title 8">
            <a:extLst>
              <a:ext uri="{FF2B5EF4-FFF2-40B4-BE49-F238E27FC236}">
                <a16:creationId xmlns:a16="http://schemas.microsoft.com/office/drawing/2014/main" id="{A3B7BF55-08A8-6FF8-94E8-C1F12597E6C1}"/>
              </a:ext>
            </a:extLst>
          </p:cNvPr>
          <p:cNvSpPr txBox="1">
            <a:spLocks/>
          </p:cNvSpPr>
          <p:nvPr/>
        </p:nvSpPr>
        <p:spPr bwMode="auto">
          <a:xfrm>
            <a:off x="1904999" y="212257"/>
            <a:ext cx="83820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457200">
              <a:defRPr>
                <a:solidFill>
                  <a:schemeClr val="tx1"/>
                </a:solidFill>
                <a:latin typeface="Arial" panose="020B0604020202020204" pitchFamily="34" charset="0"/>
                <a:ea typeface="MS PGothic" panose="020B0600070205080204" pitchFamily="34" charset="-128"/>
              </a:defRPr>
            </a:lvl1pPr>
            <a:lvl2pPr marL="742950" indent="-285750" defTabSz="457200">
              <a:defRPr>
                <a:solidFill>
                  <a:schemeClr val="tx1"/>
                </a:solidFill>
                <a:latin typeface="Arial" panose="020B0604020202020204" pitchFamily="34" charset="0"/>
                <a:ea typeface="MS PGothic" panose="020B0600070205080204" pitchFamily="34" charset="-128"/>
              </a:defRPr>
            </a:lvl2pPr>
            <a:lvl3pPr marL="1143000" indent="-228600" defTabSz="457200">
              <a:defRPr>
                <a:solidFill>
                  <a:schemeClr val="tx1"/>
                </a:solidFill>
                <a:latin typeface="Arial" panose="020B0604020202020204" pitchFamily="34" charset="0"/>
                <a:ea typeface="MS PGothic" panose="020B0600070205080204" pitchFamily="34" charset="-128"/>
              </a:defRPr>
            </a:lvl3pPr>
            <a:lvl4pPr marL="1600200" indent="-228600" defTabSz="457200">
              <a:defRPr>
                <a:solidFill>
                  <a:schemeClr val="tx1"/>
                </a:solidFill>
                <a:latin typeface="Arial" panose="020B0604020202020204" pitchFamily="34" charset="0"/>
                <a:ea typeface="MS PGothic" panose="020B0600070205080204" pitchFamily="34" charset="-128"/>
              </a:defRPr>
            </a:lvl4pPr>
            <a:lvl5pPr marL="2057400" indent="-228600" defTabSz="457200">
              <a:defRPr>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ctr" eaLnBrk="1" hangingPunct="1"/>
            <a:r>
              <a:rPr lang="en-US" altLang="en-US" sz="4400" b="1" dirty="0">
                <a:solidFill>
                  <a:srgbClr val="000000"/>
                </a:solidFill>
                <a:cs typeface="Arial" panose="020B0604020202020204" pitchFamily="34" charset="0"/>
              </a:rPr>
              <a:t>GRAPHICAL SOLUTION (5/7)</a:t>
            </a:r>
          </a:p>
        </p:txBody>
      </p:sp>
      <p:pic>
        <p:nvPicPr>
          <p:cNvPr id="3" name="Picture 2">
            <a:extLst>
              <a:ext uri="{FF2B5EF4-FFF2-40B4-BE49-F238E27FC236}">
                <a16:creationId xmlns:a16="http://schemas.microsoft.com/office/drawing/2014/main" id="{4DF36769-BFA8-6214-9005-6473AB6A2688}"/>
              </a:ext>
            </a:extLst>
          </p:cNvPr>
          <p:cNvPicPr>
            <a:picLocks noChangeAspect="1"/>
          </p:cNvPicPr>
          <p:nvPr/>
        </p:nvPicPr>
        <p:blipFill>
          <a:blip r:embed="rId2"/>
          <a:stretch>
            <a:fillRect/>
          </a:stretch>
        </p:blipFill>
        <p:spPr>
          <a:xfrm>
            <a:off x="646597" y="911564"/>
            <a:ext cx="6891025" cy="5800962"/>
          </a:xfrm>
          <a:prstGeom prst="rect">
            <a:avLst/>
          </a:prstGeom>
        </p:spPr>
      </p:pic>
      <p:pic>
        <p:nvPicPr>
          <p:cNvPr id="51" name="Picture 50">
            <a:extLst>
              <a:ext uri="{FF2B5EF4-FFF2-40B4-BE49-F238E27FC236}">
                <a16:creationId xmlns:a16="http://schemas.microsoft.com/office/drawing/2014/main" id="{6707CE50-64CC-9AD0-F9A2-42732E79D850}"/>
              </a:ext>
            </a:extLst>
          </p:cNvPr>
          <p:cNvPicPr>
            <a:picLocks noChangeAspect="1"/>
          </p:cNvPicPr>
          <p:nvPr/>
        </p:nvPicPr>
        <p:blipFill>
          <a:blip r:embed="rId3"/>
          <a:stretch>
            <a:fillRect/>
          </a:stretch>
        </p:blipFill>
        <p:spPr>
          <a:xfrm>
            <a:off x="8553931" y="2227869"/>
            <a:ext cx="2810314" cy="2830678"/>
          </a:xfrm>
          <a:prstGeom prst="rect">
            <a:avLst/>
          </a:prstGeom>
        </p:spPr>
      </p:pic>
    </p:spTree>
    <p:extLst>
      <p:ext uri="{BB962C8B-B14F-4D97-AF65-F5344CB8AC3E}">
        <p14:creationId xmlns:p14="http://schemas.microsoft.com/office/powerpoint/2010/main" val="2342494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0AC61A-2346-CEBF-1976-2DDCF812AC26}"/>
            </a:ext>
          </a:extLst>
        </p:cNvPr>
        <p:cNvGrpSpPr/>
        <p:nvPr/>
      </p:nvGrpSpPr>
      <p:grpSpPr>
        <a:xfrm>
          <a:off x="0" y="0"/>
          <a:ext cx="0" cy="0"/>
          <a:chOff x="0" y="0"/>
          <a:chExt cx="0" cy="0"/>
        </a:xfrm>
      </p:grpSpPr>
      <p:sp>
        <p:nvSpPr>
          <p:cNvPr id="2" name="Title 8">
            <a:extLst>
              <a:ext uri="{FF2B5EF4-FFF2-40B4-BE49-F238E27FC236}">
                <a16:creationId xmlns:a16="http://schemas.microsoft.com/office/drawing/2014/main" id="{67299892-69C5-437D-45E3-301CDF824BD1}"/>
              </a:ext>
            </a:extLst>
          </p:cNvPr>
          <p:cNvSpPr txBox="1">
            <a:spLocks/>
          </p:cNvSpPr>
          <p:nvPr/>
        </p:nvSpPr>
        <p:spPr bwMode="auto">
          <a:xfrm>
            <a:off x="1904999" y="212257"/>
            <a:ext cx="83820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457200">
              <a:defRPr>
                <a:solidFill>
                  <a:schemeClr val="tx1"/>
                </a:solidFill>
                <a:latin typeface="Arial" panose="020B0604020202020204" pitchFamily="34" charset="0"/>
                <a:ea typeface="MS PGothic" panose="020B0600070205080204" pitchFamily="34" charset="-128"/>
              </a:defRPr>
            </a:lvl1pPr>
            <a:lvl2pPr marL="742950" indent="-285750" defTabSz="457200">
              <a:defRPr>
                <a:solidFill>
                  <a:schemeClr val="tx1"/>
                </a:solidFill>
                <a:latin typeface="Arial" panose="020B0604020202020204" pitchFamily="34" charset="0"/>
                <a:ea typeface="MS PGothic" panose="020B0600070205080204" pitchFamily="34" charset="-128"/>
              </a:defRPr>
            </a:lvl2pPr>
            <a:lvl3pPr marL="1143000" indent="-228600" defTabSz="457200">
              <a:defRPr>
                <a:solidFill>
                  <a:schemeClr val="tx1"/>
                </a:solidFill>
                <a:latin typeface="Arial" panose="020B0604020202020204" pitchFamily="34" charset="0"/>
                <a:ea typeface="MS PGothic" panose="020B0600070205080204" pitchFamily="34" charset="-128"/>
              </a:defRPr>
            </a:lvl3pPr>
            <a:lvl4pPr marL="1600200" indent="-228600" defTabSz="457200">
              <a:defRPr>
                <a:solidFill>
                  <a:schemeClr val="tx1"/>
                </a:solidFill>
                <a:latin typeface="Arial" panose="020B0604020202020204" pitchFamily="34" charset="0"/>
                <a:ea typeface="MS PGothic" panose="020B0600070205080204" pitchFamily="34" charset="-128"/>
              </a:defRPr>
            </a:lvl4pPr>
            <a:lvl5pPr marL="2057400" indent="-228600" defTabSz="457200">
              <a:defRPr>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ctr" eaLnBrk="1" hangingPunct="1"/>
            <a:r>
              <a:rPr lang="en-US" altLang="en-US" sz="4400" b="1" dirty="0">
                <a:solidFill>
                  <a:srgbClr val="000000"/>
                </a:solidFill>
                <a:cs typeface="Arial" panose="020B0604020202020204" pitchFamily="34" charset="0"/>
              </a:rPr>
              <a:t>GRAPHICAL SOLUTION (6/7)</a:t>
            </a:r>
          </a:p>
        </p:txBody>
      </p:sp>
      <p:pic>
        <p:nvPicPr>
          <p:cNvPr id="3" name="Picture 2">
            <a:extLst>
              <a:ext uri="{FF2B5EF4-FFF2-40B4-BE49-F238E27FC236}">
                <a16:creationId xmlns:a16="http://schemas.microsoft.com/office/drawing/2014/main" id="{83845212-19F7-B4A6-96BE-C1A2AA5757A3}"/>
              </a:ext>
            </a:extLst>
          </p:cNvPr>
          <p:cNvPicPr>
            <a:picLocks noChangeAspect="1"/>
          </p:cNvPicPr>
          <p:nvPr/>
        </p:nvPicPr>
        <p:blipFill>
          <a:blip r:embed="rId2"/>
          <a:stretch>
            <a:fillRect/>
          </a:stretch>
        </p:blipFill>
        <p:spPr>
          <a:xfrm>
            <a:off x="696023" y="959203"/>
            <a:ext cx="6755102" cy="5686540"/>
          </a:xfrm>
          <a:prstGeom prst="rect">
            <a:avLst/>
          </a:prstGeom>
        </p:spPr>
      </p:pic>
      <p:pic>
        <p:nvPicPr>
          <p:cNvPr id="7" name="Picture 6">
            <a:extLst>
              <a:ext uri="{FF2B5EF4-FFF2-40B4-BE49-F238E27FC236}">
                <a16:creationId xmlns:a16="http://schemas.microsoft.com/office/drawing/2014/main" id="{2A4FCB04-40D7-96C5-5B07-33BF88F33411}"/>
              </a:ext>
            </a:extLst>
          </p:cNvPr>
          <p:cNvPicPr>
            <a:picLocks noChangeAspect="1"/>
          </p:cNvPicPr>
          <p:nvPr/>
        </p:nvPicPr>
        <p:blipFill>
          <a:blip r:embed="rId3"/>
          <a:stretch>
            <a:fillRect/>
          </a:stretch>
        </p:blipFill>
        <p:spPr>
          <a:xfrm>
            <a:off x="8603359" y="1494187"/>
            <a:ext cx="2394153" cy="2411502"/>
          </a:xfrm>
          <a:prstGeom prst="rect">
            <a:avLst/>
          </a:prstGeom>
        </p:spPr>
      </p:pic>
      <p:sp>
        <p:nvSpPr>
          <p:cNvPr id="8" name="Rectángulo: esquinas redondeadas 77">
            <a:extLst>
              <a:ext uri="{FF2B5EF4-FFF2-40B4-BE49-F238E27FC236}">
                <a16:creationId xmlns:a16="http://schemas.microsoft.com/office/drawing/2014/main" id="{0E1E3C1C-E9DD-EE6E-4DA1-76D6E657A086}"/>
              </a:ext>
            </a:extLst>
          </p:cNvPr>
          <p:cNvSpPr/>
          <p:nvPr/>
        </p:nvSpPr>
        <p:spPr>
          <a:xfrm>
            <a:off x="8160504" y="4532961"/>
            <a:ext cx="3279862" cy="1167434"/>
          </a:xfrm>
          <a:prstGeom prst="roundRect">
            <a:avLst/>
          </a:prstGeom>
          <a:solidFill>
            <a:srgbClr val="002060"/>
          </a:solidFill>
        </p:spPr>
        <p:style>
          <a:lnRef idx="1">
            <a:schemeClr val="accent1"/>
          </a:lnRef>
          <a:fillRef idx="3">
            <a:schemeClr val="accent1"/>
          </a:fillRef>
          <a:effectRef idx="2">
            <a:schemeClr val="accent1"/>
          </a:effectRef>
          <a:fontRef idx="minor">
            <a:schemeClr val="lt1"/>
          </a:fontRef>
        </p:style>
        <p:txBody>
          <a:bodyPr anchor="ctr"/>
          <a:lstStyle/>
          <a:p>
            <a:pPr algn="ctr">
              <a:defRPr/>
            </a:pPr>
            <a:r>
              <a:rPr lang="es-CO" sz="2600" b="1" dirty="0" err="1">
                <a:solidFill>
                  <a:schemeClr val="bg1"/>
                </a:solidFill>
                <a:latin typeface="Arial" panose="020B0604020202020204" pitchFamily="34" charset="0"/>
                <a:cs typeface="Arial" panose="020B0604020202020204" pitchFamily="34" charset="0"/>
              </a:rPr>
              <a:t>Feasible</a:t>
            </a:r>
            <a:r>
              <a:rPr lang="es-CO" sz="2600" b="1" dirty="0">
                <a:solidFill>
                  <a:schemeClr val="bg1"/>
                </a:solidFill>
                <a:latin typeface="Arial" panose="020B0604020202020204" pitchFamily="34" charset="0"/>
                <a:cs typeface="Arial" panose="020B0604020202020204" pitchFamily="34" charset="0"/>
              </a:rPr>
              <a:t> </a:t>
            </a:r>
            <a:r>
              <a:rPr lang="es-CO" sz="2600" b="1" dirty="0" err="1">
                <a:solidFill>
                  <a:schemeClr val="bg1"/>
                </a:solidFill>
                <a:latin typeface="Arial" panose="020B0604020202020204" pitchFamily="34" charset="0"/>
                <a:cs typeface="Arial" panose="020B0604020202020204" pitchFamily="34" charset="0"/>
              </a:rPr>
              <a:t>region</a:t>
            </a:r>
            <a:r>
              <a:rPr lang="es-CO" sz="2600" b="1" dirty="0">
                <a:solidFill>
                  <a:schemeClr val="bg1"/>
                </a:solidFill>
                <a:latin typeface="Arial" panose="020B0604020202020204" pitchFamily="34" charset="0"/>
                <a:cs typeface="Arial" panose="020B0604020202020204" pitchFamily="34" charset="0"/>
              </a:rPr>
              <a:t> – </a:t>
            </a:r>
            <a:r>
              <a:rPr lang="es-CO" sz="2600" b="1" dirty="0" err="1">
                <a:solidFill>
                  <a:schemeClr val="bg1"/>
                </a:solidFill>
                <a:latin typeface="Arial" panose="020B0604020202020204" pitchFamily="34" charset="0"/>
                <a:cs typeface="Arial" panose="020B0604020202020204" pitchFamily="34" charset="0"/>
              </a:rPr>
              <a:t>Feasible</a:t>
            </a:r>
            <a:r>
              <a:rPr lang="es-CO" sz="2600" b="1" dirty="0">
                <a:solidFill>
                  <a:schemeClr val="bg1"/>
                </a:solidFill>
                <a:latin typeface="Arial" panose="020B0604020202020204" pitchFamily="34" charset="0"/>
                <a:cs typeface="Arial" panose="020B0604020202020204" pitchFamily="34" charset="0"/>
              </a:rPr>
              <a:t> </a:t>
            </a:r>
            <a:r>
              <a:rPr lang="es-CO" sz="2600" b="1" dirty="0" err="1">
                <a:solidFill>
                  <a:schemeClr val="bg1"/>
                </a:solidFill>
                <a:latin typeface="Arial" panose="020B0604020202020204" pitchFamily="34" charset="0"/>
                <a:cs typeface="Arial" panose="020B0604020202020204" pitchFamily="34" charset="0"/>
              </a:rPr>
              <a:t>solutions</a:t>
            </a:r>
            <a:endParaRPr lang="es-ES" sz="26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877380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4F7791-AB00-4B9C-6078-BED159504C82}"/>
            </a:ext>
          </a:extLst>
        </p:cNvPr>
        <p:cNvGrpSpPr/>
        <p:nvPr/>
      </p:nvGrpSpPr>
      <p:grpSpPr>
        <a:xfrm>
          <a:off x="0" y="0"/>
          <a:ext cx="0" cy="0"/>
          <a:chOff x="0" y="0"/>
          <a:chExt cx="0" cy="0"/>
        </a:xfrm>
      </p:grpSpPr>
      <p:sp>
        <p:nvSpPr>
          <p:cNvPr id="2" name="Title 8">
            <a:extLst>
              <a:ext uri="{FF2B5EF4-FFF2-40B4-BE49-F238E27FC236}">
                <a16:creationId xmlns:a16="http://schemas.microsoft.com/office/drawing/2014/main" id="{89329277-11E7-C552-2118-F7A661C07639}"/>
              </a:ext>
            </a:extLst>
          </p:cNvPr>
          <p:cNvSpPr txBox="1">
            <a:spLocks/>
          </p:cNvSpPr>
          <p:nvPr/>
        </p:nvSpPr>
        <p:spPr bwMode="auto">
          <a:xfrm>
            <a:off x="1904999" y="212257"/>
            <a:ext cx="83820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457200">
              <a:defRPr>
                <a:solidFill>
                  <a:schemeClr val="tx1"/>
                </a:solidFill>
                <a:latin typeface="Arial" panose="020B0604020202020204" pitchFamily="34" charset="0"/>
                <a:ea typeface="MS PGothic" panose="020B0600070205080204" pitchFamily="34" charset="-128"/>
              </a:defRPr>
            </a:lvl1pPr>
            <a:lvl2pPr marL="742950" indent="-285750" defTabSz="457200">
              <a:defRPr>
                <a:solidFill>
                  <a:schemeClr val="tx1"/>
                </a:solidFill>
                <a:latin typeface="Arial" panose="020B0604020202020204" pitchFamily="34" charset="0"/>
                <a:ea typeface="MS PGothic" panose="020B0600070205080204" pitchFamily="34" charset="-128"/>
              </a:defRPr>
            </a:lvl2pPr>
            <a:lvl3pPr marL="1143000" indent="-228600" defTabSz="457200">
              <a:defRPr>
                <a:solidFill>
                  <a:schemeClr val="tx1"/>
                </a:solidFill>
                <a:latin typeface="Arial" panose="020B0604020202020204" pitchFamily="34" charset="0"/>
                <a:ea typeface="MS PGothic" panose="020B0600070205080204" pitchFamily="34" charset="-128"/>
              </a:defRPr>
            </a:lvl3pPr>
            <a:lvl4pPr marL="1600200" indent="-228600" defTabSz="457200">
              <a:defRPr>
                <a:solidFill>
                  <a:schemeClr val="tx1"/>
                </a:solidFill>
                <a:latin typeface="Arial" panose="020B0604020202020204" pitchFamily="34" charset="0"/>
                <a:ea typeface="MS PGothic" panose="020B0600070205080204" pitchFamily="34" charset="-128"/>
              </a:defRPr>
            </a:lvl4pPr>
            <a:lvl5pPr marL="2057400" indent="-228600" defTabSz="457200">
              <a:defRPr>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ctr" eaLnBrk="1" hangingPunct="1"/>
            <a:r>
              <a:rPr lang="en-US" altLang="en-US" sz="4400" b="1" dirty="0">
                <a:solidFill>
                  <a:srgbClr val="000000"/>
                </a:solidFill>
                <a:cs typeface="Arial" panose="020B0604020202020204" pitchFamily="34" charset="0"/>
              </a:rPr>
              <a:t>GRAPHICAL SOLUTION (7/7)</a:t>
            </a:r>
          </a:p>
        </p:txBody>
      </p:sp>
      <p:pic>
        <p:nvPicPr>
          <p:cNvPr id="3" name="Picture 2">
            <a:extLst>
              <a:ext uri="{FF2B5EF4-FFF2-40B4-BE49-F238E27FC236}">
                <a16:creationId xmlns:a16="http://schemas.microsoft.com/office/drawing/2014/main" id="{CFCF0E23-D5D7-A2EF-A578-B52A157C513A}"/>
              </a:ext>
            </a:extLst>
          </p:cNvPr>
          <p:cNvPicPr>
            <a:picLocks noChangeAspect="1"/>
          </p:cNvPicPr>
          <p:nvPr/>
        </p:nvPicPr>
        <p:blipFill>
          <a:blip r:embed="rId2"/>
          <a:stretch>
            <a:fillRect/>
          </a:stretch>
        </p:blipFill>
        <p:spPr>
          <a:xfrm>
            <a:off x="399093" y="1013922"/>
            <a:ext cx="7299166" cy="5743034"/>
          </a:xfrm>
          <a:prstGeom prst="rect">
            <a:avLst/>
          </a:prstGeom>
        </p:spPr>
      </p:pic>
      <p:pic>
        <p:nvPicPr>
          <p:cNvPr id="7" name="Picture 6">
            <a:extLst>
              <a:ext uri="{FF2B5EF4-FFF2-40B4-BE49-F238E27FC236}">
                <a16:creationId xmlns:a16="http://schemas.microsoft.com/office/drawing/2014/main" id="{A6249D33-07DB-0A6B-C9AC-87DEA9C54155}"/>
              </a:ext>
            </a:extLst>
          </p:cNvPr>
          <p:cNvPicPr>
            <a:picLocks noChangeAspect="1"/>
          </p:cNvPicPr>
          <p:nvPr/>
        </p:nvPicPr>
        <p:blipFill>
          <a:blip r:embed="rId3"/>
          <a:stretch>
            <a:fillRect/>
          </a:stretch>
        </p:blipFill>
        <p:spPr>
          <a:xfrm>
            <a:off x="8403157" y="1586211"/>
            <a:ext cx="3063914" cy="4721442"/>
          </a:xfrm>
          <a:prstGeom prst="rect">
            <a:avLst/>
          </a:prstGeom>
        </p:spPr>
      </p:pic>
    </p:spTree>
    <p:extLst>
      <p:ext uri="{BB962C8B-B14F-4D97-AF65-F5344CB8AC3E}">
        <p14:creationId xmlns:p14="http://schemas.microsoft.com/office/powerpoint/2010/main" val="25745428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B43D01C-A593-11C1-EEE0-31D39CC60301}"/>
              </a:ext>
            </a:extLst>
          </p:cNvPr>
          <p:cNvSpPr txBox="1"/>
          <p:nvPr/>
        </p:nvSpPr>
        <p:spPr>
          <a:xfrm>
            <a:off x="2121759" y="2298848"/>
            <a:ext cx="8146192" cy="981872"/>
          </a:xfrm>
          <a:prstGeom prst="rect">
            <a:avLst/>
          </a:prstGeom>
          <a:noFill/>
        </p:spPr>
        <p:txBody>
          <a:bodyPr wrap="square">
            <a:spAutoFit/>
          </a:bodyPr>
          <a:lstStyle/>
          <a:p>
            <a:pPr algn="ctr">
              <a:lnSpc>
                <a:spcPct val="150000"/>
              </a:lnSpc>
            </a:pPr>
            <a:r>
              <a:rPr lang="es-CO" altLang="es-ES" sz="4400" b="1" dirty="0" err="1">
                <a:latin typeface="Segoe UI" panose="020B0502040204020203" pitchFamily="34" charset="0"/>
                <a:cs typeface="Segoe UI" panose="020B0502040204020203" pitchFamily="34" charset="0"/>
              </a:rPr>
              <a:t>Practice</a:t>
            </a:r>
            <a:r>
              <a:rPr lang="es-CO" altLang="es-ES" sz="4400" b="1" dirty="0">
                <a:latin typeface="Segoe UI" panose="020B0502040204020203" pitchFamily="34" charset="0"/>
                <a:cs typeface="Segoe UI" panose="020B0502040204020203" pitchFamily="34" charset="0"/>
              </a:rPr>
              <a:t> </a:t>
            </a:r>
            <a:r>
              <a:rPr lang="es-CO" altLang="es-ES" sz="4400" b="1" dirty="0" err="1">
                <a:latin typeface="Segoe UI" panose="020B0502040204020203" pitchFamily="34" charset="0"/>
                <a:cs typeface="Segoe UI" panose="020B0502040204020203" pitchFamily="34" charset="0"/>
              </a:rPr>
              <a:t>Exercise</a:t>
            </a:r>
            <a:endParaRPr lang="es-CO" altLang="es-ES" sz="4400" b="1"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24287926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8">
            <a:extLst>
              <a:ext uri="{FF2B5EF4-FFF2-40B4-BE49-F238E27FC236}">
                <a16:creationId xmlns:a16="http://schemas.microsoft.com/office/drawing/2014/main" id="{E6C80F32-62A3-915D-7384-1A272D862B21}"/>
              </a:ext>
            </a:extLst>
          </p:cNvPr>
          <p:cNvSpPr txBox="1">
            <a:spLocks/>
          </p:cNvSpPr>
          <p:nvPr/>
        </p:nvSpPr>
        <p:spPr bwMode="auto">
          <a:xfrm>
            <a:off x="197707" y="208878"/>
            <a:ext cx="11615351" cy="6684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457200">
              <a:defRPr>
                <a:solidFill>
                  <a:schemeClr val="tx1"/>
                </a:solidFill>
                <a:latin typeface="Arial" panose="020B0604020202020204" pitchFamily="34" charset="0"/>
                <a:ea typeface="MS PGothic" panose="020B0600070205080204" pitchFamily="34" charset="-128"/>
              </a:defRPr>
            </a:lvl1pPr>
            <a:lvl2pPr marL="742950" indent="-285750" defTabSz="457200">
              <a:defRPr>
                <a:solidFill>
                  <a:schemeClr val="tx1"/>
                </a:solidFill>
                <a:latin typeface="Arial" panose="020B0604020202020204" pitchFamily="34" charset="0"/>
                <a:ea typeface="MS PGothic" panose="020B0600070205080204" pitchFamily="34" charset="-128"/>
              </a:defRPr>
            </a:lvl2pPr>
            <a:lvl3pPr marL="1143000" indent="-228600" defTabSz="457200">
              <a:defRPr>
                <a:solidFill>
                  <a:schemeClr val="tx1"/>
                </a:solidFill>
                <a:latin typeface="Arial" panose="020B0604020202020204" pitchFamily="34" charset="0"/>
                <a:ea typeface="MS PGothic" panose="020B0600070205080204" pitchFamily="34" charset="-128"/>
              </a:defRPr>
            </a:lvl3pPr>
            <a:lvl4pPr marL="1600200" indent="-228600" defTabSz="457200">
              <a:defRPr>
                <a:solidFill>
                  <a:schemeClr val="tx1"/>
                </a:solidFill>
                <a:latin typeface="Arial" panose="020B0604020202020204" pitchFamily="34" charset="0"/>
                <a:ea typeface="MS PGothic" panose="020B0600070205080204" pitchFamily="34" charset="-128"/>
              </a:defRPr>
            </a:lvl4pPr>
            <a:lvl5pPr marL="2057400" indent="-228600" defTabSz="457200">
              <a:defRPr>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ctr" eaLnBrk="1" hangingPunct="1"/>
            <a:r>
              <a:rPr lang="en-US" altLang="en-US" sz="4400" b="1" dirty="0">
                <a:solidFill>
                  <a:srgbClr val="000000"/>
                </a:solidFill>
                <a:cs typeface="Arial" panose="020B0604020202020204" pitchFamily="34" charset="0"/>
              </a:rPr>
              <a:t>ELECTRICITY GENERATION ISLAND X</a:t>
            </a:r>
          </a:p>
        </p:txBody>
      </p:sp>
      <p:sp>
        <p:nvSpPr>
          <p:cNvPr id="4" name="Rectángulo 1">
            <a:extLst>
              <a:ext uri="{FF2B5EF4-FFF2-40B4-BE49-F238E27FC236}">
                <a16:creationId xmlns:a16="http://schemas.microsoft.com/office/drawing/2014/main" id="{9610948D-C232-81C5-29AC-CF01A7600D80}"/>
              </a:ext>
            </a:extLst>
          </p:cNvPr>
          <p:cNvSpPr/>
          <p:nvPr/>
        </p:nvSpPr>
        <p:spPr>
          <a:xfrm>
            <a:off x="6347395" y="1238447"/>
            <a:ext cx="5280313" cy="2554545"/>
          </a:xfrm>
          <a:prstGeom prst="rect">
            <a:avLst/>
          </a:prstGeom>
        </p:spPr>
        <p:txBody>
          <a:bodyPr wrap="square">
            <a:spAutoFit/>
          </a:bodyPr>
          <a:lstStyle/>
          <a:p>
            <a:r>
              <a:rPr lang="en-US" sz="2000" b="1" dirty="0">
                <a:solidFill>
                  <a:schemeClr val="accent6"/>
                </a:solidFill>
              </a:rPr>
              <a:t>Annual Energy Planning for the Island</a:t>
            </a:r>
          </a:p>
          <a:p>
            <a:endParaRPr lang="en-US" sz="2000" dirty="0"/>
          </a:p>
          <a:p>
            <a:pPr marL="285750" indent="-285750">
              <a:buFont typeface="Arial" panose="020B0604020202020204" pitchFamily="34" charset="0"/>
              <a:buChar char="•"/>
            </a:pPr>
            <a:r>
              <a:rPr lang="en-US" sz="2000" dirty="0"/>
              <a:t>The island's electricity demand is 250 PJ.</a:t>
            </a:r>
          </a:p>
          <a:p>
            <a:pPr marL="285750" indent="-285750">
              <a:buFont typeface="Arial" panose="020B0604020202020204" pitchFamily="34" charset="0"/>
              <a:buChar char="•"/>
            </a:pPr>
            <a:r>
              <a:rPr lang="en-US" sz="2000" dirty="0"/>
              <a:t>There are two power plants on the island, one coal-fired and one natural gas-fired.</a:t>
            </a:r>
          </a:p>
          <a:p>
            <a:pPr marL="285750" indent="-285750">
              <a:buFont typeface="Arial" panose="020B0604020202020204" pitchFamily="34" charset="0"/>
              <a:buChar char="•"/>
            </a:pPr>
            <a:r>
              <a:rPr lang="en-US" sz="2000" dirty="0"/>
              <a:t>How much should each power plant produce to meet the annual electricity demand on the island at the minimum cost?</a:t>
            </a:r>
            <a:endParaRPr lang="es-MX" sz="2000" dirty="0">
              <a:solidFill>
                <a:srgbClr val="FF0000"/>
              </a:solidFill>
            </a:endParaRPr>
          </a:p>
        </p:txBody>
      </p:sp>
      <p:graphicFrame>
        <p:nvGraphicFramePr>
          <p:cNvPr id="6" name="Table 7">
            <a:extLst>
              <a:ext uri="{FF2B5EF4-FFF2-40B4-BE49-F238E27FC236}">
                <a16:creationId xmlns:a16="http://schemas.microsoft.com/office/drawing/2014/main" id="{F0C3DBDC-CFD4-25B6-5FF4-C5CA38CC981C}"/>
              </a:ext>
            </a:extLst>
          </p:cNvPr>
          <p:cNvGraphicFramePr>
            <a:graphicFrameLocks noGrp="1"/>
          </p:cNvGraphicFramePr>
          <p:nvPr>
            <p:extLst>
              <p:ext uri="{D42A27DB-BD31-4B8C-83A1-F6EECF244321}">
                <p14:modId xmlns:p14="http://schemas.microsoft.com/office/powerpoint/2010/main" val="273705643"/>
              </p:ext>
            </p:extLst>
          </p:nvPr>
        </p:nvGraphicFramePr>
        <p:xfrm>
          <a:off x="630242" y="4676295"/>
          <a:ext cx="10997465" cy="1835716"/>
        </p:xfrm>
        <a:graphic>
          <a:graphicData uri="http://schemas.openxmlformats.org/drawingml/2006/table">
            <a:tbl>
              <a:tblPr firstRow="1" bandRow="1">
                <a:tableStyleId>{7E9639D4-E3E2-4D34-9284-5A2195B3D0D7}</a:tableStyleId>
              </a:tblPr>
              <a:tblGrid>
                <a:gridCol w="1455307">
                  <a:extLst>
                    <a:ext uri="{9D8B030D-6E8A-4147-A177-3AD203B41FA5}">
                      <a16:colId xmlns:a16="http://schemas.microsoft.com/office/drawing/2014/main" val="20000"/>
                    </a:ext>
                  </a:extLst>
                </a:gridCol>
                <a:gridCol w="2062637">
                  <a:extLst>
                    <a:ext uri="{9D8B030D-6E8A-4147-A177-3AD203B41FA5}">
                      <a16:colId xmlns:a16="http://schemas.microsoft.com/office/drawing/2014/main" val="20001"/>
                    </a:ext>
                  </a:extLst>
                </a:gridCol>
                <a:gridCol w="2887695">
                  <a:extLst>
                    <a:ext uri="{9D8B030D-6E8A-4147-A177-3AD203B41FA5}">
                      <a16:colId xmlns:a16="http://schemas.microsoft.com/office/drawing/2014/main" val="20002"/>
                    </a:ext>
                  </a:extLst>
                </a:gridCol>
                <a:gridCol w="2392333">
                  <a:extLst>
                    <a:ext uri="{9D8B030D-6E8A-4147-A177-3AD203B41FA5}">
                      <a16:colId xmlns:a16="http://schemas.microsoft.com/office/drawing/2014/main" val="20003"/>
                    </a:ext>
                  </a:extLst>
                </a:gridCol>
                <a:gridCol w="2199493">
                  <a:extLst>
                    <a:ext uri="{9D8B030D-6E8A-4147-A177-3AD203B41FA5}">
                      <a16:colId xmlns:a16="http://schemas.microsoft.com/office/drawing/2014/main" val="20004"/>
                    </a:ext>
                  </a:extLst>
                </a:gridCol>
              </a:tblGrid>
              <a:tr h="1001300">
                <a:tc>
                  <a:txBody>
                    <a:bodyPr/>
                    <a:lstStyle/>
                    <a:p>
                      <a:pPr algn="ctr"/>
                      <a:r>
                        <a:rPr lang="en-GB" sz="1800" b="1" dirty="0">
                          <a:solidFill>
                            <a:schemeClr val="tx1"/>
                          </a:solidFill>
                        </a:rPr>
                        <a:t>Power Plant</a:t>
                      </a:r>
                    </a:p>
                  </a:txBody>
                  <a:tcPr>
                    <a:lnL w="6350" cap="flat" cmpd="sng" algn="ctr">
                      <a:noFill/>
                      <a:prstDash val="solid"/>
                      <a:miter lim="800000"/>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800" b="1" dirty="0">
                          <a:solidFill>
                            <a:schemeClr val="tx1"/>
                          </a:solidFill>
                        </a:rPr>
                        <a:t>Decision variable for production (PJ)</a:t>
                      </a:r>
                    </a:p>
                  </a:txBody>
                  <a:tcP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800" b="1" dirty="0">
                          <a:solidFill>
                            <a:schemeClr val="tx1"/>
                          </a:solidFill>
                        </a:rPr>
                        <a:t>Fuel requirement per unit of production (PJ/PJ)</a:t>
                      </a:r>
                      <a:endParaRPr lang="en-GB" sz="1800" b="1" dirty="0">
                        <a:solidFill>
                          <a:schemeClr val="tx1"/>
                        </a:solidFill>
                      </a:endParaRPr>
                    </a:p>
                  </a:txBody>
                  <a:tcP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800" b="1" dirty="0">
                          <a:solidFill>
                            <a:schemeClr val="tx1"/>
                          </a:solidFill>
                        </a:rPr>
                        <a:t>Production cost </a:t>
                      </a:r>
                      <a:r>
                        <a:rPr lang="en-GB" sz="1800" b="1" baseline="0" dirty="0">
                          <a:solidFill>
                            <a:schemeClr val="tx1"/>
                          </a:solidFill>
                        </a:rPr>
                        <a:t>(USD / PJ)</a:t>
                      </a:r>
                      <a:endParaRPr lang="en-GB" sz="1800" b="1" dirty="0">
                        <a:solidFill>
                          <a:schemeClr val="tx1"/>
                        </a:solidFill>
                      </a:endParaRPr>
                    </a:p>
                  </a:txBody>
                  <a:tcPr>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800" b="1" dirty="0">
                          <a:solidFill>
                            <a:schemeClr val="tx1"/>
                          </a:solidFill>
                        </a:rPr>
                        <a:t>Fuel availability (PJ)</a:t>
                      </a:r>
                    </a:p>
                  </a:txBody>
                  <a:tcPr>
                    <a:lnL>
                      <a:noFill/>
                    </a:lnL>
                    <a:lnR w="6350" cap="flat" cmpd="sng" algn="ctr">
                      <a:noFill/>
                      <a:prstDash val="solid"/>
                      <a:miter lim="800000"/>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417208">
                <a:tc>
                  <a:txBody>
                    <a:bodyPr/>
                    <a:lstStyle/>
                    <a:p>
                      <a:pPr algn="ctr"/>
                      <a:r>
                        <a:rPr lang="en-GB" sz="1800" b="0" dirty="0">
                          <a:solidFill>
                            <a:schemeClr val="tx1"/>
                          </a:solidFill>
                        </a:rPr>
                        <a:t>Coal PP</a:t>
                      </a:r>
                    </a:p>
                  </a:txBody>
                  <a:tcPr>
                    <a:lnL w="6350" cap="flat" cmpd="sng" algn="ctr">
                      <a:noFill/>
                      <a:prstDash val="solid"/>
                      <a:miter lim="800000"/>
                    </a:lnL>
                    <a:lnR>
                      <a:noFill/>
                    </a:lnR>
                    <a:lnT w="12700" cap="flat" cmpd="sng" algn="ctr">
                      <a:solidFill>
                        <a:schemeClr val="tx1"/>
                      </a:solidFill>
                      <a:prstDash val="solid"/>
                      <a:round/>
                      <a:headEnd type="none" w="med" len="med"/>
                      <a:tailEnd type="none" w="med" len="med"/>
                    </a:lnT>
                    <a:lnB w="6350" cap="flat" cmpd="sng" algn="ctr">
                      <a:noFill/>
                      <a:prstDash val="solid"/>
                      <a:miter lim="800000"/>
                    </a:lnB>
                    <a:lnTlToBr w="12700" cmpd="sng">
                      <a:noFill/>
                      <a:prstDash val="solid"/>
                    </a:lnTlToBr>
                    <a:lnBlToTr w="12700" cmpd="sng">
                      <a:noFill/>
                      <a:prstDash val="solid"/>
                    </a:lnBlToTr>
                  </a:tcPr>
                </a:tc>
                <a:tc>
                  <a:txBody>
                    <a:bodyPr/>
                    <a:lstStyle/>
                    <a:p>
                      <a:pPr algn="ctr"/>
                      <a:r>
                        <a:rPr lang="en-GB" sz="1800" b="0" dirty="0">
                          <a:solidFill>
                            <a:schemeClr val="tx1"/>
                          </a:solidFill>
                        </a:rPr>
                        <a:t>XCL</a:t>
                      </a:r>
                    </a:p>
                  </a:txBody>
                  <a:tcPr>
                    <a:lnL>
                      <a:noFill/>
                    </a:lnL>
                    <a:lnR>
                      <a:noFill/>
                    </a:lnR>
                    <a:lnT w="12700" cap="flat" cmpd="sng" algn="ctr">
                      <a:solidFill>
                        <a:schemeClr val="tx1"/>
                      </a:solidFill>
                      <a:prstDash val="solid"/>
                      <a:round/>
                      <a:headEnd type="none" w="med" len="med"/>
                      <a:tailEnd type="none" w="med" len="med"/>
                    </a:lnT>
                    <a:lnB w="6350" cap="flat" cmpd="sng" algn="ctr">
                      <a:noFill/>
                      <a:prstDash val="solid"/>
                      <a:miter lim="800000"/>
                    </a:lnB>
                    <a:lnTlToBr w="12700" cmpd="sng">
                      <a:noFill/>
                      <a:prstDash val="solid"/>
                    </a:lnTlToBr>
                    <a:lnBlToTr w="12700" cmpd="sng">
                      <a:noFill/>
                      <a:prstDash val="solid"/>
                    </a:lnBlToTr>
                  </a:tcPr>
                </a:tc>
                <a:tc>
                  <a:txBody>
                    <a:bodyPr/>
                    <a:lstStyle/>
                    <a:p>
                      <a:pPr algn="ctr"/>
                      <a:r>
                        <a:rPr lang="en-GB" sz="1800" b="0" dirty="0">
                          <a:solidFill>
                            <a:schemeClr val="tx1"/>
                          </a:solidFill>
                        </a:rPr>
                        <a:t>3</a:t>
                      </a:r>
                    </a:p>
                  </a:txBody>
                  <a:tcPr>
                    <a:lnL>
                      <a:noFill/>
                    </a:lnL>
                    <a:lnR>
                      <a:noFill/>
                    </a:lnR>
                    <a:lnT w="12700" cap="flat" cmpd="sng" algn="ctr">
                      <a:solidFill>
                        <a:schemeClr val="tx1"/>
                      </a:solidFill>
                      <a:prstDash val="solid"/>
                      <a:round/>
                      <a:headEnd type="none" w="med" len="med"/>
                      <a:tailEnd type="none" w="med" len="med"/>
                    </a:lnT>
                    <a:lnB w="6350" cap="flat" cmpd="sng" algn="ctr">
                      <a:noFill/>
                      <a:prstDash val="solid"/>
                      <a:miter lim="800000"/>
                    </a:lnB>
                    <a:lnTlToBr w="12700" cmpd="sng">
                      <a:noFill/>
                      <a:prstDash val="solid"/>
                    </a:lnTlToBr>
                    <a:lnBlToTr w="12700" cmpd="sng">
                      <a:noFill/>
                      <a:prstDash val="solid"/>
                    </a:lnBlToTr>
                  </a:tcPr>
                </a:tc>
                <a:tc>
                  <a:txBody>
                    <a:bodyPr/>
                    <a:lstStyle/>
                    <a:p>
                      <a:pPr algn="ctr"/>
                      <a:r>
                        <a:rPr lang="en-GB" sz="1800" b="0" dirty="0">
                          <a:solidFill>
                            <a:schemeClr val="tx1"/>
                          </a:solidFill>
                        </a:rPr>
                        <a:t>350</a:t>
                      </a:r>
                    </a:p>
                  </a:txBody>
                  <a:tcPr>
                    <a:lnL>
                      <a:noFill/>
                    </a:lnL>
                    <a:lnR>
                      <a:noFill/>
                    </a:lnR>
                    <a:lnT w="12700" cap="flat" cmpd="sng" algn="ctr">
                      <a:solidFill>
                        <a:schemeClr val="tx1"/>
                      </a:solidFill>
                      <a:prstDash val="solid"/>
                      <a:round/>
                      <a:headEnd type="none" w="med" len="med"/>
                      <a:tailEnd type="none" w="med" len="med"/>
                    </a:lnT>
                    <a:lnB w="6350" cap="flat" cmpd="sng" algn="ctr">
                      <a:noFill/>
                      <a:prstDash val="solid"/>
                      <a:miter lim="800000"/>
                    </a:lnB>
                    <a:lnTlToBr w="12700" cmpd="sng">
                      <a:noFill/>
                      <a:prstDash val="solid"/>
                    </a:lnTlToBr>
                    <a:lnBlToTr w="12700" cmpd="sng">
                      <a:noFill/>
                      <a:prstDash val="solid"/>
                    </a:lnBlToTr>
                  </a:tcPr>
                </a:tc>
                <a:tc>
                  <a:txBody>
                    <a:bodyPr/>
                    <a:lstStyle/>
                    <a:p>
                      <a:pPr algn="ctr"/>
                      <a:r>
                        <a:rPr lang="en-GB" sz="1800" b="0" dirty="0">
                          <a:solidFill>
                            <a:schemeClr val="tx1"/>
                          </a:solidFill>
                        </a:rPr>
                        <a:t>600 (coal)</a:t>
                      </a:r>
                    </a:p>
                  </a:txBody>
                  <a:tcPr>
                    <a:lnL>
                      <a:noFill/>
                    </a:lnL>
                    <a:lnR w="6350" cap="flat" cmpd="sng" algn="ctr">
                      <a:noFill/>
                      <a:prstDash val="solid"/>
                      <a:miter lim="800000"/>
                    </a:lnR>
                    <a:lnT w="12700" cap="flat" cmpd="sng" algn="ctr">
                      <a:solidFill>
                        <a:schemeClr val="tx1"/>
                      </a:solidFill>
                      <a:prstDash val="solid"/>
                      <a:round/>
                      <a:headEnd type="none" w="med" len="med"/>
                      <a:tailEnd type="none" w="med" len="med"/>
                    </a:lnT>
                    <a:lnB w="6350" cap="flat" cmpd="sng" algn="ctr">
                      <a:noFill/>
                      <a:prstDash val="solid"/>
                      <a:miter lim="800000"/>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417208">
                <a:tc>
                  <a:txBody>
                    <a:bodyPr/>
                    <a:lstStyle/>
                    <a:p>
                      <a:pPr algn="ctr"/>
                      <a:r>
                        <a:rPr lang="en-GB" sz="1800" b="0" dirty="0">
                          <a:solidFill>
                            <a:schemeClr val="tx1"/>
                          </a:solidFill>
                        </a:rPr>
                        <a:t>Gas PP</a:t>
                      </a:r>
                    </a:p>
                  </a:txBody>
                  <a:tcPr>
                    <a:lnL w="6350" cap="flat" cmpd="sng" algn="ctr">
                      <a:noFill/>
                      <a:prstDash val="solid"/>
                      <a:miter lim="800000"/>
                    </a:lnL>
                    <a:lnR>
                      <a:noFill/>
                    </a:lnR>
                    <a:lnT w="6350" cap="flat" cmpd="sng" algn="ctr">
                      <a:noFill/>
                      <a:prstDash val="solid"/>
                      <a:miter lim="800000"/>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GB" sz="1800" b="0" dirty="0">
                          <a:solidFill>
                            <a:schemeClr val="tx1"/>
                          </a:solidFill>
                        </a:rPr>
                        <a:t>XGS</a:t>
                      </a:r>
                    </a:p>
                  </a:txBody>
                  <a:tcPr>
                    <a:lnL>
                      <a:noFill/>
                    </a:lnL>
                    <a:lnR>
                      <a:noFill/>
                    </a:lnR>
                    <a:lnT w="6350" cap="flat" cmpd="sng" algn="ctr">
                      <a:noFill/>
                      <a:prstDash val="solid"/>
                      <a:miter lim="800000"/>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GB" sz="1800" b="0" dirty="0">
                          <a:solidFill>
                            <a:schemeClr val="tx1"/>
                          </a:solidFill>
                        </a:rPr>
                        <a:t>2</a:t>
                      </a:r>
                    </a:p>
                  </a:txBody>
                  <a:tcPr>
                    <a:lnL>
                      <a:noFill/>
                    </a:lnL>
                    <a:lnR>
                      <a:noFill/>
                    </a:lnR>
                    <a:lnT w="6350" cap="flat" cmpd="sng" algn="ctr">
                      <a:noFill/>
                      <a:prstDash val="solid"/>
                      <a:miter lim="800000"/>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GB" sz="1800" b="0" dirty="0">
                          <a:solidFill>
                            <a:schemeClr val="tx1"/>
                          </a:solidFill>
                        </a:rPr>
                        <a:t>300</a:t>
                      </a:r>
                    </a:p>
                  </a:txBody>
                  <a:tcPr>
                    <a:lnL>
                      <a:noFill/>
                    </a:lnL>
                    <a:lnR>
                      <a:noFill/>
                    </a:lnR>
                    <a:lnT w="6350" cap="flat" cmpd="sng" algn="ctr">
                      <a:noFill/>
                      <a:prstDash val="solid"/>
                      <a:miter lim="800000"/>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GB" sz="1800" b="0" dirty="0">
                          <a:solidFill>
                            <a:schemeClr val="tx1"/>
                          </a:solidFill>
                        </a:rPr>
                        <a:t>300 (gas)</a:t>
                      </a:r>
                    </a:p>
                  </a:txBody>
                  <a:tcPr>
                    <a:lnL>
                      <a:noFill/>
                    </a:lnL>
                    <a:lnR w="6350" cap="flat" cmpd="sng" algn="ctr">
                      <a:noFill/>
                      <a:prstDash val="solid"/>
                      <a:miter lim="800000"/>
                    </a:lnR>
                    <a:lnT w="6350" cap="flat" cmpd="sng" algn="ctr">
                      <a:noFill/>
                      <a:prstDash val="solid"/>
                      <a:miter lim="800000"/>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bl>
          </a:graphicData>
        </a:graphic>
      </p:graphicFrame>
      <p:sp>
        <p:nvSpPr>
          <p:cNvPr id="7" name="CuadroTexto 6">
            <a:extLst>
              <a:ext uri="{FF2B5EF4-FFF2-40B4-BE49-F238E27FC236}">
                <a16:creationId xmlns:a16="http://schemas.microsoft.com/office/drawing/2014/main" id="{FB1F0FC2-CB3D-7BD1-1B77-4A5C157BA446}"/>
              </a:ext>
            </a:extLst>
          </p:cNvPr>
          <p:cNvSpPr txBox="1"/>
          <p:nvPr/>
        </p:nvSpPr>
        <p:spPr>
          <a:xfrm>
            <a:off x="564292" y="4216664"/>
            <a:ext cx="4677428" cy="338554"/>
          </a:xfrm>
          <a:prstGeom prst="rect">
            <a:avLst/>
          </a:prstGeom>
          <a:noFill/>
        </p:spPr>
        <p:txBody>
          <a:bodyPr wrap="square" rtlCol="0">
            <a:spAutoFit/>
          </a:bodyPr>
          <a:lstStyle/>
          <a:p>
            <a:r>
              <a:rPr lang="en-US" sz="1600" b="1" dirty="0"/>
              <a:t>Table 1. Technical Data of Electricity Generation</a:t>
            </a:r>
            <a:endParaRPr lang="es-CR" sz="1600" b="1" dirty="0"/>
          </a:p>
        </p:txBody>
      </p:sp>
      <p:pic>
        <p:nvPicPr>
          <p:cNvPr id="8" name="Picture 2" descr="Image result for island pictures">
            <a:extLst>
              <a:ext uri="{FF2B5EF4-FFF2-40B4-BE49-F238E27FC236}">
                <a16:creationId xmlns:a16="http://schemas.microsoft.com/office/drawing/2014/main" id="{22387CBE-906D-3348-9C77-6B5D78F84938}"/>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14379"/>
          <a:stretch/>
        </p:blipFill>
        <p:spPr bwMode="auto">
          <a:xfrm>
            <a:off x="564292" y="1217408"/>
            <a:ext cx="5546027" cy="26591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11538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8">
            <a:extLst>
              <a:ext uri="{FF2B5EF4-FFF2-40B4-BE49-F238E27FC236}">
                <a16:creationId xmlns:a16="http://schemas.microsoft.com/office/drawing/2014/main" id="{3F687F53-3DAF-0D44-B1E9-027CD0A593E1}"/>
              </a:ext>
            </a:extLst>
          </p:cNvPr>
          <p:cNvSpPr txBox="1">
            <a:spLocks/>
          </p:cNvSpPr>
          <p:nvPr/>
        </p:nvSpPr>
        <p:spPr bwMode="auto">
          <a:xfrm>
            <a:off x="670354" y="2326674"/>
            <a:ext cx="10851292" cy="17016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457200">
              <a:defRPr>
                <a:solidFill>
                  <a:schemeClr val="tx1"/>
                </a:solidFill>
                <a:latin typeface="Arial" panose="020B0604020202020204" pitchFamily="34" charset="0"/>
                <a:ea typeface="MS PGothic" panose="020B0600070205080204" pitchFamily="34" charset="-128"/>
              </a:defRPr>
            </a:lvl1pPr>
            <a:lvl2pPr marL="742950" indent="-285750" defTabSz="457200">
              <a:defRPr>
                <a:solidFill>
                  <a:schemeClr val="tx1"/>
                </a:solidFill>
                <a:latin typeface="Arial" panose="020B0604020202020204" pitchFamily="34" charset="0"/>
                <a:ea typeface="MS PGothic" panose="020B0600070205080204" pitchFamily="34" charset="-128"/>
              </a:defRPr>
            </a:lvl2pPr>
            <a:lvl3pPr marL="1143000" indent="-228600" defTabSz="457200">
              <a:defRPr>
                <a:solidFill>
                  <a:schemeClr val="tx1"/>
                </a:solidFill>
                <a:latin typeface="Arial" panose="020B0604020202020204" pitchFamily="34" charset="0"/>
                <a:ea typeface="MS PGothic" panose="020B0600070205080204" pitchFamily="34" charset="-128"/>
              </a:defRPr>
            </a:lvl3pPr>
            <a:lvl4pPr marL="1600200" indent="-228600" defTabSz="457200">
              <a:defRPr>
                <a:solidFill>
                  <a:schemeClr val="tx1"/>
                </a:solidFill>
                <a:latin typeface="Arial" panose="020B0604020202020204" pitchFamily="34" charset="0"/>
                <a:ea typeface="MS PGothic" panose="020B0600070205080204" pitchFamily="34" charset="-128"/>
              </a:defRPr>
            </a:lvl4pPr>
            <a:lvl5pPr marL="2057400" indent="-228600" defTabSz="457200">
              <a:defRPr>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ctr" eaLnBrk="1" hangingPunct="1"/>
            <a:r>
              <a:rPr lang="es-ES" altLang="en-US" sz="4000" b="1" dirty="0">
                <a:solidFill>
                  <a:srgbClr val="000000"/>
                </a:solidFill>
                <a:cs typeface="Arial" panose="020B0604020202020204" pitchFamily="34" charset="0"/>
              </a:rPr>
              <a:t>INDIVIDUAL WORK – 15 MINUTES</a:t>
            </a:r>
          </a:p>
        </p:txBody>
      </p:sp>
    </p:spTree>
    <p:extLst>
      <p:ext uri="{BB962C8B-B14F-4D97-AF65-F5344CB8AC3E}">
        <p14:creationId xmlns:p14="http://schemas.microsoft.com/office/powerpoint/2010/main" val="192567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8">
            <a:extLst>
              <a:ext uri="{FF2B5EF4-FFF2-40B4-BE49-F238E27FC236}">
                <a16:creationId xmlns:a16="http://schemas.microsoft.com/office/drawing/2014/main" id="{DEA82F68-40D4-AF92-B129-8F7B6991EFFB}"/>
              </a:ext>
            </a:extLst>
          </p:cNvPr>
          <p:cNvSpPr txBox="1">
            <a:spLocks/>
          </p:cNvSpPr>
          <p:nvPr/>
        </p:nvSpPr>
        <p:spPr bwMode="auto">
          <a:xfrm>
            <a:off x="296563" y="208878"/>
            <a:ext cx="11405286" cy="7538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457200">
              <a:defRPr>
                <a:solidFill>
                  <a:schemeClr val="tx1"/>
                </a:solidFill>
                <a:latin typeface="Arial" panose="020B0604020202020204" pitchFamily="34" charset="0"/>
                <a:ea typeface="MS PGothic" panose="020B0600070205080204" pitchFamily="34" charset="-128"/>
              </a:defRPr>
            </a:lvl1pPr>
            <a:lvl2pPr marL="742950" indent="-285750" defTabSz="457200">
              <a:defRPr>
                <a:solidFill>
                  <a:schemeClr val="tx1"/>
                </a:solidFill>
                <a:latin typeface="Arial" panose="020B0604020202020204" pitchFamily="34" charset="0"/>
                <a:ea typeface="MS PGothic" panose="020B0600070205080204" pitchFamily="34" charset="-128"/>
              </a:defRPr>
            </a:lvl2pPr>
            <a:lvl3pPr marL="1143000" indent="-228600" defTabSz="457200">
              <a:defRPr>
                <a:solidFill>
                  <a:schemeClr val="tx1"/>
                </a:solidFill>
                <a:latin typeface="Arial" panose="020B0604020202020204" pitchFamily="34" charset="0"/>
                <a:ea typeface="MS PGothic" panose="020B0600070205080204" pitchFamily="34" charset="-128"/>
              </a:defRPr>
            </a:lvl3pPr>
            <a:lvl4pPr marL="1600200" indent="-228600" defTabSz="457200">
              <a:defRPr>
                <a:solidFill>
                  <a:schemeClr val="tx1"/>
                </a:solidFill>
                <a:latin typeface="Arial" panose="020B0604020202020204" pitchFamily="34" charset="0"/>
                <a:ea typeface="MS PGothic" panose="020B0600070205080204" pitchFamily="34" charset="-128"/>
              </a:defRPr>
            </a:lvl4pPr>
            <a:lvl5pPr marL="2057400" indent="-228600" defTabSz="457200">
              <a:defRPr>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ctr"/>
            <a:r>
              <a:rPr lang="en-US" altLang="en-US" sz="4400" b="1" dirty="0">
                <a:solidFill>
                  <a:srgbClr val="000000"/>
                </a:solidFill>
                <a:cs typeface="Arial" panose="020B0604020202020204" pitchFamily="34" charset="0"/>
              </a:rPr>
              <a:t>ELECTRICITY GENERATION ISLAND X</a:t>
            </a:r>
          </a:p>
        </p:txBody>
      </p:sp>
      <p:pic>
        <p:nvPicPr>
          <p:cNvPr id="4" name="Imagen 1">
            <a:extLst>
              <a:ext uri="{FF2B5EF4-FFF2-40B4-BE49-F238E27FC236}">
                <a16:creationId xmlns:a16="http://schemas.microsoft.com/office/drawing/2014/main" id="{B9C07380-AA00-B545-B1BE-705DEB4A5B39}"/>
              </a:ext>
            </a:extLst>
          </p:cNvPr>
          <p:cNvPicPr>
            <a:picLocks noChangeAspect="1"/>
          </p:cNvPicPr>
          <p:nvPr/>
        </p:nvPicPr>
        <p:blipFill>
          <a:blip r:embed="rId2"/>
          <a:stretch>
            <a:fillRect/>
          </a:stretch>
        </p:blipFill>
        <p:spPr>
          <a:xfrm>
            <a:off x="5458552" y="1334528"/>
            <a:ext cx="6547856" cy="4683211"/>
          </a:xfrm>
          <a:prstGeom prst="rect">
            <a:avLst/>
          </a:prstGeom>
        </p:spPr>
      </p:pic>
      <p:sp>
        <p:nvSpPr>
          <p:cNvPr id="5" name="Rectangle 4">
            <a:extLst>
              <a:ext uri="{FF2B5EF4-FFF2-40B4-BE49-F238E27FC236}">
                <a16:creationId xmlns:a16="http://schemas.microsoft.com/office/drawing/2014/main" id="{F078F1F8-339C-F8DC-0C23-77C74AA2EB38}"/>
              </a:ext>
            </a:extLst>
          </p:cNvPr>
          <p:cNvSpPr/>
          <p:nvPr/>
        </p:nvSpPr>
        <p:spPr>
          <a:xfrm>
            <a:off x="7051315" y="2306138"/>
            <a:ext cx="4032696" cy="31931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s-CO" sz="1600" dirty="0">
                <a:solidFill>
                  <a:schemeClr val="tx1"/>
                </a:solidFill>
              </a:rPr>
              <a:t>Coal PP </a:t>
            </a:r>
            <a:r>
              <a:rPr lang="es-CO" sz="1600" dirty="0" err="1">
                <a:solidFill>
                  <a:schemeClr val="tx1"/>
                </a:solidFill>
              </a:rPr>
              <a:t>Production</a:t>
            </a:r>
            <a:r>
              <a:rPr lang="es-CO" sz="1600" dirty="0">
                <a:solidFill>
                  <a:schemeClr val="tx1"/>
                </a:solidFill>
              </a:rPr>
              <a:t> </a:t>
            </a:r>
            <a:r>
              <a:rPr lang="es-CO" sz="1600" dirty="0" err="1">
                <a:solidFill>
                  <a:schemeClr val="tx1"/>
                </a:solidFill>
              </a:rPr>
              <a:t>Constraint</a:t>
            </a:r>
            <a:r>
              <a:rPr lang="es-CO" sz="1600" dirty="0">
                <a:solidFill>
                  <a:schemeClr val="tx1"/>
                </a:solidFill>
              </a:rPr>
              <a:t>:</a:t>
            </a:r>
          </a:p>
        </p:txBody>
      </p:sp>
      <p:sp>
        <p:nvSpPr>
          <p:cNvPr id="6" name="Rectangle 5">
            <a:extLst>
              <a:ext uri="{FF2B5EF4-FFF2-40B4-BE49-F238E27FC236}">
                <a16:creationId xmlns:a16="http://schemas.microsoft.com/office/drawing/2014/main" id="{9CC76E88-D7D5-31BD-BA4C-2A47F335582F}"/>
              </a:ext>
            </a:extLst>
          </p:cNvPr>
          <p:cNvSpPr/>
          <p:nvPr/>
        </p:nvSpPr>
        <p:spPr>
          <a:xfrm>
            <a:off x="8397794" y="3516478"/>
            <a:ext cx="3608613" cy="31931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s-CO" sz="1600" dirty="0">
                <a:solidFill>
                  <a:schemeClr val="tx1"/>
                </a:solidFill>
              </a:rPr>
              <a:t>Gas PP </a:t>
            </a:r>
            <a:r>
              <a:rPr lang="es-CO" sz="1600" dirty="0" err="1">
                <a:solidFill>
                  <a:schemeClr val="tx1"/>
                </a:solidFill>
              </a:rPr>
              <a:t>Production</a:t>
            </a:r>
            <a:r>
              <a:rPr lang="es-CO" sz="1600" dirty="0">
                <a:solidFill>
                  <a:schemeClr val="tx1"/>
                </a:solidFill>
              </a:rPr>
              <a:t> </a:t>
            </a:r>
            <a:r>
              <a:rPr lang="es-CO" sz="1600" dirty="0" err="1">
                <a:solidFill>
                  <a:schemeClr val="tx1"/>
                </a:solidFill>
              </a:rPr>
              <a:t>Constraint</a:t>
            </a:r>
            <a:r>
              <a:rPr lang="es-CO" sz="1600" dirty="0">
                <a:solidFill>
                  <a:schemeClr val="tx1"/>
                </a:solidFill>
              </a:rPr>
              <a:t>:</a:t>
            </a:r>
          </a:p>
        </p:txBody>
      </p:sp>
      <p:sp>
        <p:nvSpPr>
          <p:cNvPr id="7" name="Rectangle 6">
            <a:extLst>
              <a:ext uri="{FF2B5EF4-FFF2-40B4-BE49-F238E27FC236}">
                <a16:creationId xmlns:a16="http://schemas.microsoft.com/office/drawing/2014/main" id="{8CC0028A-B87A-E34F-7F4D-DFDE3C147D4E}"/>
              </a:ext>
            </a:extLst>
          </p:cNvPr>
          <p:cNvSpPr/>
          <p:nvPr/>
        </p:nvSpPr>
        <p:spPr>
          <a:xfrm>
            <a:off x="8397794" y="4607453"/>
            <a:ext cx="3304053" cy="31931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s-CO" sz="1600" dirty="0" err="1">
                <a:solidFill>
                  <a:schemeClr val="tx1"/>
                </a:solidFill>
              </a:rPr>
              <a:t>Demand</a:t>
            </a:r>
            <a:r>
              <a:rPr lang="es-CO" sz="1600" dirty="0">
                <a:solidFill>
                  <a:schemeClr val="tx1"/>
                </a:solidFill>
              </a:rPr>
              <a:t> </a:t>
            </a:r>
            <a:r>
              <a:rPr lang="es-CO" sz="1600" dirty="0" err="1">
                <a:solidFill>
                  <a:schemeClr val="tx1"/>
                </a:solidFill>
              </a:rPr>
              <a:t>Constraint</a:t>
            </a:r>
            <a:r>
              <a:rPr lang="es-CO" sz="1600" dirty="0">
                <a:solidFill>
                  <a:schemeClr val="tx1"/>
                </a:solidFill>
              </a:rPr>
              <a:t>:</a:t>
            </a:r>
          </a:p>
        </p:txBody>
      </p:sp>
      <p:sp>
        <p:nvSpPr>
          <p:cNvPr id="8" name="Rectangle 7">
            <a:extLst>
              <a:ext uri="{FF2B5EF4-FFF2-40B4-BE49-F238E27FC236}">
                <a16:creationId xmlns:a16="http://schemas.microsoft.com/office/drawing/2014/main" id="{47A1208C-1A4E-55BC-A1EF-CC5A8C2E1CC0}"/>
              </a:ext>
            </a:extLst>
          </p:cNvPr>
          <p:cNvSpPr/>
          <p:nvPr/>
        </p:nvSpPr>
        <p:spPr>
          <a:xfrm>
            <a:off x="8258308" y="4882033"/>
            <a:ext cx="2081330" cy="31931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s-CO" sz="1700" b="1" dirty="0">
                <a:solidFill>
                  <a:srgbClr val="00B0F0"/>
                </a:solidFill>
              </a:rPr>
              <a:t>XCL+XGS</a:t>
            </a:r>
            <a:r>
              <a:rPr lang="en-GB" sz="1700" b="1" dirty="0">
                <a:solidFill>
                  <a:srgbClr val="00B0F0"/>
                </a:solidFill>
              </a:rPr>
              <a:t> ≥ 250</a:t>
            </a:r>
            <a:endParaRPr lang="es-CO" sz="1700" b="1" dirty="0">
              <a:solidFill>
                <a:srgbClr val="00B0F0"/>
              </a:solidFill>
            </a:endParaRPr>
          </a:p>
        </p:txBody>
      </p:sp>
      <p:sp>
        <p:nvSpPr>
          <p:cNvPr id="9" name="TextBox 2">
            <a:extLst>
              <a:ext uri="{FF2B5EF4-FFF2-40B4-BE49-F238E27FC236}">
                <a16:creationId xmlns:a16="http://schemas.microsoft.com/office/drawing/2014/main" id="{5F2A808B-C9FC-6C17-C5B5-CF8D2D0A4B67}"/>
              </a:ext>
            </a:extLst>
          </p:cNvPr>
          <p:cNvSpPr txBox="1"/>
          <p:nvPr/>
        </p:nvSpPr>
        <p:spPr>
          <a:xfrm>
            <a:off x="385660" y="1153902"/>
            <a:ext cx="4841248" cy="6247864"/>
          </a:xfrm>
          <a:prstGeom prst="rect">
            <a:avLst/>
          </a:prstGeom>
          <a:noFill/>
        </p:spPr>
        <p:txBody>
          <a:bodyPr wrap="square" rtlCol="0">
            <a:spAutoFit/>
          </a:bodyPr>
          <a:lstStyle/>
          <a:p>
            <a:r>
              <a:rPr lang="es-CO" sz="2000" b="1" dirty="0" err="1"/>
              <a:t>Formulation</a:t>
            </a:r>
            <a:r>
              <a:rPr lang="es-CO" sz="2000" b="1" dirty="0"/>
              <a:t>:</a:t>
            </a:r>
          </a:p>
          <a:p>
            <a:endParaRPr lang="es-CO" sz="2000" dirty="0"/>
          </a:p>
          <a:p>
            <a:r>
              <a:rPr lang="es-CO" sz="2000" b="1" dirty="0"/>
              <a:t>Variables:</a:t>
            </a:r>
            <a:endParaRPr lang="es-CO" sz="2000" dirty="0"/>
          </a:p>
          <a:p>
            <a:r>
              <a:rPr lang="es-CO" sz="2000" dirty="0"/>
              <a:t>XCL = </a:t>
            </a:r>
            <a:r>
              <a:rPr lang="es-CO" sz="2000" dirty="0" err="1"/>
              <a:t>Annual</a:t>
            </a:r>
            <a:r>
              <a:rPr lang="es-CO" sz="2000" dirty="0"/>
              <a:t> </a:t>
            </a:r>
            <a:r>
              <a:rPr lang="es-CO" sz="2000" dirty="0" err="1"/>
              <a:t>production</a:t>
            </a:r>
            <a:r>
              <a:rPr lang="es-CO" sz="2000" dirty="0"/>
              <a:t> (in PJ) </a:t>
            </a:r>
            <a:r>
              <a:rPr lang="es-CO" sz="2000" dirty="0" err="1"/>
              <a:t>for</a:t>
            </a:r>
            <a:r>
              <a:rPr lang="es-CO" sz="2000" dirty="0"/>
              <a:t> </a:t>
            </a:r>
            <a:r>
              <a:rPr lang="es-CO" sz="2000" dirty="0" err="1"/>
              <a:t>the</a:t>
            </a:r>
            <a:r>
              <a:rPr lang="es-CO" sz="2000" dirty="0"/>
              <a:t> Coal </a:t>
            </a:r>
            <a:r>
              <a:rPr lang="es-CO" sz="2000" dirty="0" err="1"/>
              <a:t>Power</a:t>
            </a:r>
            <a:r>
              <a:rPr lang="es-CO" sz="2000" dirty="0"/>
              <a:t> </a:t>
            </a:r>
            <a:r>
              <a:rPr lang="es-CO" sz="2000" dirty="0" err="1"/>
              <a:t>Plant</a:t>
            </a:r>
            <a:r>
              <a:rPr lang="es-CO" sz="2000" dirty="0"/>
              <a:t> (Coal PP)</a:t>
            </a:r>
          </a:p>
          <a:p>
            <a:r>
              <a:rPr lang="es-CO" sz="2000" dirty="0"/>
              <a:t>XGS = </a:t>
            </a:r>
            <a:r>
              <a:rPr lang="es-CO" sz="2000" dirty="0" err="1"/>
              <a:t>Annual</a:t>
            </a:r>
            <a:r>
              <a:rPr lang="es-CO" sz="2000" dirty="0"/>
              <a:t> </a:t>
            </a:r>
            <a:r>
              <a:rPr lang="es-CO" sz="2000" dirty="0" err="1"/>
              <a:t>production</a:t>
            </a:r>
            <a:r>
              <a:rPr lang="es-CO" sz="2000" dirty="0"/>
              <a:t> (in PJ) </a:t>
            </a:r>
            <a:r>
              <a:rPr lang="es-CO" sz="2000" dirty="0" err="1"/>
              <a:t>for</a:t>
            </a:r>
            <a:r>
              <a:rPr lang="es-CO" sz="2000" dirty="0"/>
              <a:t> </a:t>
            </a:r>
            <a:r>
              <a:rPr lang="es-CO" sz="2000" dirty="0" err="1"/>
              <a:t>the</a:t>
            </a:r>
            <a:r>
              <a:rPr lang="es-CO" sz="2000" dirty="0"/>
              <a:t> Natural Gas </a:t>
            </a:r>
            <a:r>
              <a:rPr lang="es-CO" sz="2000" dirty="0" err="1"/>
              <a:t>Power</a:t>
            </a:r>
            <a:r>
              <a:rPr lang="es-CO" sz="2000" dirty="0"/>
              <a:t> </a:t>
            </a:r>
            <a:r>
              <a:rPr lang="es-CO" sz="2000" dirty="0" err="1"/>
              <a:t>Plant</a:t>
            </a:r>
            <a:r>
              <a:rPr lang="es-CO" sz="2000" dirty="0"/>
              <a:t> (Gas PP)</a:t>
            </a:r>
          </a:p>
          <a:p>
            <a:endParaRPr lang="es-CO" sz="2000" dirty="0"/>
          </a:p>
          <a:p>
            <a:r>
              <a:rPr lang="es-CO" sz="2000" b="1" dirty="0" err="1"/>
              <a:t>Objective</a:t>
            </a:r>
            <a:r>
              <a:rPr lang="es-CO" sz="2000" b="1" dirty="0"/>
              <a:t> </a:t>
            </a:r>
            <a:r>
              <a:rPr lang="es-CO" sz="2000" b="1" dirty="0" err="1"/>
              <a:t>function</a:t>
            </a:r>
            <a:r>
              <a:rPr lang="es-CO" sz="2000" b="1" dirty="0"/>
              <a:t>:</a:t>
            </a:r>
            <a:br>
              <a:rPr lang="es-CO" sz="2000" dirty="0"/>
            </a:br>
            <a:r>
              <a:rPr lang="es-CO" sz="2000" dirty="0" err="1"/>
              <a:t>Minimize</a:t>
            </a:r>
            <a:r>
              <a:rPr lang="es-CO" sz="2000" dirty="0"/>
              <a:t> </a:t>
            </a:r>
            <a:r>
              <a:rPr lang="es-CO" sz="2000" dirty="0" err="1"/>
              <a:t>the</a:t>
            </a:r>
            <a:r>
              <a:rPr lang="es-CO" sz="2000" dirty="0"/>
              <a:t> total </a:t>
            </a:r>
            <a:r>
              <a:rPr lang="es-CO" sz="2000" dirty="0" err="1"/>
              <a:t>production</a:t>
            </a:r>
            <a:r>
              <a:rPr lang="es-CO" sz="2000" dirty="0"/>
              <a:t> </a:t>
            </a:r>
            <a:r>
              <a:rPr lang="es-CO" sz="2000" dirty="0" err="1"/>
              <a:t>cost</a:t>
            </a:r>
            <a:br>
              <a:rPr lang="es-CO" sz="2000" dirty="0"/>
            </a:br>
            <a:r>
              <a:rPr lang="es-CO" sz="2000" dirty="0" err="1"/>
              <a:t>Minimize</a:t>
            </a:r>
            <a:r>
              <a:rPr lang="es-CO" sz="2000" dirty="0"/>
              <a:t> z = 350 * XCL + 300 * XGS</a:t>
            </a:r>
          </a:p>
          <a:p>
            <a:endParaRPr lang="es-CO" sz="2000" dirty="0"/>
          </a:p>
          <a:p>
            <a:r>
              <a:rPr lang="es-CO" sz="2000" b="1" dirty="0" err="1"/>
              <a:t>Constraint</a:t>
            </a:r>
            <a:r>
              <a:rPr lang="es-CO" sz="2000" b="1" dirty="0"/>
              <a:t> </a:t>
            </a:r>
            <a:r>
              <a:rPr lang="es-CO" sz="2000" b="1" dirty="0" err="1"/>
              <a:t>Formulation</a:t>
            </a:r>
            <a:r>
              <a:rPr lang="es-CO" sz="2000" b="1" dirty="0"/>
              <a:t>:</a:t>
            </a:r>
            <a:endParaRPr lang="es-CO" sz="2000" dirty="0"/>
          </a:p>
          <a:p>
            <a:r>
              <a:rPr lang="es-CO" sz="2000" dirty="0"/>
              <a:t>XCL ≥ 0, XGS ≥ 0</a:t>
            </a:r>
          </a:p>
          <a:p>
            <a:r>
              <a:rPr lang="es-CO" sz="2000" dirty="0" err="1"/>
              <a:t>Demand</a:t>
            </a:r>
            <a:r>
              <a:rPr lang="es-CO" sz="2000" dirty="0"/>
              <a:t>: XCL + XGS ≥ 250</a:t>
            </a:r>
          </a:p>
          <a:p>
            <a:r>
              <a:rPr lang="es-CO" sz="2000" dirty="0"/>
              <a:t>Coal </a:t>
            </a:r>
            <a:r>
              <a:rPr lang="es-CO" sz="2000" dirty="0" err="1"/>
              <a:t>availability</a:t>
            </a:r>
            <a:r>
              <a:rPr lang="es-CO" sz="2000" dirty="0"/>
              <a:t>: 3 * XCL ≤ 600</a:t>
            </a:r>
          </a:p>
          <a:p>
            <a:r>
              <a:rPr lang="es-CO" sz="2000" dirty="0"/>
              <a:t>Natural gas </a:t>
            </a:r>
            <a:r>
              <a:rPr lang="es-CO" sz="2000" dirty="0" err="1"/>
              <a:t>availability</a:t>
            </a:r>
            <a:r>
              <a:rPr lang="es-CO" sz="2000" dirty="0"/>
              <a:t>: 2 * XGS ≤ 300</a:t>
            </a:r>
          </a:p>
          <a:p>
            <a:endParaRPr lang="es-ES" sz="2000" dirty="0"/>
          </a:p>
          <a:p>
            <a:endParaRPr lang="es-ES" sz="2000" dirty="0"/>
          </a:p>
          <a:p>
            <a:endParaRPr lang="en-GB" sz="2000" dirty="0"/>
          </a:p>
        </p:txBody>
      </p:sp>
    </p:spTree>
    <p:extLst>
      <p:ext uri="{BB962C8B-B14F-4D97-AF65-F5344CB8AC3E}">
        <p14:creationId xmlns:p14="http://schemas.microsoft.com/office/powerpoint/2010/main" val="39158620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8">
            <a:extLst>
              <a:ext uri="{FF2B5EF4-FFF2-40B4-BE49-F238E27FC236}">
                <a16:creationId xmlns:a16="http://schemas.microsoft.com/office/drawing/2014/main" id="{AB2C3757-03B3-4FC0-02EE-B05E96DBAB4C}"/>
              </a:ext>
            </a:extLst>
          </p:cNvPr>
          <p:cNvSpPr txBox="1">
            <a:spLocks/>
          </p:cNvSpPr>
          <p:nvPr/>
        </p:nvSpPr>
        <p:spPr bwMode="auto">
          <a:xfrm>
            <a:off x="210065" y="134738"/>
            <a:ext cx="11726562" cy="5819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457200">
              <a:defRPr>
                <a:solidFill>
                  <a:schemeClr val="tx1"/>
                </a:solidFill>
                <a:latin typeface="Arial" panose="020B0604020202020204" pitchFamily="34" charset="0"/>
                <a:ea typeface="MS PGothic" panose="020B0600070205080204" pitchFamily="34" charset="-128"/>
              </a:defRPr>
            </a:lvl1pPr>
            <a:lvl2pPr marL="742950" indent="-285750" defTabSz="457200">
              <a:defRPr>
                <a:solidFill>
                  <a:schemeClr val="tx1"/>
                </a:solidFill>
                <a:latin typeface="Arial" panose="020B0604020202020204" pitchFamily="34" charset="0"/>
                <a:ea typeface="MS PGothic" panose="020B0600070205080204" pitchFamily="34" charset="-128"/>
              </a:defRPr>
            </a:lvl2pPr>
            <a:lvl3pPr marL="1143000" indent="-228600" defTabSz="457200">
              <a:defRPr>
                <a:solidFill>
                  <a:schemeClr val="tx1"/>
                </a:solidFill>
                <a:latin typeface="Arial" panose="020B0604020202020204" pitchFamily="34" charset="0"/>
                <a:ea typeface="MS PGothic" panose="020B0600070205080204" pitchFamily="34" charset="-128"/>
              </a:defRPr>
            </a:lvl3pPr>
            <a:lvl4pPr marL="1600200" indent="-228600" defTabSz="457200">
              <a:defRPr>
                <a:solidFill>
                  <a:schemeClr val="tx1"/>
                </a:solidFill>
                <a:latin typeface="Arial" panose="020B0604020202020204" pitchFamily="34" charset="0"/>
                <a:ea typeface="MS PGothic" panose="020B0600070205080204" pitchFamily="34" charset="-128"/>
              </a:defRPr>
            </a:lvl4pPr>
            <a:lvl5pPr marL="2057400" indent="-228600" defTabSz="457200">
              <a:defRPr>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ctr" eaLnBrk="1" hangingPunct="1"/>
            <a:r>
              <a:rPr lang="en-US" altLang="en-US" sz="4400" b="1" dirty="0">
                <a:solidFill>
                  <a:srgbClr val="000000"/>
                </a:solidFill>
                <a:cs typeface="Arial" panose="020B0604020202020204" pitchFamily="34" charset="0"/>
              </a:rPr>
              <a:t>ELECTRICITY GENERATION ISLAND X - SOLUTION USING GLPK</a:t>
            </a:r>
          </a:p>
        </p:txBody>
      </p:sp>
      <p:sp>
        <p:nvSpPr>
          <p:cNvPr id="55" name="CuadroTexto 5">
            <a:extLst>
              <a:ext uri="{FF2B5EF4-FFF2-40B4-BE49-F238E27FC236}">
                <a16:creationId xmlns:a16="http://schemas.microsoft.com/office/drawing/2014/main" id="{79D322C1-1D49-6A9E-7345-66E4911F5560}"/>
              </a:ext>
            </a:extLst>
          </p:cNvPr>
          <p:cNvSpPr txBox="1"/>
          <p:nvPr/>
        </p:nvSpPr>
        <p:spPr>
          <a:xfrm>
            <a:off x="9034849" y="1660807"/>
            <a:ext cx="2514600" cy="1938992"/>
          </a:xfrm>
          <a:prstGeom prst="rect">
            <a:avLst/>
          </a:prstGeom>
          <a:noFill/>
        </p:spPr>
        <p:txBody>
          <a:bodyPr wrap="square" rtlCol="0">
            <a:spAutoFit/>
          </a:bodyPr>
          <a:lstStyle/>
          <a:p>
            <a:r>
              <a:rPr lang="en-US" sz="2400" b="1" dirty="0"/>
              <a:t>Alternative:</a:t>
            </a:r>
          </a:p>
          <a:p>
            <a:r>
              <a:rPr lang="en-US" sz="2400" dirty="0"/>
              <a:t>Use one text file for the model and another for the data.</a:t>
            </a:r>
            <a:endParaRPr lang="es-CR" sz="2400" dirty="0"/>
          </a:p>
        </p:txBody>
      </p:sp>
      <p:sp>
        <p:nvSpPr>
          <p:cNvPr id="56" name="Rectángulo 6">
            <a:extLst>
              <a:ext uri="{FF2B5EF4-FFF2-40B4-BE49-F238E27FC236}">
                <a16:creationId xmlns:a16="http://schemas.microsoft.com/office/drawing/2014/main" id="{8E936EE4-3A7B-39CB-7541-B48CB14B034F}"/>
              </a:ext>
            </a:extLst>
          </p:cNvPr>
          <p:cNvSpPr/>
          <p:nvPr/>
        </p:nvSpPr>
        <p:spPr>
          <a:xfrm>
            <a:off x="9025900" y="3858365"/>
            <a:ext cx="2910727" cy="1938992"/>
          </a:xfrm>
          <a:prstGeom prst="rect">
            <a:avLst/>
          </a:prstGeom>
        </p:spPr>
        <p:txBody>
          <a:bodyPr wrap="square">
            <a:spAutoFit/>
          </a:bodyPr>
          <a:lstStyle/>
          <a:p>
            <a:r>
              <a:rPr lang="es-ES" sz="2400" b="1" dirty="0" err="1"/>
              <a:t>Command</a:t>
            </a:r>
            <a:r>
              <a:rPr lang="es-ES" sz="2400" b="1" dirty="0"/>
              <a:t> line: </a:t>
            </a:r>
          </a:p>
          <a:p>
            <a:r>
              <a:rPr lang="es-ES" sz="2400" dirty="0"/>
              <a:t>&gt; </a:t>
            </a:r>
            <a:r>
              <a:rPr lang="es-ES" sz="2400" dirty="0" err="1"/>
              <a:t>glpsol</a:t>
            </a:r>
            <a:endParaRPr lang="es-ES" sz="2400" dirty="0"/>
          </a:p>
          <a:p>
            <a:r>
              <a:rPr lang="es-ES" sz="2400" dirty="0"/>
              <a:t>   -m Isla_model.txt </a:t>
            </a:r>
          </a:p>
          <a:p>
            <a:r>
              <a:rPr lang="es-ES" sz="2400" dirty="0"/>
              <a:t>   -d Isla_data.txt </a:t>
            </a:r>
          </a:p>
          <a:p>
            <a:r>
              <a:rPr lang="es-ES" sz="2400" dirty="0"/>
              <a:t>   -o Isla_results.txt</a:t>
            </a:r>
          </a:p>
        </p:txBody>
      </p:sp>
      <p:sp>
        <p:nvSpPr>
          <p:cNvPr id="57" name="TextBox 10">
            <a:extLst>
              <a:ext uri="{FF2B5EF4-FFF2-40B4-BE49-F238E27FC236}">
                <a16:creationId xmlns:a16="http://schemas.microsoft.com/office/drawing/2014/main" id="{58C8B766-FD75-0327-8DBA-74E9D4EBB770}"/>
              </a:ext>
            </a:extLst>
          </p:cNvPr>
          <p:cNvSpPr txBox="1"/>
          <p:nvPr/>
        </p:nvSpPr>
        <p:spPr>
          <a:xfrm>
            <a:off x="844378" y="1836784"/>
            <a:ext cx="3393989" cy="4278094"/>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sv-SE" sz="1600" dirty="0">
                <a:solidFill>
                  <a:schemeClr val="accent5">
                    <a:lumMod val="75000"/>
                  </a:schemeClr>
                </a:solidFill>
              </a:rPr>
              <a:t># Set and Problem declaration</a:t>
            </a:r>
            <a:endParaRPr lang="en-GB" sz="1600" dirty="0">
              <a:solidFill>
                <a:schemeClr val="accent5">
                  <a:lumMod val="75000"/>
                </a:schemeClr>
              </a:solidFill>
            </a:endParaRPr>
          </a:p>
          <a:p>
            <a:r>
              <a:rPr lang="en-GB" sz="1600" dirty="0">
                <a:solidFill>
                  <a:schemeClr val="accent5">
                    <a:lumMod val="75000"/>
                  </a:schemeClr>
                </a:solidFill>
              </a:rPr>
              <a:t>set PP;</a:t>
            </a:r>
          </a:p>
          <a:p>
            <a:r>
              <a:rPr lang="sv-SE" sz="1600" dirty="0">
                <a:solidFill>
                  <a:schemeClr val="accent5">
                    <a:lumMod val="75000"/>
                  </a:schemeClr>
                </a:solidFill>
              </a:rPr>
              <a:t># Parameter definition</a:t>
            </a:r>
            <a:endParaRPr lang="en-GB" sz="1600" dirty="0">
              <a:solidFill>
                <a:schemeClr val="accent5">
                  <a:lumMod val="75000"/>
                </a:schemeClr>
              </a:solidFill>
            </a:endParaRPr>
          </a:p>
          <a:p>
            <a:r>
              <a:rPr lang="en-GB" sz="1600" dirty="0">
                <a:solidFill>
                  <a:schemeClr val="accent5">
                    <a:lumMod val="75000"/>
                  </a:schemeClr>
                </a:solidFill>
              </a:rPr>
              <a:t>param </a:t>
            </a:r>
            <a:r>
              <a:rPr lang="en-GB" sz="1600" dirty="0" err="1">
                <a:solidFill>
                  <a:schemeClr val="accent5">
                    <a:lumMod val="75000"/>
                  </a:schemeClr>
                </a:solidFill>
              </a:rPr>
              <a:t>freq</a:t>
            </a:r>
            <a:r>
              <a:rPr lang="en-GB" sz="1600" dirty="0">
                <a:solidFill>
                  <a:schemeClr val="accent5">
                    <a:lumMod val="75000"/>
                  </a:schemeClr>
                </a:solidFill>
              </a:rPr>
              <a:t> {</a:t>
            </a:r>
            <a:r>
              <a:rPr lang="en-GB" sz="1600" dirty="0" err="1">
                <a:solidFill>
                  <a:schemeClr val="accent5">
                    <a:lumMod val="75000"/>
                  </a:schemeClr>
                </a:solidFill>
              </a:rPr>
              <a:t>i</a:t>
            </a:r>
            <a:r>
              <a:rPr lang="en-GB" sz="1600" dirty="0">
                <a:solidFill>
                  <a:schemeClr val="accent5">
                    <a:lumMod val="75000"/>
                  </a:schemeClr>
                </a:solidFill>
              </a:rPr>
              <a:t> in PP};</a:t>
            </a:r>
          </a:p>
          <a:p>
            <a:r>
              <a:rPr lang="en-GB" sz="1600" dirty="0">
                <a:solidFill>
                  <a:schemeClr val="accent5">
                    <a:lumMod val="75000"/>
                  </a:schemeClr>
                </a:solidFill>
              </a:rPr>
              <a:t>param cop {</a:t>
            </a:r>
            <a:r>
              <a:rPr lang="en-GB" sz="1600" dirty="0" err="1">
                <a:solidFill>
                  <a:schemeClr val="accent5">
                    <a:lumMod val="75000"/>
                  </a:schemeClr>
                </a:solidFill>
              </a:rPr>
              <a:t>i</a:t>
            </a:r>
            <a:r>
              <a:rPr lang="en-GB" sz="1600" dirty="0">
                <a:solidFill>
                  <a:schemeClr val="accent5">
                    <a:lumMod val="75000"/>
                  </a:schemeClr>
                </a:solidFill>
              </a:rPr>
              <a:t> in PP};</a:t>
            </a:r>
          </a:p>
          <a:p>
            <a:r>
              <a:rPr lang="en-GB" sz="1600" dirty="0">
                <a:solidFill>
                  <a:schemeClr val="accent5">
                    <a:lumMod val="75000"/>
                  </a:schemeClr>
                </a:solidFill>
              </a:rPr>
              <a:t>param fav {</a:t>
            </a:r>
            <a:r>
              <a:rPr lang="en-GB" sz="1600" dirty="0" err="1">
                <a:solidFill>
                  <a:schemeClr val="accent5">
                    <a:lumMod val="75000"/>
                  </a:schemeClr>
                </a:solidFill>
              </a:rPr>
              <a:t>i</a:t>
            </a:r>
            <a:r>
              <a:rPr lang="en-GB" sz="1600" dirty="0">
                <a:solidFill>
                  <a:schemeClr val="accent5">
                    <a:lumMod val="75000"/>
                  </a:schemeClr>
                </a:solidFill>
              </a:rPr>
              <a:t> in PP};</a:t>
            </a:r>
          </a:p>
          <a:p>
            <a:r>
              <a:rPr lang="sv-SE" sz="1600" dirty="0">
                <a:solidFill>
                  <a:schemeClr val="accent5">
                    <a:lumMod val="75000"/>
                  </a:schemeClr>
                </a:solidFill>
              </a:rPr>
              <a:t># Variable description</a:t>
            </a:r>
            <a:endParaRPr lang="en-GB" sz="1600" dirty="0">
              <a:solidFill>
                <a:schemeClr val="accent5">
                  <a:lumMod val="75000"/>
                </a:schemeClr>
              </a:solidFill>
            </a:endParaRPr>
          </a:p>
          <a:p>
            <a:r>
              <a:rPr lang="en-GB" sz="1600" dirty="0">
                <a:solidFill>
                  <a:schemeClr val="accent5">
                    <a:lumMod val="75000"/>
                  </a:schemeClr>
                </a:solidFill>
              </a:rPr>
              <a:t>var x {</a:t>
            </a:r>
            <a:r>
              <a:rPr lang="en-GB" sz="1600" dirty="0" err="1">
                <a:solidFill>
                  <a:schemeClr val="accent5">
                    <a:lumMod val="75000"/>
                  </a:schemeClr>
                </a:solidFill>
              </a:rPr>
              <a:t>i</a:t>
            </a:r>
            <a:r>
              <a:rPr lang="en-GB" sz="1600" dirty="0">
                <a:solidFill>
                  <a:schemeClr val="accent5">
                    <a:lumMod val="75000"/>
                  </a:schemeClr>
                </a:solidFill>
              </a:rPr>
              <a:t> in PP} &gt;=0;</a:t>
            </a:r>
          </a:p>
          <a:p>
            <a:r>
              <a:rPr lang="sv-SE" sz="1600" dirty="0">
                <a:solidFill>
                  <a:schemeClr val="accent5">
                    <a:lumMod val="75000"/>
                  </a:schemeClr>
                </a:solidFill>
              </a:rPr>
              <a:t># Objective function</a:t>
            </a:r>
            <a:endParaRPr lang="en-GB" sz="1600" dirty="0">
              <a:solidFill>
                <a:schemeClr val="accent5">
                  <a:lumMod val="75000"/>
                </a:schemeClr>
              </a:solidFill>
            </a:endParaRPr>
          </a:p>
          <a:p>
            <a:r>
              <a:rPr lang="en-GB" sz="1600" dirty="0">
                <a:solidFill>
                  <a:schemeClr val="accent5">
                    <a:lumMod val="75000"/>
                  </a:schemeClr>
                </a:solidFill>
              </a:rPr>
              <a:t>minimize z: sum{</a:t>
            </a:r>
            <a:r>
              <a:rPr lang="en-GB" sz="1600" dirty="0" err="1">
                <a:solidFill>
                  <a:schemeClr val="accent5">
                    <a:lumMod val="75000"/>
                  </a:schemeClr>
                </a:solidFill>
              </a:rPr>
              <a:t>i</a:t>
            </a:r>
            <a:r>
              <a:rPr lang="en-GB" sz="1600" dirty="0">
                <a:solidFill>
                  <a:schemeClr val="accent5">
                    <a:lumMod val="75000"/>
                  </a:schemeClr>
                </a:solidFill>
              </a:rPr>
              <a:t> in PP} cop[</a:t>
            </a:r>
            <a:r>
              <a:rPr lang="en-GB" sz="1600" dirty="0" err="1">
                <a:solidFill>
                  <a:schemeClr val="accent5">
                    <a:lumMod val="75000"/>
                  </a:schemeClr>
                </a:solidFill>
              </a:rPr>
              <a:t>i</a:t>
            </a:r>
            <a:r>
              <a:rPr lang="en-GB" sz="1600" dirty="0">
                <a:solidFill>
                  <a:schemeClr val="accent5">
                    <a:lumMod val="75000"/>
                  </a:schemeClr>
                </a:solidFill>
              </a:rPr>
              <a:t>]*x[</a:t>
            </a:r>
            <a:r>
              <a:rPr lang="en-GB" sz="1600" dirty="0" err="1">
                <a:solidFill>
                  <a:schemeClr val="accent5">
                    <a:lumMod val="75000"/>
                  </a:schemeClr>
                </a:solidFill>
              </a:rPr>
              <a:t>i</a:t>
            </a:r>
            <a:r>
              <a:rPr lang="en-GB" sz="1600" dirty="0">
                <a:solidFill>
                  <a:schemeClr val="accent5">
                    <a:lumMod val="75000"/>
                  </a:schemeClr>
                </a:solidFill>
              </a:rPr>
              <a:t>];</a:t>
            </a:r>
          </a:p>
          <a:p>
            <a:r>
              <a:rPr lang="sv-SE" sz="1600" dirty="0">
                <a:solidFill>
                  <a:schemeClr val="accent5">
                    <a:lumMod val="75000"/>
                  </a:schemeClr>
                </a:solidFill>
              </a:rPr>
              <a:t># Constraint Specification</a:t>
            </a:r>
            <a:endParaRPr lang="en-GB" sz="1600" dirty="0">
              <a:solidFill>
                <a:schemeClr val="accent5">
                  <a:lumMod val="75000"/>
                </a:schemeClr>
              </a:solidFill>
            </a:endParaRPr>
          </a:p>
          <a:p>
            <a:r>
              <a:rPr lang="en-GB" sz="1600" dirty="0" err="1">
                <a:solidFill>
                  <a:schemeClr val="accent5">
                    <a:lumMod val="75000"/>
                  </a:schemeClr>
                </a:solidFill>
              </a:rPr>
              <a:t>s.t.</a:t>
            </a:r>
            <a:r>
              <a:rPr lang="en-GB" sz="1600" dirty="0">
                <a:solidFill>
                  <a:schemeClr val="accent5">
                    <a:lumMod val="75000"/>
                  </a:schemeClr>
                </a:solidFill>
              </a:rPr>
              <a:t> Fuel {</a:t>
            </a:r>
            <a:r>
              <a:rPr lang="en-GB" sz="1600" dirty="0" err="1">
                <a:solidFill>
                  <a:schemeClr val="accent5">
                    <a:lumMod val="75000"/>
                  </a:schemeClr>
                </a:solidFill>
              </a:rPr>
              <a:t>i</a:t>
            </a:r>
            <a:r>
              <a:rPr lang="en-GB" sz="1600" dirty="0">
                <a:solidFill>
                  <a:schemeClr val="accent5">
                    <a:lumMod val="75000"/>
                  </a:schemeClr>
                </a:solidFill>
              </a:rPr>
              <a:t> in PP}: </a:t>
            </a:r>
            <a:r>
              <a:rPr lang="en-GB" sz="1600" dirty="0" err="1">
                <a:solidFill>
                  <a:schemeClr val="accent5">
                    <a:lumMod val="75000"/>
                  </a:schemeClr>
                </a:solidFill>
              </a:rPr>
              <a:t>freq</a:t>
            </a:r>
            <a:r>
              <a:rPr lang="en-GB" sz="1600" dirty="0">
                <a:solidFill>
                  <a:schemeClr val="accent5">
                    <a:lumMod val="75000"/>
                  </a:schemeClr>
                </a:solidFill>
              </a:rPr>
              <a:t>[</a:t>
            </a:r>
            <a:r>
              <a:rPr lang="en-GB" sz="1600" dirty="0" err="1">
                <a:solidFill>
                  <a:schemeClr val="accent5">
                    <a:lumMod val="75000"/>
                  </a:schemeClr>
                </a:solidFill>
              </a:rPr>
              <a:t>i</a:t>
            </a:r>
            <a:r>
              <a:rPr lang="en-GB" sz="1600" dirty="0">
                <a:solidFill>
                  <a:schemeClr val="accent5">
                    <a:lumMod val="75000"/>
                  </a:schemeClr>
                </a:solidFill>
              </a:rPr>
              <a:t>]*x[</a:t>
            </a:r>
            <a:r>
              <a:rPr lang="en-GB" sz="1600" dirty="0" err="1">
                <a:solidFill>
                  <a:schemeClr val="accent5">
                    <a:lumMod val="75000"/>
                  </a:schemeClr>
                </a:solidFill>
              </a:rPr>
              <a:t>i</a:t>
            </a:r>
            <a:r>
              <a:rPr lang="en-GB" sz="1600" dirty="0">
                <a:solidFill>
                  <a:schemeClr val="accent5">
                    <a:lumMod val="75000"/>
                  </a:schemeClr>
                </a:solidFill>
              </a:rPr>
              <a:t>]&lt;= fav[</a:t>
            </a:r>
            <a:r>
              <a:rPr lang="en-GB" sz="1600" dirty="0" err="1">
                <a:solidFill>
                  <a:schemeClr val="accent5">
                    <a:lumMod val="75000"/>
                  </a:schemeClr>
                </a:solidFill>
              </a:rPr>
              <a:t>i</a:t>
            </a:r>
            <a:r>
              <a:rPr lang="en-GB" sz="1600" dirty="0">
                <a:solidFill>
                  <a:schemeClr val="accent5">
                    <a:lumMod val="75000"/>
                  </a:schemeClr>
                </a:solidFill>
              </a:rPr>
              <a:t>];</a:t>
            </a:r>
          </a:p>
          <a:p>
            <a:r>
              <a:rPr lang="en-GB" sz="1600" dirty="0" err="1">
                <a:solidFill>
                  <a:schemeClr val="accent5">
                    <a:lumMod val="75000"/>
                  </a:schemeClr>
                </a:solidFill>
              </a:rPr>
              <a:t>s.t.</a:t>
            </a:r>
            <a:r>
              <a:rPr lang="en-GB" sz="1600" dirty="0">
                <a:solidFill>
                  <a:schemeClr val="accent5">
                    <a:lumMod val="75000"/>
                  </a:schemeClr>
                </a:solidFill>
              </a:rPr>
              <a:t> Demand : sum{</a:t>
            </a:r>
            <a:r>
              <a:rPr lang="en-GB" sz="1600" dirty="0" err="1">
                <a:solidFill>
                  <a:schemeClr val="accent5">
                    <a:lumMod val="75000"/>
                  </a:schemeClr>
                </a:solidFill>
              </a:rPr>
              <a:t>i</a:t>
            </a:r>
            <a:r>
              <a:rPr lang="en-GB" sz="1600" dirty="0">
                <a:solidFill>
                  <a:schemeClr val="accent5">
                    <a:lumMod val="75000"/>
                  </a:schemeClr>
                </a:solidFill>
              </a:rPr>
              <a:t> in PP} x[</a:t>
            </a:r>
            <a:r>
              <a:rPr lang="en-GB" sz="1600" dirty="0" err="1">
                <a:solidFill>
                  <a:schemeClr val="accent5">
                    <a:lumMod val="75000"/>
                  </a:schemeClr>
                </a:solidFill>
              </a:rPr>
              <a:t>i</a:t>
            </a:r>
            <a:r>
              <a:rPr lang="en-GB" sz="1600" dirty="0">
                <a:solidFill>
                  <a:schemeClr val="accent5">
                    <a:lumMod val="75000"/>
                  </a:schemeClr>
                </a:solidFill>
              </a:rPr>
              <a:t>]&gt;=250;</a:t>
            </a:r>
          </a:p>
          <a:p>
            <a:r>
              <a:rPr lang="sv-SE" sz="1600" dirty="0">
                <a:solidFill>
                  <a:schemeClr val="accent5">
                    <a:lumMod val="75000"/>
                  </a:schemeClr>
                </a:solidFill>
              </a:rPr>
              <a:t># Solve statement</a:t>
            </a:r>
            <a:endParaRPr lang="en-GB" sz="1600" dirty="0">
              <a:solidFill>
                <a:schemeClr val="accent5">
                  <a:lumMod val="75000"/>
                </a:schemeClr>
              </a:solidFill>
            </a:endParaRPr>
          </a:p>
          <a:p>
            <a:r>
              <a:rPr lang="en-GB" sz="1600" dirty="0">
                <a:solidFill>
                  <a:schemeClr val="accent5">
                    <a:lumMod val="75000"/>
                  </a:schemeClr>
                </a:solidFill>
              </a:rPr>
              <a:t>solve;</a:t>
            </a:r>
          </a:p>
          <a:p>
            <a:r>
              <a:rPr lang="sv-SE" sz="1600" dirty="0">
                <a:solidFill>
                  <a:schemeClr val="accent5">
                    <a:lumMod val="75000"/>
                  </a:schemeClr>
                </a:solidFill>
              </a:rPr>
              <a:t># End statement</a:t>
            </a:r>
          </a:p>
          <a:p>
            <a:r>
              <a:rPr lang="sv-SE" sz="1600" dirty="0">
                <a:solidFill>
                  <a:schemeClr val="accent5">
                    <a:lumMod val="75000"/>
                  </a:schemeClr>
                </a:solidFill>
              </a:rPr>
              <a:t>end; </a:t>
            </a:r>
            <a:endParaRPr lang="en-GB" sz="1600" dirty="0">
              <a:solidFill>
                <a:schemeClr val="accent5">
                  <a:lumMod val="75000"/>
                </a:schemeClr>
              </a:solidFill>
            </a:endParaRPr>
          </a:p>
        </p:txBody>
      </p:sp>
      <p:sp>
        <p:nvSpPr>
          <p:cNvPr id="58" name="Rectángulo 1">
            <a:extLst>
              <a:ext uri="{FF2B5EF4-FFF2-40B4-BE49-F238E27FC236}">
                <a16:creationId xmlns:a16="http://schemas.microsoft.com/office/drawing/2014/main" id="{A3CB2DFB-42C5-B6A9-629A-5461F6A4ADA1}"/>
              </a:ext>
            </a:extLst>
          </p:cNvPr>
          <p:cNvSpPr/>
          <p:nvPr/>
        </p:nvSpPr>
        <p:spPr>
          <a:xfrm>
            <a:off x="5509858" y="1836785"/>
            <a:ext cx="3139871" cy="5016758"/>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r>
              <a:rPr lang="pt-BR" sz="1600" dirty="0">
                <a:solidFill>
                  <a:schemeClr val="accent6"/>
                </a:solidFill>
              </a:rPr>
              <a:t># Data </a:t>
            </a:r>
            <a:r>
              <a:rPr lang="pt-BR" sz="1600" dirty="0" err="1">
                <a:solidFill>
                  <a:schemeClr val="accent6"/>
                </a:solidFill>
              </a:rPr>
              <a:t>section</a:t>
            </a:r>
            <a:endParaRPr lang="pt-BR" sz="1600" dirty="0">
              <a:solidFill>
                <a:schemeClr val="accent6"/>
              </a:solidFill>
            </a:endParaRPr>
          </a:p>
          <a:p>
            <a:r>
              <a:rPr lang="pt-BR" sz="1600" dirty="0">
                <a:solidFill>
                  <a:schemeClr val="accent6"/>
                </a:solidFill>
              </a:rPr>
              <a:t>data;</a:t>
            </a:r>
          </a:p>
          <a:p>
            <a:r>
              <a:rPr lang="pt-BR" sz="1600" dirty="0">
                <a:solidFill>
                  <a:schemeClr val="accent6"/>
                </a:solidFill>
              </a:rPr>
              <a:t># Set </a:t>
            </a:r>
            <a:r>
              <a:rPr lang="pt-BR" sz="1600" dirty="0" err="1">
                <a:solidFill>
                  <a:schemeClr val="accent6"/>
                </a:solidFill>
              </a:rPr>
              <a:t>Defintion</a:t>
            </a:r>
            <a:endParaRPr lang="pt-BR" sz="1600" dirty="0">
              <a:solidFill>
                <a:schemeClr val="accent6"/>
              </a:solidFill>
            </a:endParaRPr>
          </a:p>
          <a:p>
            <a:r>
              <a:rPr lang="pt-BR" sz="1600" dirty="0">
                <a:solidFill>
                  <a:schemeClr val="accent6"/>
                </a:solidFill>
              </a:rPr>
              <a:t>set PP:= </a:t>
            </a:r>
          </a:p>
          <a:p>
            <a:r>
              <a:rPr lang="pt-BR" sz="1600" dirty="0" err="1">
                <a:solidFill>
                  <a:schemeClr val="accent6"/>
                </a:solidFill>
              </a:rPr>
              <a:t>coal</a:t>
            </a:r>
            <a:r>
              <a:rPr lang="pt-BR" sz="1600" dirty="0">
                <a:solidFill>
                  <a:schemeClr val="accent6"/>
                </a:solidFill>
              </a:rPr>
              <a:t> </a:t>
            </a:r>
          </a:p>
          <a:p>
            <a:r>
              <a:rPr lang="pt-BR" sz="1600" dirty="0" err="1">
                <a:solidFill>
                  <a:schemeClr val="accent6"/>
                </a:solidFill>
              </a:rPr>
              <a:t>gas</a:t>
            </a:r>
            <a:r>
              <a:rPr lang="pt-BR" sz="1600" dirty="0">
                <a:solidFill>
                  <a:schemeClr val="accent6"/>
                </a:solidFill>
              </a:rPr>
              <a:t>;</a:t>
            </a:r>
          </a:p>
          <a:p>
            <a:r>
              <a:rPr lang="pt-BR" sz="1600" dirty="0">
                <a:solidFill>
                  <a:schemeClr val="accent6"/>
                </a:solidFill>
              </a:rPr>
              <a:t># </a:t>
            </a:r>
            <a:r>
              <a:rPr lang="pt-BR" sz="1600" dirty="0" err="1">
                <a:solidFill>
                  <a:schemeClr val="accent6"/>
                </a:solidFill>
              </a:rPr>
              <a:t>Fuel</a:t>
            </a:r>
            <a:r>
              <a:rPr lang="pt-BR" sz="1600" dirty="0">
                <a:solidFill>
                  <a:schemeClr val="accent6"/>
                </a:solidFill>
              </a:rPr>
              <a:t> </a:t>
            </a:r>
            <a:r>
              <a:rPr lang="pt-BR" sz="1600" dirty="0" err="1">
                <a:solidFill>
                  <a:schemeClr val="accent6"/>
                </a:solidFill>
              </a:rPr>
              <a:t>Requirement</a:t>
            </a:r>
            <a:r>
              <a:rPr lang="pt-BR" sz="1600" dirty="0">
                <a:solidFill>
                  <a:schemeClr val="accent6"/>
                </a:solidFill>
              </a:rPr>
              <a:t> </a:t>
            </a:r>
            <a:r>
              <a:rPr lang="pt-BR" sz="1600" dirty="0" err="1">
                <a:solidFill>
                  <a:schemeClr val="accent6"/>
                </a:solidFill>
              </a:rPr>
              <a:t>info</a:t>
            </a:r>
            <a:endParaRPr lang="pt-BR" sz="1600" dirty="0">
              <a:solidFill>
                <a:schemeClr val="accent6"/>
              </a:solidFill>
            </a:endParaRPr>
          </a:p>
          <a:p>
            <a:r>
              <a:rPr lang="pt-BR" sz="1600" dirty="0">
                <a:solidFill>
                  <a:schemeClr val="accent6"/>
                </a:solidFill>
              </a:rPr>
              <a:t>param </a:t>
            </a:r>
            <a:r>
              <a:rPr lang="pt-BR" sz="1600" dirty="0" err="1">
                <a:solidFill>
                  <a:schemeClr val="accent6"/>
                </a:solidFill>
              </a:rPr>
              <a:t>freq</a:t>
            </a:r>
            <a:r>
              <a:rPr lang="pt-BR" sz="1600" dirty="0">
                <a:solidFill>
                  <a:schemeClr val="accent6"/>
                </a:solidFill>
              </a:rPr>
              <a:t> :=</a:t>
            </a:r>
          </a:p>
          <a:p>
            <a:r>
              <a:rPr lang="pt-BR" sz="1600" dirty="0" err="1">
                <a:solidFill>
                  <a:schemeClr val="accent6"/>
                </a:solidFill>
              </a:rPr>
              <a:t>coal</a:t>
            </a:r>
            <a:r>
              <a:rPr lang="pt-BR" sz="1600" dirty="0">
                <a:solidFill>
                  <a:schemeClr val="accent6"/>
                </a:solidFill>
              </a:rPr>
              <a:t> 3</a:t>
            </a:r>
          </a:p>
          <a:p>
            <a:r>
              <a:rPr lang="pt-BR" sz="1600" dirty="0" err="1">
                <a:solidFill>
                  <a:schemeClr val="accent6"/>
                </a:solidFill>
              </a:rPr>
              <a:t>gas</a:t>
            </a:r>
            <a:r>
              <a:rPr lang="pt-BR" sz="1600" dirty="0">
                <a:solidFill>
                  <a:schemeClr val="accent6"/>
                </a:solidFill>
              </a:rPr>
              <a:t>  2;</a:t>
            </a:r>
          </a:p>
          <a:p>
            <a:r>
              <a:rPr lang="pt-BR" sz="1600" dirty="0">
                <a:solidFill>
                  <a:schemeClr val="accent6"/>
                </a:solidFill>
              </a:rPr>
              <a:t># </a:t>
            </a:r>
            <a:r>
              <a:rPr lang="pt-BR" sz="1600" dirty="0" err="1">
                <a:solidFill>
                  <a:schemeClr val="accent6"/>
                </a:solidFill>
              </a:rPr>
              <a:t>Cost</a:t>
            </a:r>
            <a:r>
              <a:rPr lang="pt-BR" sz="1600" dirty="0">
                <a:solidFill>
                  <a:schemeClr val="accent6"/>
                </a:solidFill>
              </a:rPr>
              <a:t> </a:t>
            </a:r>
            <a:r>
              <a:rPr lang="pt-BR" sz="1600" dirty="0" err="1">
                <a:solidFill>
                  <a:schemeClr val="accent6"/>
                </a:solidFill>
              </a:rPr>
              <a:t>of</a:t>
            </a:r>
            <a:r>
              <a:rPr lang="pt-BR" sz="1600" dirty="0">
                <a:solidFill>
                  <a:schemeClr val="accent6"/>
                </a:solidFill>
              </a:rPr>
              <a:t> </a:t>
            </a:r>
            <a:r>
              <a:rPr lang="pt-BR" sz="1600" dirty="0" err="1">
                <a:solidFill>
                  <a:schemeClr val="accent6"/>
                </a:solidFill>
              </a:rPr>
              <a:t>production</a:t>
            </a:r>
            <a:r>
              <a:rPr lang="pt-BR" sz="1600" dirty="0">
                <a:solidFill>
                  <a:schemeClr val="accent6"/>
                </a:solidFill>
              </a:rPr>
              <a:t> </a:t>
            </a:r>
            <a:r>
              <a:rPr lang="pt-BR" sz="1600" dirty="0" err="1">
                <a:solidFill>
                  <a:schemeClr val="accent6"/>
                </a:solidFill>
              </a:rPr>
              <a:t>info</a:t>
            </a:r>
            <a:endParaRPr lang="pt-BR" sz="1600" dirty="0">
              <a:solidFill>
                <a:schemeClr val="accent6"/>
              </a:solidFill>
            </a:endParaRPr>
          </a:p>
          <a:p>
            <a:r>
              <a:rPr lang="pt-BR" sz="1600" dirty="0">
                <a:solidFill>
                  <a:schemeClr val="accent6"/>
                </a:solidFill>
              </a:rPr>
              <a:t>param </a:t>
            </a:r>
            <a:r>
              <a:rPr lang="pt-BR" sz="1600" dirty="0" err="1">
                <a:solidFill>
                  <a:schemeClr val="accent6"/>
                </a:solidFill>
              </a:rPr>
              <a:t>cop</a:t>
            </a:r>
            <a:r>
              <a:rPr lang="pt-BR" sz="1600" dirty="0">
                <a:solidFill>
                  <a:schemeClr val="accent6"/>
                </a:solidFill>
              </a:rPr>
              <a:t>:=</a:t>
            </a:r>
          </a:p>
          <a:p>
            <a:r>
              <a:rPr lang="pt-BR" sz="1600" dirty="0" err="1">
                <a:solidFill>
                  <a:schemeClr val="accent6"/>
                </a:solidFill>
              </a:rPr>
              <a:t>coal</a:t>
            </a:r>
            <a:r>
              <a:rPr lang="pt-BR" sz="1600" dirty="0">
                <a:solidFill>
                  <a:schemeClr val="accent6"/>
                </a:solidFill>
              </a:rPr>
              <a:t> 350</a:t>
            </a:r>
          </a:p>
          <a:p>
            <a:r>
              <a:rPr lang="pt-BR" sz="1600" dirty="0" err="1">
                <a:solidFill>
                  <a:schemeClr val="accent6"/>
                </a:solidFill>
              </a:rPr>
              <a:t>gas</a:t>
            </a:r>
            <a:r>
              <a:rPr lang="pt-BR" sz="1600" dirty="0">
                <a:solidFill>
                  <a:schemeClr val="accent6"/>
                </a:solidFill>
              </a:rPr>
              <a:t> 300;</a:t>
            </a:r>
          </a:p>
          <a:p>
            <a:r>
              <a:rPr lang="pt-BR" sz="1600" dirty="0">
                <a:solidFill>
                  <a:schemeClr val="accent6"/>
                </a:solidFill>
              </a:rPr>
              <a:t># </a:t>
            </a:r>
            <a:r>
              <a:rPr lang="pt-BR" sz="1600" dirty="0" err="1">
                <a:solidFill>
                  <a:schemeClr val="accent6"/>
                </a:solidFill>
              </a:rPr>
              <a:t>Fuel</a:t>
            </a:r>
            <a:r>
              <a:rPr lang="pt-BR" sz="1600" dirty="0">
                <a:solidFill>
                  <a:schemeClr val="accent6"/>
                </a:solidFill>
              </a:rPr>
              <a:t> </a:t>
            </a:r>
            <a:r>
              <a:rPr lang="pt-BR" sz="1600" dirty="0" err="1">
                <a:solidFill>
                  <a:schemeClr val="accent6"/>
                </a:solidFill>
              </a:rPr>
              <a:t>Availability</a:t>
            </a:r>
            <a:r>
              <a:rPr lang="pt-BR" sz="1600" dirty="0">
                <a:solidFill>
                  <a:schemeClr val="accent6"/>
                </a:solidFill>
              </a:rPr>
              <a:t> </a:t>
            </a:r>
            <a:r>
              <a:rPr lang="pt-BR" sz="1600" dirty="0" err="1">
                <a:solidFill>
                  <a:schemeClr val="accent6"/>
                </a:solidFill>
              </a:rPr>
              <a:t>info</a:t>
            </a:r>
            <a:endParaRPr lang="pt-BR" sz="1600" dirty="0">
              <a:solidFill>
                <a:schemeClr val="accent6"/>
              </a:solidFill>
            </a:endParaRPr>
          </a:p>
          <a:p>
            <a:r>
              <a:rPr lang="pt-BR" sz="1600" dirty="0">
                <a:solidFill>
                  <a:schemeClr val="accent6"/>
                </a:solidFill>
              </a:rPr>
              <a:t>param </a:t>
            </a:r>
            <a:r>
              <a:rPr lang="pt-BR" sz="1600" dirty="0" err="1">
                <a:solidFill>
                  <a:schemeClr val="accent6"/>
                </a:solidFill>
              </a:rPr>
              <a:t>fav</a:t>
            </a:r>
            <a:r>
              <a:rPr lang="pt-BR" sz="1600" dirty="0">
                <a:solidFill>
                  <a:schemeClr val="accent6"/>
                </a:solidFill>
              </a:rPr>
              <a:t>:=</a:t>
            </a:r>
          </a:p>
          <a:p>
            <a:r>
              <a:rPr lang="pt-BR" sz="1600" dirty="0" err="1">
                <a:solidFill>
                  <a:schemeClr val="accent6"/>
                </a:solidFill>
              </a:rPr>
              <a:t>coal</a:t>
            </a:r>
            <a:r>
              <a:rPr lang="pt-BR" sz="1600" dirty="0">
                <a:solidFill>
                  <a:schemeClr val="accent6"/>
                </a:solidFill>
              </a:rPr>
              <a:t> 600</a:t>
            </a:r>
          </a:p>
          <a:p>
            <a:r>
              <a:rPr lang="pt-BR" sz="1600" dirty="0" err="1">
                <a:solidFill>
                  <a:schemeClr val="accent6"/>
                </a:solidFill>
              </a:rPr>
              <a:t>gas</a:t>
            </a:r>
            <a:r>
              <a:rPr lang="pt-BR" sz="1600" dirty="0">
                <a:solidFill>
                  <a:schemeClr val="accent6"/>
                </a:solidFill>
              </a:rPr>
              <a:t> 300;</a:t>
            </a:r>
          </a:p>
          <a:p>
            <a:r>
              <a:rPr lang="pt-BR" sz="1600" dirty="0">
                <a:solidFill>
                  <a:schemeClr val="accent6"/>
                </a:solidFill>
              </a:rPr>
              <a:t># </a:t>
            </a:r>
            <a:r>
              <a:rPr lang="pt-BR" sz="1600" dirty="0" err="1">
                <a:solidFill>
                  <a:schemeClr val="accent6"/>
                </a:solidFill>
              </a:rPr>
              <a:t>End</a:t>
            </a:r>
            <a:r>
              <a:rPr lang="pt-BR" sz="1600" dirty="0">
                <a:solidFill>
                  <a:schemeClr val="accent6"/>
                </a:solidFill>
              </a:rPr>
              <a:t> </a:t>
            </a:r>
            <a:r>
              <a:rPr lang="pt-BR" sz="1600" dirty="0" err="1">
                <a:solidFill>
                  <a:schemeClr val="accent6"/>
                </a:solidFill>
              </a:rPr>
              <a:t>statement</a:t>
            </a:r>
            <a:r>
              <a:rPr lang="pt-BR" sz="1600" dirty="0">
                <a:solidFill>
                  <a:schemeClr val="accent6"/>
                </a:solidFill>
              </a:rPr>
              <a:t> </a:t>
            </a:r>
          </a:p>
          <a:p>
            <a:r>
              <a:rPr lang="pt-BR" sz="1600" dirty="0" err="1">
                <a:solidFill>
                  <a:schemeClr val="accent6"/>
                </a:solidFill>
              </a:rPr>
              <a:t>end</a:t>
            </a:r>
            <a:r>
              <a:rPr lang="pt-BR" sz="1600" dirty="0">
                <a:solidFill>
                  <a:schemeClr val="accent6"/>
                </a:solidFill>
              </a:rPr>
              <a:t>;</a:t>
            </a:r>
          </a:p>
        </p:txBody>
      </p:sp>
      <p:sp>
        <p:nvSpPr>
          <p:cNvPr id="59" name="Rectangle: Rounded Corners 58">
            <a:extLst>
              <a:ext uri="{FF2B5EF4-FFF2-40B4-BE49-F238E27FC236}">
                <a16:creationId xmlns:a16="http://schemas.microsoft.com/office/drawing/2014/main" id="{E41358C4-4B22-212B-B7DF-EA4B52655CCF}"/>
              </a:ext>
            </a:extLst>
          </p:cNvPr>
          <p:cNvSpPr/>
          <p:nvPr/>
        </p:nvSpPr>
        <p:spPr>
          <a:xfrm rot="16200000">
            <a:off x="-653107" y="2741659"/>
            <a:ext cx="2209800" cy="400050"/>
          </a:xfrm>
          <a:prstGeom prst="roundRect">
            <a:avLst/>
          </a:prstGeom>
          <a:solidFill>
            <a:srgbClr val="00206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s-CO" sz="2400" dirty="0" err="1"/>
              <a:t>Model</a:t>
            </a:r>
            <a:r>
              <a:rPr lang="es-CO" sz="2400" dirty="0"/>
              <a:t> file</a:t>
            </a:r>
          </a:p>
        </p:txBody>
      </p:sp>
      <p:sp>
        <p:nvSpPr>
          <p:cNvPr id="60" name="Rectangle: Rounded Corners 59">
            <a:extLst>
              <a:ext uri="{FF2B5EF4-FFF2-40B4-BE49-F238E27FC236}">
                <a16:creationId xmlns:a16="http://schemas.microsoft.com/office/drawing/2014/main" id="{E91548E1-0635-C23E-310C-5F2F60B5FE87}"/>
              </a:ext>
            </a:extLst>
          </p:cNvPr>
          <p:cNvSpPr/>
          <p:nvPr/>
        </p:nvSpPr>
        <p:spPr>
          <a:xfrm rot="16200000">
            <a:off x="4028787" y="2741659"/>
            <a:ext cx="2209800" cy="400050"/>
          </a:xfrm>
          <a:prstGeom prst="roundRect">
            <a:avLst/>
          </a:prstGeom>
          <a:solidFill>
            <a:srgbClr val="00206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s-CO" sz="2400" dirty="0"/>
              <a:t>Data file</a:t>
            </a:r>
          </a:p>
        </p:txBody>
      </p:sp>
    </p:spTree>
    <p:extLst>
      <p:ext uri="{BB962C8B-B14F-4D97-AF65-F5344CB8AC3E}">
        <p14:creationId xmlns:p14="http://schemas.microsoft.com/office/powerpoint/2010/main" val="8925134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A7F9DA-6B3B-95F5-70FE-2975D787420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6A72F588-AE24-D817-7614-E0367C94D600}"/>
              </a:ext>
            </a:extLst>
          </p:cNvPr>
          <p:cNvSpPr txBox="1"/>
          <p:nvPr/>
        </p:nvSpPr>
        <p:spPr>
          <a:xfrm>
            <a:off x="2121759" y="2298848"/>
            <a:ext cx="8146192" cy="981872"/>
          </a:xfrm>
          <a:prstGeom prst="rect">
            <a:avLst/>
          </a:prstGeom>
          <a:noFill/>
        </p:spPr>
        <p:txBody>
          <a:bodyPr wrap="square">
            <a:spAutoFit/>
          </a:bodyPr>
          <a:lstStyle/>
          <a:p>
            <a:pPr algn="ctr">
              <a:lnSpc>
                <a:spcPct val="150000"/>
              </a:lnSpc>
            </a:pPr>
            <a:r>
              <a:rPr lang="es-CO" altLang="es-ES" sz="4400" b="1" dirty="0" err="1">
                <a:latin typeface="Segoe UI" panose="020B0502040204020203" pitchFamily="34" charset="0"/>
                <a:cs typeface="Segoe UI" panose="020B0502040204020203" pitchFamily="34" charset="0"/>
              </a:rPr>
              <a:t>OSeMOSYS</a:t>
            </a:r>
            <a:r>
              <a:rPr lang="es-CO" altLang="es-ES" sz="4400" b="1" dirty="0">
                <a:latin typeface="Segoe UI" panose="020B0502040204020203" pitchFamily="34" charset="0"/>
                <a:cs typeface="Segoe UI" panose="020B0502040204020203" pitchFamily="34" charset="0"/>
              </a:rPr>
              <a:t> </a:t>
            </a:r>
            <a:r>
              <a:rPr lang="es-CO" altLang="es-ES" sz="4400" b="1" dirty="0" err="1">
                <a:latin typeface="Segoe UI" panose="020B0502040204020203" pitchFamily="34" charset="0"/>
                <a:cs typeface="Segoe UI" panose="020B0502040204020203" pitchFamily="34" charset="0"/>
              </a:rPr>
              <a:t>model</a:t>
            </a:r>
            <a:endParaRPr lang="es-CO" altLang="es-ES" sz="4400" b="1"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0662373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8">
            <a:extLst>
              <a:ext uri="{FF2B5EF4-FFF2-40B4-BE49-F238E27FC236}">
                <a16:creationId xmlns:a16="http://schemas.microsoft.com/office/drawing/2014/main" id="{11F6A3CE-92C2-A4BE-CB55-696A31C2EA9E}"/>
              </a:ext>
            </a:extLst>
          </p:cNvPr>
          <p:cNvSpPr txBox="1">
            <a:spLocks/>
          </p:cNvSpPr>
          <p:nvPr/>
        </p:nvSpPr>
        <p:spPr bwMode="auto">
          <a:xfrm>
            <a:off x="1905000" y="145707"/>
            <a:ext cx="83820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457200">
              <a:defRPr>
                <a:solidFill>
                  <a:schemeClr val="tx1"/>
                </a:solidFill>
                <a:latin typeface="Arial" panose="020B0604020202020204" pitchFamily="34" charset="0"/>
                <a:ea typeface="MS PGothic" panose="020B0600070205080204" pitchFamily="34" charset="-128"/>
              </a:defRPr>
            </a:lvl1pPr>
            <a:lvl2pPr marL="742950" indent="-285750" defTabSz="457200">
              <a:defRPr>
                <a:solidFill>
                  <a:schemeClr val="tx1"/>
                </a:solidFill>
                <a:latin typeface="Arial" panose="020B0604020202020204" pitchFamily="34" charset="0"/>
                <a:ea typeface="MS PGothic" panose="020B0600070205080204" pitchFamily="34" charset="-128"/>
              </a:defRPr>
            </a:lvl2pPr>
            <a:lvl3pPr marL="1143000" indent="-228600" defTabSz="457200">
              <a:defRPr>
                <a:solidFill>
                  <a:schemeClr val="tx1"/>
                </a:solidFill>
                <a:latin typeface="Arial" panose="020B0604020202020204" pitchFamily="34" charset="0"/>
                <a:ea typeface="MS PGothic" panose="020B0600070205080204" pitchFamily="34" charset="-128"/>
              </a:defRPr>
            </a:lvl3pPr>
            <a:lvl4pPr marL="1600200" indent="-228600" defTabSz="457200">
              <a:defRPr>
                <a:solidFill>
                  <a:schemeClr val="tx1"/>
                </a:solidFill>
                <a:latin typeface="Arial" panose="020B0604020202020204" pitchFamily="34" charset="0"/>
                <a:ea typeface="MS PGothic" panose="020B0600070205080204" pitchFamily="34" charset="-128"/>
              </a:defRPr>
            </a:lvl4pPr>
            <a:lvl5pPr marL="2057400" indent="-228600" defTabSz="457200">
              <a:defRPr>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ctr" eaLnBrk="1" hangingPunct="1"/>
            <a:r>
              <a:rPr lang="en-US" altLang="en-US" sz="4400" b="1" dirty="0">
                <a:solidFill>
                  <a:srgbClr val="000000"/>
                </a:solidFill>
                <a:cs typeface="Arial" panose="020B0604020202020204" pitchFamily="34" charset="0"/>
              </a:rPr>
              <a:t>AGENDA</a:t>
            </a:r>
          </a:p>
        </p:txBody>
      </p:sp>
      <p:sp>
        <p:nvSpPr>
          <p:cNvPr id="3" name="CuadroTexto 8">
            <a:extLst>
              <a:ext uri="{FF2B5EF4-FFF2-40B4-BE49-F238E27FC236}">
                <a16:creationId xmlns:a16="http://schemas.microsoft.com/office/drawing/2014/main" id="{47562CD4-8F54-3366-E4CA-47919E5AE23E}"/>
              </a:ext>
            </a:extLst>
          </p:cNvPr>
          <p:cNvSpPr txBox="1">
            <a:spLocks noChangeArrowheads="1"/>
          </p:cNvSpPr>
          <p:nvPr/>
        </p:nvSpPr>
        <p:spPr bwMode="auto">
          <a:xfrm>
            <a:off x="563777" y="1170096"/>
            <a:ext cx="11064446" cy="2482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457200" indent="-457200">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just">
              <a:lnSpc>
                <a:spcPct val="150000"/>
              </a:lnSpc>
              <a:buFont typeface="Wingdings" panose="05000000000000000000" pitchFamily="2" charset="2"/>
              <a:buChar char="Ø"/>
            </a:pPr>
            <a:r>
              <a:rPr lang="es-CO" altLang="es-ES" sz="3600" b="1" dirty="0">
                <a:latin typeface="Segoe UI" panose="020B0502040204020203" pitchFamily="34" charset="0"/>
                <a:cs typeface="Segoe UI" panose="020B0502040204020203" pitchFamily="34" charset="0"/>
              </a:rPr>
              <a:t>LP </a:t>
            </a:r>
            <a:r>
              <a:rPr lang="es-CO" altLang="es-ES" sz="3600" b="1" dirty="0" err="1">
                <a:latin typeface="Segoe UI" panose="020B0502040204020203" pitchFamily="34" charset="0"/>
                <a:cs typeface="Segoe UI" panose="020B0502040204020203" pitchFamily="34" charset="0"/>
              </a:rPr>
              <a:t>Model</a:t>
            </a:r>
            <a:endParaRPr lang="es-CO" altLang="es-ES" sz="3600" b="1" dirty="0">
              <a:latin typeface="Segoe UI" panose="020B0502040204020203" pitchFamily="34" charset="0"/>
              <a:cs typeface="Segoe UI" panose="020B0502040204020203" pitchFamily="34" charset="0"/>
            </a:endParaRPr>
          </a:p>
          <a:p>
            <a:pPr algn="just">
              <a:lnSpc>
                <a:spcPct val="150000"/>
              </a:lnSpc>
              <a:buFont typeface="Wingdings" panose="05000000000000000000" pitchFamily="2" charset="2"/>
              <a:buChar char="Ø"/>
            </a:pPr>
            <a:r>
              <a:rPr lang="es-CO" altLang="es-ES" sz="3600" b="1" dirty="0" err="1">
                <a:latin typeface="Segoe UI" panose="020B0502040204020203" pitchFamily="34" charset="0"/>
                <a:cs typeface="Segoe UI" panose="020B0502040204020203" pitchFamily="34" charset="0"/>
              </a:rPr>
              <a:t>Practice</a:t>
            </a:r>
            <a:r>
              <a:rPr lang="es-CO" altLang="es-ES" sz="3600" b="1" dirty="0">
                <a:latin typeface="Segoe UI" panose="020B0502040204020203" pitchFamily="34" charset="0"/>
                <a:cs typeface="Segoe UI" panose="020B0502040204020203" pitchFamily="34" charset="0"/>
              </a:rPr>
              <a:t> </a:t>
            </a:r>
            <a:r>
              <a:rPr lang="es-CO" altLang="es-ES" sz="3600" b="1" dirty="0" err="1">
                <a:latin typeface="Segoe UI" panose="020B0502040204020203" pitchFamily="34" charset="0"/>
                <a:cs typeface="Segoe UI" panose="020B0502040204020203" pitchFamily="34" charset="0"/>
              </a:rPr>
              <a:t>Exercise</a:t>
            </a:r>
            <a:endParaRPr lang="es-CO" altLang="es-ES" sz="3600" b="1" dirty="0">
              <a:latin typeface="Segoe UI" panose="020B0502040204020203" pitchFamily="34" charset="0"/>
              <a:cs typeface="Segoe UI" panose="020B0502040204020203" pitchFamily="34" charset="0"/>
            </a:endParaRPr>
          </a:p>
          <a:p>
            <a:pPr algn="just">
              <a:lnSpc>
                <a:spcPct val="150000"/>
              </a:lnSpc>
              <a:buFont typeface="Wingdings" panose="05000000000000000000" pitchFamily="2" charset="2"/>
              <a:buChar char="Ø"/>
            </a:pPr>
            <a:r>
              <a:rPr lang="es-CO" altLang="es-ES" sz="3600" b="1" dirty="0" err="1">
                <a:latin typeface="Segoe UI" panose="020B0502040204020203" pitchFamily="34" charset="0"/>
                <a:cs typeface="Segoe UI" panose="020B0502040204020203" pitchFamily="34" charset="0"/>
              </a:rPr>
              <a:t>OSeMOSYS</a:t>
            </a:r>
            <a:r>
              <a:rPr lang="es-CO" altLang="es-ES" sz="3600" b="1" dirty="0">
                <a:latin typeface="Segoe UI" panose="020B0502040204020203" pitchFamily="34" charset="0"/>
                <a:cs typeface="Segoe UI" panose="020B0502040204020203" pitchFamily="34" charset="0"/>
              </a:rPr>
              <a:t> </a:t>
            </a:r>
            <a:r>
              <a:rPr lang="es-CO" altLang="es-ES" sz="3600" b="1" dirty="0" err="1">
                <a:latin typeface="Segoe UI" panose="020B0502040204020203" pitchFamily="34" charset="0"/>
                <a:cs typeface="Segoe UI" panose="020B0502040204020203" pitchFamily="34" charset="0"/>
              </a:rPr>
              <a:t>Model</a:t>
            </a:r>
            <a:endParaRPr lang="es-CO" altLang="es-ES" sz="3600" b="1"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11308628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8">
            <a:extLst>
              <a:ext uri="{FF2B5EF4-FFF2-40B4-BE49-F238E27FC236}">
                <a16:creationId xmlns:a16="http://schemas.microsoft.com/office/drawing/2014/main" id="{686F00BE-3521-3A63-4312-716C5D176611}"/>
              </a:ext>
            </a:extLst>
          </p:cNvPr>
          <p:cNvSpPr txBox="1">
            <a:spLocks/>
          </p:cNvSpPr>
          <p:nvPr/>
        </p:nvSpPr>
        <p:spPr bwMode="auto">
          <a:xfrm>
            <a:off x="846952" y="256070"/>
            <a:ext cx="10498095" cy="5819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457200">
              <a:defRPr>
                <a:solidFill>
                  <a:schemeClr val="tx1"/>
                </a:solidFill>
                <a:latin typeface="Arial" panose="020B0604020202020204" pitchFamily="34" charset="0"/>
                <a:ea typeface="MS PGothic" panose="020B0600070205080204" pitchFamily="34" charset="-128"/>
              </a:defRPr>
            </a:lvl1pPr>
            <a:lvl2pPr marL="742950" indent="-285750" defTabSz="457200">
              <a:defRPr>
                <a:solidFill>
                  <a:schemeClr val="tx1"/>
                </a:solidFill>
                <a:latin typeface="Arial" panose="020B0604020202020204" pitchFamily="34" charset="0"/>
                <a:ea typeface="MS PGothic" panose="020B0600070205080204" pitchFamily="34" charset="-128"/>
              </a:defRPr>
            </a:lvl2pPr>
            <a:lvl3pPr marL="1143000" indent="-228600" defTabSz="457200">
              <a:defRPr>
                <a:solidFill>
                  <a:schemeClr val="tx1"/>
                </a:solidFill>
                <a:latin typeface="Arial" panose="020B0604020202020204" pitchFamily="34" charset="0"/>
                <a:ea typeface="MS PGothic" panose="020B0600070205080204" pitchFamily="34" charset="-128"/>
              </a:defRPr>
            </a:lvl3pPr>
            <a:lvl4pPr marL="1600200" indent="-228600" defTabSz="457200">
              <a:defRPr>
                <a:solidFill>
                  <a:schemeClr val="tx1"/>
                </a:solidFill>
                <a:latin typeface="Arial" panose="020B0604020202020204" pitchFamily="34" charset="0"/>
                <a:ea typeface="MS PGothic" panose="020B0600070205080204" pitchFamily="34" charset="-128"/>
              </a:defRPr>
            </a:lvl4pPr>
            <a:lvl5pPr marL="2057400" indent="-228600" defTabSz="457200">
              <a:defRPr>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ctr" eaLnBrk="1" hangingPunct="1"/>
            <a:r>
              <a:rPr lang="en-US" altLang="en-US" sz="4400" b="1" dirty="0">
                <a:solidFill>
                  <a:srgbClr val="000000"/>
                </a:solidFill>
                <a:cs typeface="Arial" panose="020B0604020202020204" pitchFamily="34" charset="0"/>
              </a:rPr>
              <a:t>SIMPLIFIED MATHEMATICAL MODEL</a:t>
            </a:r>
          </a:p>
        </p:txBody>
      </p:sp>
      <mc:AlternateContent xmlns:mc="http://schemas.openxmlformats.org/markup-compatibility/2006">
        <mc:Choice xmlns:a14="http://schemas.microsoft.com/office/drawing/2010/main" Requires="a14">
          <p:sp>
            <p:nvSpPr>
              <p:cNvPr id="15" name="TextBox 14">
                <a:extLst>
                  <a:ext uri="{FF2B5EF4-FFF2-40B4-BE49-F238E27FC236}">
                    <a16:creationId xmlns:a16="http://schemas.microsoft.com/office/drawing/2014/main" id="{1A25076B-8BFD-F6A9-0129-969E8046340B}"/>
                  </a:ext>
                </a:extLst>
              </p:cNvPr>
              <p:cNvSpPr txBox="1"/>
              <p:nvPr/>
            </p:nvSpPr>
            <p:spPr>
              <a:xfrm>
                <a:off x="1852081" y="1324300"/>
                <a:ext cx="8487836" cy="1171796"/>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s-CO" sz="3000" b="0" i="1" smtClean="0">
                          <a:latin typeface="Cambria Math" panose="02040503050406030204" pitchFamily="18" charset="0"/>
                        </a:rPr>
                        <m:t>𝑀𝑖𝑛𝑖𝑚𝑖𝑧𝑒</m:t>
                      </m:r>
                      <m:r>
                        <a:rPr lang="es-CO" sz="3000" b="0" i="1" smtClean="0">
                          <a:latin typeface="Cambria Math" panose="02040503050406030204" pitchFamily="18" charset="0"/>
                        </a:rPr>
                        <m:t> </m:t>
                      </m:r>
                      <m:r>
                        <a:rPr lang="es-CO" sz="3000" b="0" i="1" smtClean="0">
                          <a:latin typeface="Cambria Math" panose="02040503050406030204" pitchFamily="18" charset="0"/>
                        </a:rPr>
                        <m:t>𝑍</m:t>
                      </m:r>
                      <m:r>
                        <a:rPr lang="es-CO" sz="3000" b="0" i="1" smtClean="0">
                          <a:latin typeface="Cambria Math" panose="02040503050406030204" pitchFamily="18" charset="0"/>
                        </a:rPr>
                        <m:t>=</m:t>
                      </m:r>
                      <m:nary>
                        <m:naryPr>
                          <m:chr m:val="∑"/>
                          <m:supHide m:val="on"/>
                          <m:ctrlPr>
                            <a:rPr lang="es-CO" sz="3000" b="0" i="1" smtClean="0">
                              <a:latin typeface="Cambria Math" panose="02040503050406030204" pitchFamily="18" charset="0"/>
                            </a:rPr>
                          </m:ctrlPr>
                        </m:naryPr>
                        <m:sub>
                          <m:r>
                            <m:rPr>
                              <m:brk m:alnAt="7"/>
                            </m:rPr>
                            <a:rPr lang="es-CO" sz="3000" b="0" i="1" smtClean="0">
                              <a:latin typeface="Cambria Math" panose="02040503050406030204" pitchFamily="18" charset="0"/>
                            </a:rPr>
                            <m:t>𝑟</m:t>
                          </m:r>
                        </m:sub>
                        <m:sup/>
                        <m:e>
                          <m:nary>
                            <m:naryPr>
                              <m:chr m:val="∑"/>
                              <m:supHide m:val="on"/>
                              <m:ctrlPr>
                                <a:rPr lang="es-CO" sz="3000" b="0" i="1" smtClean="0">
                                  <a:latin typeface="Cambria Math" panose="02040503050406030204" pitchFamily="18" charset="0"/>
                                </a:rPr>
                              </m:ctrlPr>
                            </m:naryPr>
                            <m:sub>
                              <m:r>
                                <m:rPr>
                                  <m:brk m:alnAt="7"/>
                                </m:rPr>
                                <a:rPr lang="es-CO" sz="3000" b="0" i="1" smtClean="0">
                                  <a:latin typeface="Cambria Math" panose="02040503050406030204" pitchFamily="18" charset="0"/>
                                </a:rPr>
                                <m:t>𝑡</m:t>
                              </m:r>
                            </m:sub>
                            <m:sup/>
                            <m:e>
                              <m:nary>
                                <m:naryPr>
                                  <m:chr m:val="∑"/>
                                  <m:supHide m:val="on"/>
                                  <m:ctrlPr>
                                    <a:rPr lang="es-CO" sz="3000" b="0" i="1" smtClean="0">
                                      <a:latin typeface="Cambria Math" panose="02040503050406030204" pitchFamily="18" charset="0"/>
                                    </a:rPr>
                                  </m:ctrlPr>
                                </m:naryPr>
                                <m:sub>
                                  <m:r>
                                    <m:rPr>
                                      <m:brk m:alnAt="7"/>
                                    </m:rPr>
                                    <a:rPr lang="es-CO" sz="3000" b="0" i="1" smtClean="0">
                                      <a:latin typeface="Cambria Math" panose="02040503050406030204" pitchFamily="18" charset="0"/>
                                    </a:rPr>
                                    <m:t>𝑦</m:t>
                                  </m:r>
                                </m:sub>
                                <m:sup/>
                                <m:e>
                                  <m:sSub>
                                    <m:sSubPr>
                                      <m:ctrlPr>
                                        <a:rPr lang="es-CO" sz="3000" b="0" i="1" smtClean="0">
                                          <a:latin typeface="Cambria Math" panose="02040503050406030204" pitchFamily="18" charset="0"/>
                                        </a:rPr>
                                      </m:ctrlPr>
                                    </m:sSubPr>
                                    <m:e>
                                      <m:r>
                                        <a:rPr lang="es-CO" sz="3000" i="1">
                                          <a:latin typeface="Cambria Math" panose="02040503050406030204" pitchFamily="18" charset="0"/>
                                        </a:rPr>
                                        <m:t>𝑇𝑜𝑡𝑎𝑙𝐷𝑖𝑠𝑐𝑜𝑢𝑛𝑡𝑒𝑑𝐶𝑜𝑠</m:t>
                                      </m:r>
                                      <m:r>
                                        <a:rPr lang="es-CO" sz="3000" b="0" i="1" smtClean="0">
                                          <a:latin typeface="Cambria Math" panose="02040503050406030204" pitchFamily="18" charset="0"/>
                                        </a:rPr>
                                        <m:t>𝑡</m:t>
                                      </m:r>
                                    </m:e>
                                    <m:sub>
                                      <m:r>
                                        <a:rPr lang="es-CO" sz="3000" b="0" i="1" smtClean="0">
                                          <a:latin typeface="Cambria Math" panose="02040503050406030204" pitchFamily="18" charset="0"/>
                                        </a:rPr>
                                        <m:t>𝑟</m:t>
                                      </m:r>
                                      <m:r>
                                        <a:rPr lang="es-CO" sz="3000" b="0" i="1" smtClean="0">
                                          <a:latin typeface="Cambria Math" panose="02040503050406030204" pitchFamily="18" charset="0"/>
                                        </a:rPr>
                                        <m:t>,</m:t>
                                      </m:r>
                                      <m:r>
                                        <a:rPr lang="es-CO" sz="3000" b="0" i="1" smtClean="0">
                                          <a:latin typeface="Cambria Math" panose="02040503050406030204" pitchFamily="18" charset="0"/>
                                        </a:rPr>
                                        <m:t>𝑡</m:t>
                                      </m:r>
                                      <m:r>
                                        <a:rPr lang="es-CO" sz="3000" b="0" i="1" smtClean="0">
                                          <a:latin typeface="Cambria Math" panose="02040503050406030204" pitchFamily="18" charset="0"/>
                                        </a:rPr>
                                        <m:t>,</m:t>
                                      </m:r>
                                      <m:r>
                                        <a:rPr lang="es-CO" sz="3000" b="0" i="1" smtClean="0">
                                          <a:latin typeface="Cambria Math" panose="02040503050406030204" pitchFamily="18" charset="0"/>
                                        </a:rPr>
                                        <m:t>𝑦</m:t>
                                      </m:r>
                                    </m:sub>
                                  </m:sSub>
                                </m:e>
                              </m:nary>
                            </m:e>
                          </m:nary>
                        </m:e>
                      </m:nary>
                    </m:oMath>
                  </m:oMathPara>
                </a14:m>
                <a:endParaRPr lang="es-CO" sz="3000" dirty="0"/>
              </a:p>
            </p:txBody>
          </p:sp>
        </mc:Choice>
        <mc:Fallback>
          <p:sp>
            <p:nvSpPr>
              <p:cNvPr id="15" name="TextBox 14">
                <a:extLst>
                  <a:ext uri="{FF2B5EF4-FFF2-40B4-BE49-F238E27FC236}">
                    <a16:creationId xmlns:a16="http://schemas.microsoft.com/office/drawing/2014/main" id="{1A25076B-8BFD-F6A9-0129-969E8046340B}"/>
                  </a:ext>
                </a:extLst>
              </p:cNvPr>
              <p:cNvSpPr txBox="1">
                <a:spLocks noRot="1" noChangeAspect="1" noMove="1" noResize="1" noEditPoints="1" noAdjustHandles="1" noChangeArrowheads="1" noChangeShapeType="1" noTextEdit="1"/>
              </p:cNvSpPr>
              <p:nvPr/>
            </p:nvSpPr>
            <p:spPr>
              <a:xfrm>
                <a:off x="1852081" y="1324300"/>
                <a:ext cx="8487836" cy="1171796"/>
              </a:xfrm>
              <a:prstGeom prst="rect">
                <a:avLst/>
              </a:prstGeom>
              <a:blipFill>
                <a:blip r:embed="rId2"/>
                <a:stretch>
                  <a:fillRect/>
                </a:stretch>
              </a:blipFill>
            </p:spPr>
            <p:txBody>
              <a:bodyPr/>
              <a:lstStyle/>
              <a:p>
                <a:r>
                  <a:rPr lang="es-CO">
                    <a:noFill/>
                  </a:rPr>
                  <a:t> </a:t>
                </a:r>
              </a:p>
            </p:txBody>
          </p:sp>
        </mc:Fallback>
      </mc:AlternateContent>
      <mc:AlternateContent xmlns:mc="http://schemas.openxmlformats.org/markup-compatibility/2006">
        <mc:Choice xmlns:a14="http://schemas.microsoft.com/office/drawing/2010/main" Requires="a14">
          <p:sp>
            <p:nvSpPr>
              <p:cNvPr id="16" name="TextBox 15">
                <a:extLst>
                  <a:ext uri="{FF2B5EF4-FFF2-40B4-BE49-F238E27FC236}">
                    <a16:creationId xmlns:a16="http://schemas.microsoft.com/office/drawing/2014/main" id="{E50E5530-BC05-2DAE-3734-785F8BEC40C3}"/>
                  </a:ext>
                </a:extLst>
              </p:cNvPr>
              <p:cNvSpPr txBox="1"/>
              <p:nvPr/>
            </p:nvSpPr>
            <p:spPr>
              <a:xfrm>
                <a:off x="4478478" y="2748130"/>
                <a:ext cx="647228" cy="461665"/>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s-CO" sz="3000" b="0" i="1" smtClean="0">
                          <a:latin typeface="Cambria Math" panose="02040503050406030204" pitchFamily="18" charset="0"/>
                        </a:rPr>
                        <m:t>𝑠</m:t>
                      </m:r>
                      <m:r>
                        <a:rPr lang="es-CO" sz="3000" b="0" i="1" smtClean="0">
                          <a:latin typeface="Cambria Math" panose="02040503050406030204" pitchFamily="18" charset="0"/>
                        </a:rPr>
                        <m:t>.</m:t>
                      </m:r>
                      <m:r>
                        <a:rPr lang="es-CO" sz="3000" b="0" i="1" smtClean="0">
                          <a:latin typeface="Cambria Math" panose="02040503050406030204" pitchFamily="18" charset="0"/>
                        </a:rPr>
                        <m:t>𝑡</m:t>
                      </m:r>
                      <m:r>
                        <a:rPr lang="es-CO" sz="3000" b="0" i="1" smtClean="0">
                          <a:latin typeface="Cambria Math" panose="02040503050406030204" pitchFamily="18" charset="0"/>
                        </a:rPr>
                        <m:t>.</m:t>
                      </m:r>
                    </m:oMath>
                  </m:oMathPara>
                </a14:m>
                <a:endParaRPr lang="es-CO" sz="3000" dirty="0"/>
              </a:p>
            </p:txBody>
          </p:sp>
        </mc:Choice>
        <mc:Fallback>
          <p:sp>
            <p:nvSpPr>
              <p:cNvPr id="16" name="TextBox 15">
                <a:extLst>
                  <a:ext uri="{FF2B5EF4-FFF2-40B4-BE49-F238E27FC236}">
                    <a16:creationId xmlns:a16="http://schemas.microsoft.com/office/drawing/2014/main" id="{E50E5530-BC05-2DAE-3734-785F8BEC40C3}"/>
                  </a:ext>
                </a:extLst>
              </p:cNvPr>
              <p:cNvSpPr txBox="1">
                <a:spLocks noRot="1" noChangeAspect="1" noMove="1" noResize="1" noEditPoints="1" noAdjustHandles="1" noChangeArrowheads="1" noChangeShapeType="1" noTextEdit="1"/>
              </p:cNvSpPr>
              <p:nvPr/>
            </p:nvSpPr>
            <p:spPr>
              <a:xfrm>
                <a:off x="4478478" y="2748130"/>
                <a:ext cx="647228" cy="461665"/>
              </a:xfrm>
              <a:prstGeom prst="rect">
                <a:avLst/>
              </a:prstGeom>
              <a:blipFill>
                <a:blip r:embed="rId3"/>
                <a:stretch>
                  <a:fillRect/>
                </a:stretch>
              </a:blipFill>
            </p:spPr>
            <p:txBody>
              <a:bodyPr/>
              <a:lstStyle/>
              <a:p>
                <a:r>
                  <a:rPr lang="es-CO">
                    <a:noFill/>
                  </a:rPr>
                  <a:t> </a:t>
                </a:r>
              </a:p>
            </p:txBody>
          </p:sp>
        </mc:Fallback>
      </mc:AlternateContent>
      <mc:AlternateContent xmlns:mc="http://schemas.openxmlformats.org/markup-compatibility/2006">
        <mc:Choice xmlns:a14="http://schemas.microsoft.com/office/drawing/2010/main" Requires="a14">
          <p:sp>
            <p:nvSpPr>
              <p:cNvPr id="17" name="TextBox 16">
                <a:extLst>
                  <a:ext uri="{FF2B5EF4-FFF2-40B4-BE49-F238E27FC236}">
                    <a16:creationId xmlns:a16="http://schemas.microsoft.com/office/drawing/2014/main" id="{90C98625-1698-2D16-11FF-6FA0FFF5DA6E}"/>
                  </a:ext>
                </a:extLst>
              </p:cNvPr>
              <p:cNvSpPr txBox="1"/>
              <p:nvPr/>
            </p:nvSpPr>
            <p:spPr>
              <a:xfrm>
                <a:off x="2769909" y="3230996"/>
                <a:ext cx="3768211" cy="461665"/>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s-CO" sz="3000" b="0" i="1" smtClean="0">
                          <a:latin typeface="Cambria Math" panose="02040503050406030204" pitchFamily="18" charset="0"/>
                        </a:rPr>
                        <m:t>𝐷𝑒𝑚𝑎𝑛𝑑</m:t>
                      </m:r>
                      <m:r>
                        <a:rPr lang="es-CO" sz="3000" b="0" i="1" smtClean="0">
                          <a:latin typeface="Cambria Math" panose="02040503050406030204" pitchFamily="18" charset="0"/>
                        </a:rPr>
                        <m:t> </m:t>
                      </m:r>
                      <m:r>
                        <a:rPr lang="es-CO" sz="3000" b="0" i="1" smtClean="0">
                          <a:latin typeface="Cambria Math" panose="02040503050406030204" pitchFamily="18" charset="0"/>
                        </a:rPr>
                        <m:t>𝑠𝑎𝑡𝑖𝑠𝑓𝑎𝑐𝑡𝑖𝑜𝑛</m:t>
                      </m:r>
                    </m:oMath>
                  </m:oMathPara>
                </a14:m>
                <a:endParaRPr lang="es-CO" sz="3000" b="0" dirty="0"/>
              </a:p>
            </p:txBody>
          </p:sp>
        </mc:Choice>
        <mc:Fallback>
          <p:sp>
            <p:nvSpPr>
              <p:cNvPr id="17" name="TextBox 16">
                <a:extLst>
                  <a:ext uri="{FF2B5EF4-FFF2-40B4-BE49-F238E27FC236}">
                    <a16:creationId xmlns:a16="http://schemas.microsoft.com/office/drawing/2014/main" id="{90C98625-1698-2D16-11FF-6FA0FFF5DA6E}"/>
                  </a:ext>
                </a:extLst>
              </p:cNvPr>
              <p:cNvSpPr txBox="1">
                <a:spLocks noRot="1" noChangeAspect="1" noMove="1" noResize="1" noEditPoints="1" noAdjustHandles="1" noChangeArrowheads="1" noChangeShapeType="1" noTextEdit="1"/>
              </p:cNvSpPr>
              <p:nvPr/>
            </p:nvSpPr>
            <p:spPr>
              <a:xfrm>
                <a:off x="2769909" y="3230996"/>
                <a:ext cx="3768211" cy="461665"/>
              </a:xfrm>
              <a:prstGeom prst="rect">
                <a:avLst/>
              </a:prstGeom>
              <a:blipFill>
                <a:blip r:embed="rId4"/>
                <a:stretch>
                  <a:fillRect/>
                </a:stretch>
              </a:blipFill>
            </p:spPr>
            <p:txBody>
              <a:bodyPr/>
              <a:lstStyle/>
              <a:p>
                <a:r>
                  <a:rPr lang="es-CO">
                    <a:noFill/>
                  </a:rPr>
                  <a:t> </a:t>
                </a:r>
              </a:p>
            </p:txBody>
          </p:sp>
        </mc:Fallback>
      </mc:AlternateContent>
      <mc:AlternateContent xmlns:mc="http://schemas.openxmlformats.org/markup-compatibility/2006">
        <mc:Choice xmlns:a14="http://schemas.microsoft.com/office/drawing/2010/main" Requires="a14">
          <p:sp>
            <p:nvSpPr>
              <p:cNvPr id="18" name="TextBox 17">
                <a:extLst>
                  <a:ext uri="{FF2B5EF4-FFF2-40B4-BE49-F238E27FC236}">
                    <a16:creationId xmlns:a16="http://schemas.microsoft.com/office/drawing/2014/main" id="{6F2301C6-9B51-1AB4-E343-4DD03515657B}"/>
                  </a:ext>
                </a:extLst>
              </p:cNvPr>
              <p:cNvSpPr txBox="1"/>
              <p:nvPr/>
            </p:nvSpPr>
            <p:spPr>
              <a:xfrm>
                <a:off x="3122024" y="3676504"/>
                <a:ext cx="3063980" cy="461665"/>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s-CO" sz="3000" b="0" i="1" smtClean="0">
                          <a:latin typeface="Cambria Math" panose="02040503050406030204" pitchFamily="18" charset="0"/>
                        </a:rPr>
                        <m:t>𝐶𝑎𝑝𝑎𝑐𝑖𝑡𝑦</m:t>
                      </m:r>
                      <m:r>
                        <a:rPr lang="es-CO" sz="3000" b="0" i="1" smtClean="0">
                          <a:latin typeface="Cambria Math" panose="02040503050406030204" pitchFamily="18" charset="0"/>
                        </a:rPr>
                        <m:t> </m:t>
                      </m:r>
                      <m:r>
                        <a:rPr lang="es-CO" sz="3000" b="0" i="1" smtClean="0">
                          <a:latin typeface="Cambria Math" panose="02040503050406030204" pitchFamily="18" charset="0"/>
                        </a:rPr>
                        <m:t>𝑏𝑎𝑙𝑎𝑛𝑐𝑒</m:t>
                      </m:r>
                    </m:oMath>
                  </m:oMathPara>
                </a14:m>
                <a:endParaRPr lang="es-CO" sz="3000" b="0" dirty="0"/>
              </a:p>
            </p:txBody>
          </p:sp>
        </mc:Choice>
        <mc:Fallback>
          <p:sp>
            <p:nvSpPr>
              <p:cNvPr id="18" name="TextBox 17">
                <a:extLst>
                  <a:ext uri="{FF2B5EF4-FFF2-40B4-BE49-F238E27FC236}">
                    <a16:creationId xmlns:a16="http://schemas.microsoft.com/office/drawing/2014/main" id="{6F2301C6-9B51-1AB4-E343-4DD03515657B}"/>
                  </a:ext>
                </a:extLst>
              </p:cNvPr>
              <p:cNvSpPr txBox="1">
                <a:spLocks noRot="1" noChangeAspect="1" noMove="1" noResize="1" noEditPoints="1" noAdjustHandles="1" noChangeArrowheads="1" noChangeShapeType="1" noTextEdit="1"/>
              </p:cNvSpPr>
              <p:nvPr/>
            </p:nvSpPr>
            <p:spPr>
              <a:xfrm>
                <a:off x="3122024" y="3676504"/>
                <a:ext cx="3063980" cy="461665"/>
              </a:xfrm>
              <a:prstGeom prst="rect">
                <a:avLst/>
              </a:prstGeom>
              <a:blipFill>
                <a:blip r:embed="rId5"/>
                <a:stretch>
                  <a:fillRect/>
                </a:stretch>
              </a:blipFill>
            </p:spPr>
            <p:txBody>
              <a:bodyPr/>
              <a:lstStyle/>
              <a:p>
                <a:r>
                  <a:rPr lang="es-CO">
                    <a:noFill/>
                  </a:rPr>
                  <a:t> </a:t>
                </a:r>
              </a:p>
            </p:txBody>
          </p:sp>
        </mc:Fallback>
      </mc:AlternateContent>
      <mc:AlternateContent xmlns:mc="http://schemas.openxmlformats.org/markup-compatibility/2006">
        <mc:Choice xmlns:a14="http://schemas.microsoft.com/office/drawing/2010/main" Requires="a14">
          <p:sp>
            <p:nvSpPr>
              <p:cNvPr id="19" name="TextBox 18">
                <a:extLst>
                  <a:ext uri="{FF2B5EF4-FFF2-40B4-BE49-F238E27FC236}">
                    <a16:creationId xmlns:a16="http://schemas.microsoft.com/office/drawing/2014/main" id="{C10700B2-51F6-1760-02B9-6FBAA9728F64}"/>
                  </a:ext>
                </a:extLst>
              </p:cNvPr>
              <p:cNvSpPr txBox="1"/>
              <p:nvPr/>
            </p:nvSpPr>
            <p:spPr>
              <a:xfrm>
                <a:off x="3319948" y="4127029"/>
                <a:ext cx="2784480" cy="461665"/>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s-CO" sz="3000" b="0" i="1" smtClean="0">
                          <a:latin typeface="Cambria Math" panose="02040503050406030204" pitchFamily="18" charset="0"/>
                        </a:rPr>
                        <m:t>𝐸𝑚𝑖𝑠𝑠𝑖𝑜𝑛</m:t>
                      </m:r>
                      <m:r>
                        <a:rPr lang="es-CO" sz="3000" b="0" i="1" smtClean="0">
                          <a:latin typeface="Cambria Math" panose="02040503050406030204" pitchFamily="18" charset="0"/>
                        </a:rPr>
                        <m:t> </m:t>
                      </m:r>
                      <m:r>
                        <a:rPr lang="es-CO" sz="3000" b="0" i="1" smtClean="0">
                          <a:latin typeface="Cambria Math" panose="02040503050406030204" pitchFamily="18" charset="0"/>
                        </a:rPr>
                        <m:t>𝑙𝑖𝑚𝑖𝑡𝑠</m:t>
                      </m:r>
                    </m:oMath>
                  </m:oMathPara>
                </a14:m>
                <a:endParaRPr lang="es-CO" sz="3000" b="0" dirty="0"/>
              </a:p>
            </p:txBody>
          </p:sp>
        </mc:Choice>
        <mc:Fallback>
          <p:sp>
            <p:nvSpPr>
              <p:cNvPr id="19" name="TextBox 18">
                <a:extLst>
                  <a:ext uri="{FF2B5EF4-FFF2-40B4-BE49-F238E27FC236}">
                    <a16:creationId xmlns:a16="http://schemas.microsoft.com/office/drawing/2014/main" id="{C10700B2-51F6-1760-02B9-6FBAA9728F64}"/>
                  </a:ext>
                </a:extLst>
              </p:cNvPr>
              <p:cNvSpPr txBox="1">
                <a:spLocks noRot="1" noChangeAspect="1" noMove="1" noResize="1" noEditPoints="1" noAdjustHandles="1" noChangeArrowheads="1" noChangeShapeType="1" noTextEdit="1"/>
              </p:cNvSpPr>
              <p:nvPr/>
            </p:nvSpPr>
            <p:spPr>
              <a:xfrm>
                <a:off x="3319948" y="4127029"/>
                <a:ext cx="2784480" cy="461665"/>
              </a:xfrm>
              <a:prstGeom prst="rect">
                <a:avLst/>
              </a:prstGeom>
              <a:blipFill>
                <a:blip r:embed="rId6"/>
                <a:stretch>
                  <a:fillRect/>
                </a:stretch>
              </a:blipFill>
            </p:spPr>
            <p:txBody>
              <a:bodyPr/>
              <a:lstStyle/>
              <a:p>
                <a:r>
                  <a:rPr lang="es-CO">
                    <a:noFill/>
                  </a:rPr>
                  <a:t> </a:t>
                </a:r>
              </a:p>
            </p:txBody>
          </p:sp>
        </mc:Fallback>
      </mc:AlternateContent>
      <mc:AlternateContent xmlns:mc="http://schemas.openxmlformats.org/markup-compatibility/2006">
        <mc:Choice xmlns:a14="http://schemas.microsoft.com/office/drawing/2010/main" Requires="a14">
          <p:sp>
            <p:nvSpPr>
              <p:cNvPr id="20" name="TextBox 19">
                <a:extLst>
                  <a:ext uri="{FF2B5EF4-FFF2-40B4-BE49-F238E27FC236}">
                    <a16:creationId xmlns:a16="http://schemas.microsoft.com/office/drawing/2014/main" id="{04FD7512-BBAB-9C09-7246-9997DCF8B9F8}"/>
                  </a:ext>
                </a:extLst>
              </p:cNvPr>
              <p:cNvSpPr txBox="1"/>
              <p:nvPr/>
            </p:nvSpPr>
            <p:spPr>
              <a:xfrm>
                <a:off x="2147391" y="4514051"/>
                <a:ext cx="5309402" cy="461665"/>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s-CO" sz="3000" b="0" i="1" smtClean="0">
                          <a:latin typeface="Cambria Math" panose="02040503050406030204" pitchFamily="18" charset="0"/>
                        </a:rPr>
                        <m:t>𝐶𝑎𝑝𝑎𝑐𝑖𝑡𝑦</m:t>
                      </m:r>
                      <m:r>
                        <a:rPr lang="es-CO" sz="3000" b="0" i="1" smtClean="0">
                          <a:latin typeface="Cambria Math" panose="02040503050406030204" pitchFamily="18" charset="0"/>
                        </a:rPr>
                        <m:t>/</m:t>
                      </m:r>
                      <m:r>
                        <a:rPr lang="es-CO" sz="3000" b="0" i="1" smtClean="0">
                          <a:latin typeface="Cambria Math" panose="02040503050406030204" pitchFamily="18" charset="0"/>
                        </a:rPr>
                        <m:t>𝐴𝑐𝑡𝑖𝑣𝑖𝑡𝑦</m:t>
                      </m:r>
                      <m:r>
                        <a:rPr lang="es-CO" sz="3000" b="0" i="1" smtClean="0">
                          <a:latin typeface="Cambria Math" panose="02040503050406030204" pitchFamily="18" charset="0"/>
                        </a:rPr>
                        <m:t> </m:t>
                      </m:r>
                      <m:r>
                        <a:rPr lang="es-CO" sz="3000" b="0" i="1" smtClean="0">
                          <a:latin typeface="Cambria Math" panose="02040503050406030204" pitchFamily="18" charset="0"/>
                        </a:rPr>
                        <m:t>𝑐𝑜𝑛𝑠𝑡𝑟𝑎𝑖𝑛𝑡𝑠</m:t>
                      </m:r>
                    </m:oMath>
                  </m:oMathPara>
                </a14:m>
                <a:endParaRPr lang="es-CO" sz="3000" b="0" dirty="0"/>
              </a:p>
            </p:txBody>
          </p:sp>
        </mc:Choice>
        <mc:Fallback>
          <p:sp>
            <p:nvSpPr>
              <p:cNvPr id="20" name="TextBox 19">
                <a:extLst>
                  <a:ext uri="{FF2B5EF4-FFF2-40B4-BE49-F238E27FC236}">
                    <a16:creationId xmlns:a16="http://schemas.microsoft.com/office/drawing/2014/main" id="{04FD7512-BBAB-9C09-7246-9997DCF8B9F8}"/>
                  </a:ext>
                </a:extLst>
              </p:cNvPr>
              <p:cNvSpPr txBox="1">
                <a:spLocks noRot="1" noChangeAspect="1" noMove="1" noResize="1" noEditPoints="1" noAdjustHandles="1" noChangeArrowheads="1" noChangeShapeType="1" noTextEdit="1"/>
              </p:cNvSpPr>
              <p:nvPr/>
            </p:nvSpPr>
            <p:spPr>
              <a:xfrm>
                <a:off x="2147391" y="4514051"/>
                <a:ext cx="5309402" cy="461665"/>
              </a:xfrm>
              <a:prstGeom prst="rect">
                <a:avLst/>
              </a:prstGeom>
              <a:blipFill>
                <a:blip r:embed="rId7"/>
                <a:stretch>
                  <a:fillRect/>
                </a:stretch>
              </a:blipFill>
            </p:spPr>
            <p:txBody>
              <a:bodyPr/>
              <a:lstStyle/>
              <a:p>
                <a:r>
                  <a:rPr lang="es-CO">
                    <a:noFill/>
                  </a:rPr>
                  <a:t> </a:t>
                </a:r>
              </a:p>
            </p:txBody>
          </p:sp>
        </mc:Fallback>
      </mc:AlternateContent>
      <mc:AlternateContent xmlns:mc="http://schemas.openxmlformats.org/markup-compatibility/2006">
        <mc:Choice xmlns:a14="http://schemas.microsoft.com/office/drawing/2010/main" Requires="a14">
          <p:sp>
            <p:nvSpPr>
              <p:cNvPr id="21" name="TextBox 20">
                <a:extLst>
                  <a:ext uri="{FF2B5EF4-FFF2-40B4-BE49-F238E27FC236}">
                    <a16:creationId xmlns:a16="http://schemas.microsoft.com/office/drawing/2014/main" id="{50C1ACB5-091D-40FB-DB14-F75A161CFA8F}"/>
                  </a:ext>
                </a:extLst>
              </p:cNvPr>
              <p:cNvSpPr txBox="1"/>
              <p:nvPr/>
            </p:nvSpPr>
            <p:spPr>
              <a:xfrm>
                <a:off x="3122024" y="4975716"/>
                <a:ext cx="3182281" cy="461665"/>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s-CO" sz="3000" b="0" i="1" smtClean="0">
                          <a:latin typeface="Cambria Math" panose="02040503050406030204" pitchFamily="18" charset="0"/>
                        </a:rPr>
                        <m:t>𝑂𝑡h𝑒𝑟</m:t>
                      </m:r>
                      <m:r>
                        <a:rPr lang="es-CO" sz="3000" b="0" i="1" smtClean="0">
                          <a:latin typeface="Cambria Math" panose="02040503050406030204" pitchFamily="18" charset="0"/>
                        </a:rPr>
                        <m:t> </m:t>
                      </m:r>
                      <m:r>
                        <a:rPr lang="es-CO" sz="3000" b="0" i="1" smtClean="0">
                          <a:latin typeface="Cambria Math" panose="02040503050406030204" pitchFamily="18" charset="0"/>
                        </a:rPr>
                        <m:t>𝑐𝑜𝑛𝑠𝑡𝑟𝑎𝑖𝑛𝑡𝑠</m:t>
                      </m:r>
                    </m:oMath>
                  </m:oMathPara>
                </a14:m>
                <a:endParaRPr lang="es-CO" sz="3000" b="0" dirty="0"/>
              </a:p>
            </p:txBody>
          </p:sp>
        </mc:Choice>
        <mc:Fallback>
          <p:sp>
            <p:nvSpPr>
              <p:cNvPr id="21" name="TextBox 20">
                <a:extLst>
                  <a:ext uri="{FF2B5EF4-FFF2-40B4-BE49-F238E27FC236}">
                    <a16:creationId xmlns:a16="http://schemas.microsoft.com/office/drawing/2014/main" id="{50C1ACB5-091D-40FB-DB14-F75A161CFA8F}"/>
                  </a:ext>
                </a:extLst>
              </p:cNvPr>
              <p:cNvSpPr txBox="1">
                <a:spLocks noRot="1" noChangeAspect="1" noMove="1" noResize="1" noEditPoints="1" noAdjustHandles="1" noChangeArrowheads="1" noChangeShapeType="1" noTextEdit="1"/>
              </p:cNvSpPr>
              <p:nvPr/>
            </p:nvSpPr>
            <p:spPr>
              <a:xfrm>
                <a:off x="3122024" y="4975716"/>
                <a:ext cx="3182281" cy="461665"/>
              </a:xfrm>
              <a:prstGeom prst="rect">
                <a:avLst/>
              </a:prstGeom>
              <a:blipFill>
                <a:blip r:embed="rId8"/>
                <a:stretch>
                  <a:fillRect/>
                </a:stretch>
              </a:blipFill>
            </p:spPr>
            <p:txBody>
              <a:bodyPr/>
              <a:lstStyle/>
              <a:p>
                <a:r>
                  <a:rPr lang="es-CO">
                    <a:noFill/>
                  </a:rPr>
                  <a:t> </a:t>
                </a:r>
              </a:p>
            </p:txBody>
          </p:sp>
        </mc:Fallback>
      </mc:AlternateContent>
      <p:sp>
        <p:nvSpPr>
          <p:cNvPr id="22" name="TextBox 21">
            <a:extLst>
              <a:ext uri="{FF2B5EF4-FFF2-40B4-BE49-F238E27FC236}">
                <a16:creationId xmlns:a16="http://schemas.microsoft.com/office/drawing/2014/main" id="{52DE6D07-686F-EBB9-A98B-09DB95788489}"/>
              </a:ext>
            </a:extLst>
          </p:cNvPr>
          <p:cNvSpPr txBox="1"/>
          <p:nvPr/>
        </p:nvSpPr>
        <p:spPr>
          <a:xfrm>
            <a:off x="2769909" y="5899046"/>
            <a:ext cx="9193426" cy="400110"/>
          </a:xfrm>
          <a:prstGeom prst="rect">
            <a:avLst/>
          </a:prstGeom>
          <a:noFill/>
        </p:spPr>
        <p:txBody>
          <a:bodyPr wrap="square">
            <a:spAutoFit/>
          </a:bodyPr>
          <a:lstStyle/>
          <a:p>
            <a:r>
              <a:rPr lang="es-CO" sz="2000" dirty="0" err="1">
                <a:hlinkClick r:id="rId9"/>
              </a:rPr>
              <a:t>Welcome</a:t>
            </a:r>
            <a:r>
              <a:rPr lang="es-CO" sz="2000" dirty="0">
                <a:hlinkClick r:id="rId9"/>
              </a:rPr>
              <a:t> </a:t>
            </a:r>
            <a:r>
              <a:rPr lang="es-CO" sz="2000" dirty="0" err="1">
                <a:hlinkClick r:id="rId9"/>
              </a:rPr>
              <a:t>to</a:t>
            </a:r>
            <a:r>
              <a:rPr lang="es-CO" sz="2000" dirty="0">
                <a:hlinkClick r:id="rId9"/>
              </a:rPr>
              <a:t> </a:t>
            </a:r>
            <a:r>
              <a:rPr lang="es-CO" sz="2000" dirty="0" err="1">
                <a:hlinkClick r:id="rId9"/>
              </a:rPr>
              <a:t>the</a:t>
            </a:r>
            <a:r>
              <a:rPr lang="es-CO" sz="2000" dirty="0">
                <a:hlinkClick r:id="rId9"/>
              </a:rPr>
              <a:t> </a:t>
            </a:r>
            <a:r>
              <a:rPr lang="es-CO" sz="2000" dirty="0" err="1">
                <a:hlinkClick r:id="rId9"/>
              </a:rPr>
              <a:t>OSeMOSYS</a:t>
            </a:r>
            <a:r>
              <a:rPr lang="es-CO" sz="2000" dirty="0">
                <a:hlinkClick r:id="rId9"/>
              </a:rPr>
              <a:t>’ </a:t>
            </a:r>
            <a:r>
              <a:rPr lang="es-CO" sz="2000" dirty="0" err="1">
                <a:hlinkClick r:id="rId9"/>
              </a:rPr>
              <a:t>documentation</a:t>
            </a:r>
            <a:r>
              <a:rPr lang="es-CO" sz="2000" dirty="0">
                <a:hlinkClick r:id="rId9"/>
              </a:rPr>
              <a:t>! — </a:t>
            </a:r>
            <a:r>
              <a:rPr lang="es-CO" sz="2000" dirty="0" err="1">
                <a:hlinkClick r:id="rId9"/>
              </a:rPr>
              <a:t>OSeMOSYS</a:t>
            </a:r>
            <a:r>
              <a:rPr lang="es-CO" sz="2000" dirty="0">
                <a:hlinkClick r:id="rId9"/>
              </a:rPr>
              <a:t> 0.0.1 </a:t>
            </a:r>
            <a:r>
              <a:rPr lang="es-CO" sz="2000" dirty="0" err="1">
                <a:hlinkClick r:id="rId9"/>
              </a:rPr>
              <a:t>documentation</a:t>
            </a:r>
            <a:endParaRPr lang="es-CO" sz="2000" dirty="0"/>
          </a:p>
        </p:txBody>
      </p:sp>
      <p:sp>
        <p:nvSpPr>
          <p:cNvPr id="23" name="Rectangle: Rounded Corners 22">
            <a:extLst>
              <a:ext uri="{FF2B5EF4-FFF2-40B4-BE49-F238E27FC236}">
                <a16:creationId xmlns:a16="http://schemas.microsoft.com/office/drawing/2014/main" id="{B91A8FE4-6EC6-1A83-9FBE-33DAA0571376}"/>
              </a:ext>
            </a:extLst>
          </p:cNvPr>
          <p:cNvSpPr/>
          <p:nvPr/>
        </p:nvSpPr>
        <p:spPr>
          <a:xfrm>
            <a:off x="8068961" y="3120891"/>
            <a:ext cx="3645243" cy="1477328"/>
          </a:xfrm>
          <a:prstGeom prst="roundRect">
            <a:avLst/>
          </a:prstGeom>
          <a:solidFill>
            <a:srgbClr val="00206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s-CO" sz="3000" b="1" dirty="0" err="1"/>
              <a:t>Languages</a:t>
            </a:r>
            <a:r>
              <a:rPr lang="es-CO" sz="3000" b="1" dirty="0"/>
              <a:t>: GNU </a:t>
            </a:r>
            <a:r>
              <a:rPr lang="es-CO" sz="3000" b="1" dirty="0" err="1"/>
              <a:t>MathProg</a:t>
            </a:r>
            <a:r>
              <a:rPr lang="es-CO" sz="3000" b="1" dirty="0"/>
              <a:t>, Python and GAMS</a:t>
            </a:r>
          </a:p>
        </p:txBody>
      </p:sp>
    </p:spTree>
    <p:extLst>
      <p:ext uri="{BB962C8B-B14F-4D97-AF65-F5344CB8AC3E}">
        <p14:creationId xmlns:p14="http://schemas.microsoft.com/office/powerpoint/2010/main" val="9750645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anim calcmode="lin" valueType="num">
                                      <p:cBhvr additive="base">
                                        <p:cTn id="7" dur="500" fill="hold"/>
                                        <p:tgtEl>
                                          <p:spTgt spid="23"/>
                                        </p:tgtEl>
                                        <p:attrNameLst>
                                          <p:attrName>ppt_x</p:attrName>
                                        </p:attrNameLst>
                                      </p:cBhvr>
                                      <p:tavLst>
                                        <p:tav tm="0">
                                          <p:val>
                                            <p:strVal val="#ppt_x"/>
                                          </p:val>
                                        </p:tav>
                                        <p:tav tm="100000">
                                          <p:val>
                                            <p:strVal val="#ppt_x"/>
                                          </p:val>
                                        </p:tav>
                                      </p:tavLst>
                                    </p:anim>
                                    <p:anim calcmode="lin" valueType="num">
                                      <p:cBhvr additive="base">
                                        <p:cTn id="8"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8">
            <a:extLst>
              <a:ext uri="{FF2B5EF4-FFF2-40B4-BE49-F238E27FC236}">
                <a16:creationId xmlns:a16="http://schemas.microsoft.com/office/drawing/2014/main" id="{49AF2031-6C2C-9125-9B5A-2647658401EA}"/>
              </a:ext>
            </a:extLst>
          </p:cNvPr>
          <p:cNvSpPr txBox="1">
            <a:spLocks/>
          </p:cNvSpPr>
          <p:nvPr/>
        </p:nvSpPr>
        <p:spPr bwMode="auto">
          <a:xfrm>
            <a:off x="1203754" y="167674"/>
            <a:ext cx="9784492" cy="5819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457200">
              <a:defRPr>
                <a:solidFill>
                  <a:schemeClr val="tx1"/>
                </a:solidFill>
                <a:latin typeface="Arial" panose="020B0604020202020204" pitchFamily="34" charset="0"/>
                <a:ea typeface="MS PGothic" panose="020B0600070205080204" pitchFamily="34" charset="-128"/>
              </a:defRPr>
            </a:lvl1pPr>
            <a:lvl2pPr marL="742950" indent="-285750" defTabSz="457200">
              <a:defRPr>
                <a:solidFill>
                  <a:schemeClr val="tx1"/>
                </a:solidFill>
                <a:latin typeface="Arial" panose="020B0604020202020204" pitchFamily="34" charset="0"/>
                <a:ea typeface="MS PGothic" panose="020B0600070205080204" pitchFamily="34" charset="-128"/>
              </a:defRPr>
            </a:lvl2pPr>
            <a:lvl3pPr marL="1143000" indent="-228600" defTabSz="457200">
              <a:defRPr>
                <a:solidFill>
                  <a:schemeClr val="tx1"/>
                </a:solidFill>
                <a:latin typeface="Arial" panose="020B0604020202020204" pitchFamily="34" charset="0"/>
                <a:ea typeface="MS PGothic" panose="020B0600070205080204" pitchFamily="34" charset="-128"/>
              </a:defRPr>
            </a:lvl3pPr>
            <a:lvl4pPr marL="1600200" indent="-228600" defTabSz="457200">
              <a:defRPr>
                <a:solidFill>
                  <a:schemeClr val="tx1"/>
                </a:solidFill>
                <a:latin typeface="Arial" panose="020B0604020202020204" pitchFamily="34" charset="0"/>
                <a:ea typeface="MS PGothic" panose="020B0600070205080204" pitchFamily="34" charset="-128"/>
              </a:defRPr>
            </a:lvl4pPr>
            <a:lvl5pPr marL="2057400" indent="-228600" defTabSz="457200">
              <a:defRPr>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ctr" eaLnBrk="1" hangingPunct="1"/>
            <a:r>
              <a:rPr lang="en-US" altLang="en-US" sz="4400" b="1" dirty="0">
                <a:solidFill>
                  <a:srgbClr val="000000"/>
                </a:solidFill>
                <a:cs typeface="Arial" panose="020B0604020202020204" pitchFamily="34" charset="0"/>
              </a:rPr>
              <a:t>WHAT DOES OSEMOSYS DO?</a:t>
            </a:r>
          </a:p>
        </p:txBody>
      </p:sp>
      <p:pic>
        <p:nvPicPr>
          <p:cNvPr id="5" name="Picture 2" descr="Picture">
            <a:extLst>
              <a:ext uri="{FF2B5EF4-FFF2-40B4-BE49-F238E27FC236}">
                <a16:creationId xmlns:a16="http://schemas.microsoft.com/office/drawing/2014/main" id="{8E162C30-32D1-301F-96C1-FDF75476986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00316" y="5267902"/>
            <a:ext cx="3313670" cy="1048466"/>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E3F6B5C4-45BF-1712-DBB3-DEAD4A352509}"/>
              </a:ext>
            </a:extLst>
          </p:cNvPr>
          <p:cNvPicPr>
            <a:picLocks noChangeAspect="1"/>
          </p:cNvPicPr>
          <p:nvPr/>
        </p:nvPicPr>
        <p:blipFill>
          <a:blip r:embed="rId3"/>
          <a:stretch>
            <a:fillRect/>
          </a:stretch>
        </p:blipFill>
        <p:spPr>
          <a:xfrm>
            <a:off x="288323" y="1148970"/>
            <a:ext cx="6184108" cy="3756661"/>
          </a:xfrm>
          <a:prstGeom prst="rect">
            <a:avLst/>
          </a:prstGeom>
        </p:spPr>
      </p:pic>
      <p:sp>
        <p:nvSpPr>
          <p:cNvPr id="8" name="TextBox 7">
            <a:extLst>
              <a:ext uri="{FF2B5EF4-FFF2-40B4-BE49-F238E27FC236}">
                <a16:creationId xmlns:a16="http://schemas.microsoft.com/office/drawing/2014/main" id="{181CBB79-6C09-11AB-F726-DA0EC6D240F4}"/>
              </a:ext>
            </a:extLst>
          </p:cNvPr>
          <p:cNvSpPr txBox="1"/>
          <p:nvPr/>
        </p:nvSpPr>
        <p:spPr>
          <a:xfrm>
            <a:off x="6718987" y="1148970"/>
            <a:ext cx="5044646" cy="5262979"/>
          </a:xfrm>
          <a:prstGeom prst="rect">
            <a:avLst/>
          </a:prstGeom>
          <a:noFill/>
        </p:spPr>
        <p:txBody>
          <a:bodyPr wrap="square">
            <a:spAutoFit/>
          </a:bodyPr>
          <a:lstStyle/>
          <a:p>
            <a:pPr>
              <a:buNone/>
            </a:pPr>
            <a:r>
              <a:rPr lang="en-US" sz="2400" dirty="0"/>
              <a:t>Determine the configuration of the energy system with the minimum discounted total cost for a given time period (e.g., 2016 – 2050), considering constraints such as:</a:t>
            </a:r>
          </a:p>
          <a:p>
            <a:pPr>
              <a:buNone/>
            </a:pPr>
            <a:endParaRPr lang="en-US" sz="2400" dirty="0"/>
          </a:p>
          <a:p>
            <a:pPr>
              <a:buFont typeface="Arial" panose="020B0604020202020204" pitchFamily="34" charset="0"/>
              <a:buChar char="•"/>
            </a:pPr>
            <a:r>
              <a:rPr lang="en-US" sz="2400" dirty="0"/>
              <a:t>Energy supply and demand (e.g., electricity)</a:t>
            </a:r>
          </a:p>
          <a:p>
            <a:pPr>
              <a:buFont typeface="Arial" panose="020B0604020202020204" pitchFamily="34" charset="0"/>
              <a:buChar char="•"/>
            </a:pPr>
            <a:r>
              <a:rPr lang="en-US" sz="2400" dirty="0"/>
              <a:t>Cost and performance of available technologies</a:t>
            </a:r>
          </a:p>
          <a:p>
            <a:pPr>
              <a:buFont typeface="Arial" panose="020B0604020202020204" pitchFamily="34" charset="0"/>
              <a:buChar char="•"/>
            </a:pPr>
            <a:r>
              <a:rPr lang="en-US" sz="2400" dirty="0"/>
              <a:t>Emission reduction objectives and renewable energy generation</a:t>
            </a:r>
          </a:p>
          <a:p>
            <a:pPr>
              <a:buFont typeface="Arial" panose="020B0604020202020204" pitchFamily="34" charset="0"/>
              <a:buChar char="•"/>
            </a:pPr>
            <a:r>
              <a:rPr lang="en-US" sz="2400" dirty="0"/>
              <a:t>Operational limitations</a:t>
            </a:r>
          </a:p>
          <a:p>
            <a:pPr>
              <a:buFont typeface="Arial" panose="020B0604020202020204" pitchFamily="34" charset="0"/>
              <a:buChar char="•"/>
            </a:pPr>
            <a:r>
              <a:rPr lang="en-US" sz="2400" dirty="0"/>
              <a:t>Others</a:t>
            </a:r>
          </a:p>
        </p:txBody>
      </p:sp>
    </p:spTree>
    <p:extLst>
      <p:ext uri="{BB962C8B-B14F-4D97-AF65-F5344CB8AC3E}">
        <p14:creationId xmlns:p14="http://schemas.microsoft.com/office/powerpoint/2010/main" val="237459467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8">
            <a:extLst>
              <a:ext uri="{FF2B5EF4-FFF2-40B4-BE49-F238E27FC236}">
                <a16:creationId xmlns:a16="http://schemas.microsoft.com/office/drawing/2014/main" id="{1908256C-096F-1AE2-A64B-8926D7A2D1C4}"/>
              </a:ext>
            </a:extLst>
          </p:cNvPr>
          <p:cNvSpPr txBox="1">
            <a:spLocks/>
          </p:cNvSpPr>
          <p:nvPr/>
        </p:nvSpPr>
        <p:spPr bwMode="auto">
          <a:xfrm>
            <a:off x="172995" y="204745"/>
            <a:ext cx="11788346" cy="5819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457200">
              <a:defRPr>
                <a:solidFill>
                  <a:schemeClr val="tx1"/>
                </a:solidFill>
                <a:latin typeface="Arial" panose="020B0604020202020204" pitchFamily="34" charset="0"/>
                <a:ea typeface="MS PGothic" panose="020B0600070205080204" pitchFamily="34" charset="-128"/>
              </a:defRPr>
            </a:lvl1pPr>
            <a:lvl2pPr marL="742950" indent="-285750" defTabSz="457200">
              <a:defRPr>
                <a:solidFill>
                  <a:schemeClr val="tx1"/>
                </a:solidFill>
                <a:latin typeface="Arial" panose="020B0604020202020204" pitchFamily="34" charset="0"/>
                <a:ea typeface="MS PGothic" panose="020B0600070205080204" pitchFamily="34" charset="-128"/>
              </a:defRPr>
            </a:lvl2pPr>
            <a:lvl3pPr marL="1143000" indent="-228600" defTabSz="457200">
              <a:defRPr>
                <a:solidFill>
                  <a:schemeClr val="tx1"/>
                </a:solidFill>
                <a:latin typeface="Arial" panose="020B0604020202020204" pitchFamily="34" charset="0"/>
                <a:ea typeface="MS PGothic" panose="020B0600070205080204" pitchFamily="34" charset="-128"/>
              </a:defRPr>
            </a:lvl3pPr>
            <a:lvl4pPr marL="1600200" indent="-228600" defTabSz="457200">
              <a:defRPr>
                <a:solidFill>
                  <a:schemeClr val="tx1"/>
                </a:solidFill>
                <a:latin typeface="Arial" panose="020B0604020202020204" pitchFamily="34" charset="0"/>
                <a:ea typeface="MS PGothic" panose="020B0600070205080204" pitchFamily="34" charset="-128"/>
              </a:defRPr>
            </a:lvl4pPr>
            <a:lvl5pPr marL="2057400" indent="-228600" defTabSz="457200">
              <a:defRPr>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ctr" eaLnBrk="1" hangingPunct="1"/>
            <a:r>
              <a:rPr lang="en-US" altLang="en-US" sz="4400" b="1" dirty="0">
                <a:solidFill>
                  <a:srgbClr val="000000"/>
                </a:solidFill>
                <a:cs typeface="Arial" panose="020B0604020202020204" pitchFamily="34" charset="0"/>
              </a:rPr>
              <a:t>SETS, PARAMETERS AND VARIABLES</a:t>
            </a:r>
          </a:p>
        </p:txBody>
      </p:sp>
      <p:graphicFrame>
        <p:nvGraphicFramePr>
          <p:cNvPr id="2" name="Content Placeholder 6">
            <a:extLst>
              <a:ext uri="{FF2B5EF4-FFF2-40B4-BE49-F238E27FC236}">
                <a16:creationId xmlns:a16="http://schemas.microsoft.com/office/drawing/2014/main" id="{18DEC418-1E86-F10E-D3AD-D706D037DCB1}"/>
              </a:ext>
            </a:extLst>
          </p:cNvPr>
          <p:cNvGraphicFramePr>
            <a:graphicFrameLocks/>
          </p:cNvGraphicFramePr>
          <p:nvPr>
            <p:extLst>
              <p:ext uri="{D42A27DB-BD31-4B8C-83A1-F6EECF244321}">
                <p14:modId xmlns:p14="http://schemas.microsoft.com/office/powerpoint/2010/main" val="171611675"/>
              </p:ext>
            </p:extLst>
          </p:nvPr>
        </p:nvGraphicFramePr>
        <p:xfrm>
          <a:off x="564291" y="1234206"/>
          <a:ext cx="11273482" cy="52036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366390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8">
            <a:extLst>
              <a:ext uri="{FF2B5EF4-FFF2-40B4-BE49-F238E27FC236}">
                <a16:creationId xmlns:a16="http://schemas.microsoft.com/office/drawing/2014/main" id="{80B61CE1-B00E-B7C4-E371-C697449A6923}"/>
              </a:ext>
            </a:extLst>
          </p:cNvPr>
          <p:cNvSpPr txBox="1">
            <a:spLocks/>
          </p:cNvSpPr>
          <p:nvPr/>
        </p:nvSpPr>
        <p:spPr bwMode="auto">
          <a:xfrm>
            <a:off x="1203754" y="204745"/>
            <a:ext cx="9784492" cy="5819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457200">
              <a:defRPr>
                <a:solidFill>
                  <a:schemeClr val="tx1"/>
                </a:solidFill>
                <a:latin typeface="Arial" panose="020B0604020202020204" pitchFamily="34" charset="0"/>
                <a:ea typeface="MS PGothic" panose="020B0600070205080204" pitchFamily="34" charset="-128"/>
              </a:defRPr>
            </a:lvl1pPr>
            <a:lvl2pPr marL="742950" indent="-285750" defTabSz="457200">
              <a:defRPr>
                <a:solidFill>
                  <a:schemeClr val="tx1"/>
                </a:solidFill>
                <a:latin typeface="Arial" panose="020B0604020202020204" pitchFamily="34" charset="0"/>
                <a:ea typeface="MS PGothic" panose="020B0600070205080204" pitchFamily="34" charset="-128"/>
              </a:defRPr>
            </a:lvl2pPr>
            <a:lvl3pPr marL="1143000" indent="-228600" defTabSz="457200">
              <a:defRPr>
                <a:solidFill>
                  <a:schemeClr val="tx1"/>
                </a:solidFill>
                <a:latin typeface="Arial" panose="020B0604020202020204" pitchFamily="34" charset="0"/>
                <a:ea typeface="MS PGothic" panose="020B0600070205080204" pitchFamily="34" charset="-128"/>
              </a:defRPr>
            </a:lvl3pPr>
            <a:lvl4pPr marL="1600200" indent="-228600" defTabSz="457200">
              <a:defRPr>
                <a:solidFill>
                  <a:schemeClr val="tx1"/>
                </a:solidFill>
                <a:latin typeface="Arial" panose="020B0604020202020204" pitchFamily="34" charset="0"/>
                <a:ea typeface="MS PGothic" panose="020B0600070205080204" pitchFamily="34" charset="-128"/>
              </a:defRPr>
            </a:lvl4pPr>
            <a:lvl5pPr marL="2057400" indent="-228600" defTabSz="457200">
              <a:defRPr>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ctr" eaLnBrk="1" hangingPunct="1"/>
            <a:r>
              <a:rPr lang="en-US" altLang="en-US" sz="4400" b="1" dirty="0">
                <a:solidFill>
                  <a:srgbClr val="000000"/>
                </a:solidFill>
                <a:cs typeface="Arial" panose="020B0604020202020204" pitchFamily="34" charset="0"/>
              </a:rPr>
              <a:t>SETS IN OSEMOSYS</a:t>
            </a:r>
          </a:p>
        </p:txBody>
      </p:sp>
      <p:sp>
        <p:nvSpPr>
          <p:cNvPr id="5" name="TextBox 4">
            <a:extLst>
              <a:ext uri="{FF2B5EF4-FFF2-40B4-BE49-F238E27FC236}">
                <a16:creationId xmlns:a16="http://schemas.microsoft.com/office/drawing/2014/main" id="{2406EDB9-CCB7-91F3-876F-B69BEB04C54A}"/>
              </a:ext>
            </a:extLst>
          </p:cNvPr>
          <p:cNvSpPr txBox="1"/>
          <p:nvPr/>
        </p:nvSpPr>
        <p:spPr>
          <a:xfrm>
            <a:off x="5066269" y="2108257"/>
            <a:ext cx="6524369" cy="3785652"/>
          </a:xfrm>
          <a:prstGeom prst="rect">
            <a:avLst/>
          </a:prstGeom>
          <a:noFill/>
        </p:spPr>
        <p:txBody>
          <a:bodyPr wrap="square">
            <a:spAutoFit/>
          </a:bodyPr>
          <a:lstStyle/>
          <a:p>
            <a:pPr algn="just"/>
            <a:r>
              <a:rPr lang="en-US" sz="3000" dirty="0"/>
              <a:t>The 'Sets' define the physical structure of a model, typically independent of the specific scenarios that will be run.</a:t>
            </a:r>
            <a:br>
              <a:rPr lang="en-US" sz="3000" dirty="0"/>
            </a:br>
            <a:endParaRPr lang="en-US" sz="3000" dirty="0"/>
          </a:p>
          <a:p>
            <a:pPr algn="just"/>
            <a:r>
              <a:rPr lang="en-US" sz="3000" dirty="0"/>
              <a:t>They define the time domain and the time division, spatial coverage, technologies, and energy vectors to be considered, etc.</a:t>
            </a:r>
            <a:endParaRPr lang="es-CO" sz="3000" dirty="0"/>
          </a:p>
        </p:txBody>
      </p:sp>
      <p:sp>
        <p:nvSpPr>
          <p:cNvPr id="6" name="Right Brace 5">
            <a:extLst>
              <a:ext uri="{FF2B5EF4-FFF2-40B4-BE49-F238E27FC236}">
                <a16:creationId xmlns:a16="http://schemas.microsoft.com/office/drawing/2014/main" id="{15D6EFA0-D1BE-81D4-BCC7-999353E6CAEB}"/>
              </a:ext>
            </a:extLst>
          </p:cNvPr>
          <p:cNvSpPr/>
          <p:nvPr/>
        </p:nvSpPr>
        <p:spPr>
          <a:xfrm>
            <a:off x="4121355" y="1498047"/>
            <a:ext cx="623640" cy="4816256"/>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419"/>
          </a:p>
        </p:txBody>
      </p:sp>
      <p:graphicFrame>
        <p:nvGraphicFramePr>
          <p:cNvPr id="7" name="Content Placeholder 6">
            <a:extLst>
              <a:ext uri="{FF2B5EF4-FFF2-40B4-BE49-F238E27FC236}">
                <a16:creationId xmlns:a16="http://schemas.microsoft.com/office/drawing/2014/main" id="{F27A6312-FA35-A43C-FB17-C2DBF781635B}"/>
              </a:ext>
            </a:extLst>
          </p:cNvPr>
          <p:cNvGraphicFramePr>
            <a:graphicFrameLocks/>
          </p:cNvGraphicFramePr>
          <p:nvPr>
            <p:extLst>
              <p:ext uri="{D42A27DB-BD31-4B8C-83A1-F6EECF244321}">
                <p14:modId xmlns:p14="http://schemas.microsoft.com/office/powerpoint/2010/main" val="1578880464"/>
              </p:ext>
            </p:extLst>
          </p:nvPr>
        </p:nvGraphicFramePr>
        <p:xfrm>
          <a:off x="825843" y="1407306"/>
          <a:ext cx="3091249" cy="490699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8406983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8">
            <a:extLst>
              <a:ext uri="{FF2B5EF4-FFF2-40B4-BE49-F238E27FC236}">
                <a16:creationId xmlns:a16="http://schemas.microsoft.com/office/drawing/2014/main" id="{473F044F-776B-192A-1CD9-FBEA9E541094}"/>
              </a:ext>
            </a:extLst>
          </p:cNvPr>
          <p:cNvSpPr txBox="1">
            <a:spLocks/>
          </p:cNvSpPr>
          <p:nvPr/>
        </p:nvSpPr>
        <p:spPr bwMode="auto">
          <a:xfrm>
            <a:off x="1203754" y="155317"/>
            <a:ext cx="9784492" cy="5819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457200">
              <a:defRPr>
                <a:solidFill>
                  <a:schemeClr val="tx1"/>
                </a:solidFill>
                <a:latin typeface="Arial" panose="020B0604020202020204" pitchFamily="34" charset="0"/>
                <a:ea typeface="MS PGothic" panose="020B0600070205080204" pitchFamily="34" charset="-128"/>
              </a:defRPr>
            </a:lvl1pPr>
            <a:lvl2pPr marL="742950" indent="-285750" defTabSz="457200">
              <a:defRPr>
                <a:solidFill>
                  <a:schemeClr val="tx1"/>
                </a:solidFill>
                <a:latin typeface="Arial" panose="020B0604020202020204" pitchFamily="34" charset="0"/>
                <a:ea typeface="MS PGothic" panose="020B0600070205080204" pitchFamily="34" charset="-128"/>
              </a:defRPr>
            </a:lvl2pPr>
            <a:lvl3pPr marL="1143000" indent="-228600" defTabSz="457200">
              <a:defRPr>
                <a:solidFill>
                  <a:schemeClr val="tx1"/>
                </a:solidFill>
                <a:latin typeface="Arial" panose="020B0604020202020204" pitchFamily="34" charset="0"/>
                <a:ea typeface="MS PGothic" panose="020B0600070205080204" pitchFamily="34" charset="-128"/>
              </a:defRPr>
            </a:lvl3pPr>
            <a:lvl4pPr marL="1600200" indent="-228600" defTabSz="457200">
              <a:defRPr>
                <a:solidFill>
                  <a:schemeClr val="tx1"/>
                </a:solidFill>
                <a:latin typeface="Arial" panose="020B0604020202020204" pitchFamily="34" charset="0"/>
                <a:ea typeface="MS PGothic" panose="020B0600070205080204" pitchFamily="34" charset="-128"/>
              </a:defRPr>
            </a:lvl4pPr>
            <a:lvl5pPr marL="2057400" indent="-228600" defTabSz="457200">
              <a:defRPr>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ctr" eaLnBrk="1" hangingPunct="1"/>
            <a:r>
              <a:rPr lang="en-US" altLang="en-US" sz="4400" b="1" dirty="0">
                <a:solidFill>
                  <a:srgbClr val="000000"/>
                </a:solidFill>
                <a:cs typeface="Arial" panose="020B0604020202020204" pitchFamily="34" charset="0"/>
              </a:rPr>
              <a:t>PARAMETERS IN OSEMOSYS</a:t>
            </a:r>
          </a:p>
        </p:txBody>
      </p:sp>
      <p:sp>
        <p:nvSpPr>
          <p:cNvPr id="10" name="TextBox 9">
            <a:extLst>
              <a:ext uri="{FF2B5EF4-FFF2-40B4-BE49-F238E27FC236}">
                <a16:creationId xmlns:a16="http://schemas.microsoft.com/office/drawing/2014/main" id="{C6BBF4D2-0300-8017-4050-987EEB0DDD7B}"/>
              </a:ext>
            </a:extLst>
          </p:cNvPr>
          <p:cNvSpPr txBox="1"/>
          <p:nvPr/>
        </p:nvSpPr>
        <p:spPr>
          <a:xfrm>
            <a:off x="5012725" y="1407306"/>
            <a:ext cx="6524369" cy="4893647"/>
          </a:xfrm>
          <a:prstGeom prst="rect">
            <a:avLst/>
          </a:prstGeom>
          <a:noFill/>
        </p:spPr>
        <p:txBody>
          <a:bodyPr wrap="square">
            <a:spAutoFit/>
          </a:bodyPr>
          <a:lstStyle/>
          <a:p>
            <a:pPr algn="just"/>
            <a:r>
              <a:rPr lang="en-US" sz="2600" dirty="0"/>
              <a:t>The 'Parameters' are used to characterize technologies and their processes.</a:t>
            </a:r>
          </a:p>
          <a:p>
            <a:pPr algn="just"/>
            <a:endParaRPr lang="en-US" sz="2600" dirty="0"/>
          </a:p>
          <a:p>
            <a:pPr algn="just"/>
            <a:r>
              <a:rPr lang="en-US" sz="2600" dirty="0"/>
              <a:t>A set of parameters and their input data are what distinguish one technology from others, as well as its position in the model's structure.</a:t>
            </a:r>
          </a:p>
          <a:p>
            <a:pPr algn="just"/>
            <a:endParaRPr lang="en-US" sz="2600" dirty="0"/>
          </a:p>
          <a:p>
            <a:pPr algn="just"/>
            <a:r>
              <a:rPr lang="en-US" sz="2600" dirty="0"/>
              <a:t>They are also used to characterize exogenous demands, emissions, and general assumptions (e.g., discount rate, time partitions).</a:t>
            </a:r>
            <a:endParaRPr lang="es-CO" sz="2600" dirty="0"/>
          </a:p>
        </p:txBody>
      </p:sp>
      <p:sp>
        <p:nvSpPr>
          <p:cNvPr id="11" name="Right Brace 10">
            <a:extLst>
              <a:ext uri="{FF2B5EF4-FFF2-40B4-BE49-F238E27FC236}">
                <a16:creationId xmlns:a16="http://schemas.microsoft.com/office/drawing/2014/main" id="{A8815693-114A-2EAF-5252-693EC826A5A4}"/>
              </a:ext>
            </a:extLst>
          </p:cNvPr>
          <p:cNvSpPr/>
          <p:nvPr/>
        </p:nvSpPr>
        <p:spPr>
          <a:xfrm>
            <a:off x="4121355" y="1498047"/>
            <a:ext cx="623640" cy="4816256"/>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419"/>
          </a:p>
        </p:txBody>
      </p:sp>
      <p:graphicFrame>
        <p:nvGraphicFramePr>
          <p:cNvPr id="12" name="Content Placeholder 6">
            <a:extLst>
              <a:ext uri="{FF2B5EF4-FFF2-40B4-BE49-F238E27FC236}">
                <a16:creationId xmlns:a16="http://schemas.microsoft.com/office/drawing/2014/main" id="{A634F774-5A3A-A78E-41B8-E0D31DCC543A}"/>
              </a:ext>
            </a:extLst>
          </p:cNvPr>
          <p:cNvGraphicFramePr>
            <a:graphicFrameLocks/>
          </p:cNvGraphicFramePr>
          <p:nvPr>
            <p:extLst>
              <p:ext uri="{D42A27DB-BD31-4B8C-83A1-F6EECF244321}">
                <p14:modId xmlns:p14="http://schemas.microsoft.com/office/powerpoint/2010/main" val="595647280"/>
              </p:ext>
            </p:extLst>
          </p:nvPr>
        </p:nvGraphicFramePr>
        <p:xfrm>
          <a:off x="825843" y="1407306"/>
          <a:ext cx="3091249" cy="490699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1758555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8">
            <a:extLst>
              <a:ext uri="{FF2B5EF4-FFF2-40B4-BE49-F238E27FC236}">
                <a16:creationId xmlns:a16="http://schemas.microsoft.com/office/drawing/2014/main" id="{B056B402-8C91-C9DB-0BD4-FAFCB1426624}"/>
              </a:ext>
            </a:extLst>
          </p:cNvPr>
          <p:cNvSpPr txBox="1">
            <a:spLocks/>
          </p:cNvSpPr>
          <p:nvPr/>
        </p:nvSpPr>
        <p:spPr bwMode="auto">
          <a:xfrm>
            <a:off x="1203754" y="155317"/>
            <a:ext cx="9784492" cy="5819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457200">
              <a:defRPr>
                <a:solidFill>
                  <a:schemeClr val="tx1"/>
                </a:solidFill>
                <a:latin typeface="Arial" panose="020B0604020202020204" pitchFamily="34" charset="0"/>
                <a:ea typeface="MS PGothic" panose="020B0600070205080204" pitchFamily="34" charset="-128"/>
              </a:defRPr>
            </a:lvl1pPr>
            <a:lvl2pPr marL="742950" indent="-285750" defTabSz="457200">
              <a:defRPr>
                <a:solidFill>
                  <a:schemeClr val="tx1"/>
                </a:solidFill>
                <a:latin typeface="Arial" panose="020B0604020202020204" pitchFamily="34" charset="0"/>
                <a:ea typeface="MS PGothic" panose="020B0600070205080204" pitchFamily="34" charset="-128"/>
              </a:defRPr>
            </a:lvl2pPr>
            <a:lvl3pPr marL="1143000" indent="-228600" defTabSz="457200">
              <a:defRPr>
                <a:solidFill>
                  <a:schemeClr val="tx1"/>
                </a:solidFill>
                <a:latin typeface="Arial" panose="020B0604020202020204" pitchFamily="34" charset="0"/>
                <a:ea typeface="MS PGothic" panose="020B0600070205080204" pitchFamily="34" charset="-128"/>
              </a:defRPr>
            </a:lvl3pPr>
            <a:lvl4pPr marL="1600200" indent="-228600" defTabSz="457200">
              <a:defRPr>
                <a:solidFill>
                  <a:schemeClr val="tx1"/>
                </a:solidFill>
                <a:latin typeface="Arial" panose="020B0604020202020204" pitchFamily="34" charset="0"/>
                <a:ea typeface="MS PGothic" panose="020B0600070205080204" pitchFamily="34" charset="-128"/>
              </a:defRPr>
            </a:lvl4pPr>
            <a:lvl5pPr marL="2057400" indent="-228600" defTabSz="457200">
              <a:defRPr>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ctr" eaLnBrk="1" hangingPunct="1"/>
            <a:r>
              <a:rPr lang="en-US" altLang="en-US" sz="4400" b="1" dirty="0">
                <a:solidFill>
                  <a:srgbClr val="000000"/>
                </a:solidFill>
                <a:cs typeface="Arial" panose="020B0604020202020204" pitchFamily="34" charset="0"/>
              </a:rPr>
              <a:t>TRENDS IN ESMs</a:t>
            </a:r>
          </a:p>
        </p:txBody>
      </p:sp>
      <p:graphicFrame>
        <p:nvGraphicFramePr>
          <p:cNvPr id="3" name="Diagrama 2">
            <a:extLst>
              <a:ext uri="{FF2B5EF4-FFF2-40B4-BE49-F238E27FC236}">
                <a16:creationId xmlns:a16="http://schemas.microsoft.com/office/drawing/2014/main" id="{D8895418-91E4-0FAF-8867-F0ACDE8D0B73}"/>
              </a:ext>
            </a:extLst>
          </p:cNvPr>
          <p:cNvGraphicFramePr/>
          <p:nvPr>
            <p:extLst>
              <p:ext uri="{D42A27DB-BD31-4B8C-83A1-F6EECF244321}">
                <p14:modId xmlns:p14="http://schemas.microsoft.com/office/powerpoint/2010/main" val="3729840793"/>
              </p:ext>
            </p:extLst>
          </p:nvPr>
        </p:nvGraphicFramePr>
        <p:xfrm>
          <a:off x="258462" y="903359"/>
          <a:ext cx="11675076" cy="59546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0796318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8EEFEAD-2A06-E49F-188C-7C7F84FDD0F4}"/>
              </a:ext>
            </a:extLst>
          </p:cNvPr>
          <p:cNvSpPr txBox="1"/>
          <p:nvPr/>
        </p:nvSpPr>
        <p:spPr>
          <a:xfrm>
            <a:off x="2443034" y="2323563"/>
            <a:ext cx="7305931" cy="1997535"/>
          </a:xfrm>
          <a:prstGeom prst="rect">
            <a:avLst/>
          </a:prstGeom>
          <a:noFill/>
        </p:spPr>
        <p:txBody>
          <a:bodyPr wrap="square">
            <a:spAutoFit/>
          </a:bodyPr>
          <a:lstStyle/>
          <a:p>
            <a:pPr algn="ctr">
              <a:lnSpc>
                <a:spcPct val="150000"/>
              </a:lnSpc>
            </a:pPr>
            <a:r>
              <a:rPr lang="es-CO" altLang="es-ES" sz="4400" b="1" dirty="0" err="1">
                <a:latin typeface="Segoe UI" panose="020B0502040204020203" pitchFamily="34" charset="0"/>
                <a:cs typeface="Segoe UI" panose="020B0502040204020203" pitchFamily="34" charset="0"/>
              </a:rPr>
              <a:t>Integrated</a:t>
            </a:r>
            <a:r>
              <a:rPr lang="es-CO" altLang="es-ES" sz="4400" b="1" dirty="0">
                <a:latin typeface="Segoe UI" panose="020B0502040204020203" pitchFamily="34" charset="0"/>
                <a:cs typeface="Segoe UI" panose="020B0502040204020203" pitchFamily="34" charset="0"/>
              </a:rPr>
              <a:t> </a:t>
            </a:r>
            <a:r>
              <a:rPr lang="es-CO" altLang="es-ES" sz="4400" b="1" dirty="0" err="1">
                <a:latin typeface="Segoe UI" panose="020B0502040204020203" pitchFamily="34" charset="0"/>
                <a:cs typeface="Segoe UI" panose="020B0502040204020203" pitchFamily="34" charset="0"/>
              </a:rPr>
              <a:t>Assessment</a:t>
            </a:r>
            <a:r>
              <a:rPr lang="es-CO" altLang="es-ES" sz="4400" b="1" dirty="0">
                <a:latin typeface="Segoe UI" panose="020B0502040204020203" pitchFamily="34" charset="0"/>
                <a:cs typeface="Segoe UI" panose="020B0502040204020203" pitchFamily="34" charset="0"/>
              </a:rPr>
              <a:t> </a:t>
            </a:r>
            <a:r>
              <a:rPr lang="es-CO" altLang="es-ES" sz="4400" b="1" dirty="0" err="1">
                <a:latin typeface="Segoe UI" panose="020B0502040204020203" pitchFamily="34" charset="0"/>
                <a:cs typeface="Segoe UI" panose="020B0502040204020203" pitchFamily="34" charset="0"/>
              </a:rPr>
              <a:t>Models</a:t>
            </a:r>
            <a:r>
              <a:rPr lang="es-CO" altLang="es-ES" sz="4400" b="1" dirty="0">
                <a:latin typeface="Segoe UI" panose="020B0502040204020203" pitchFamily="34" charset="0"/>
                <a:cs typeface="Segoe UI" panose="020B0502040204020203" pitchFamily="34" charset="0"/>
              </a:rPr>
              <a:t> (</a:t>
            </a:r>
            <a:r>
              <a:rPr lang="es-CO" altLang="es-ES" sz="4400" b="1" dirty="0" err="1">
                <a:latin typeface="Segoe UI" panose="020B0502040204020203" pitchFamily="34" charset="0"/>
                <a:cs typeface="Segoe UI" panose="020B0502040204020203" pitchFamily="34" charset="0"/>
              </a:rPr>
              <a:t>IAMs</a:t>
            </a:r>
            <a:r>
              <a:rPr lang="es-CO" altLang="es-ES" sz="4400" b="1" dirty="0">
                <a:latin typeface="Segoe UI" panose="020B0502040204020203" pitchFamily="34" charset="0"/>
                <a:cs typeface="Segoe UI" panose="020B0502040204020203" pitchFamily="34" charset="0"/>
              </a:rPr>
              <a:t>)</a:t>
            </a:r>
          </a:p>
        </p:txBody>
      </p:sp>
    </p:spTree>
    <p:extLst>
      <p:ext uri="{BB962C8B-B14F-4D97-AF65-F5344CB8AC3E}">
        <p14:creationId xmlns:p14="http://schemas.microsoft.com/office/powerpoint/2010/main" val="299234626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4" name="Grupo 3">
            <a:extLst>
              <a:ext uri="{FF2B5EF4-FFF2-40B4-BE49-F238E27FC236}">
                <a16:creationId xmlns:a16="http://schemas.microsoft.com/office/drawing/2014/main" id="{0D945095-709D-C815-1D5B-4B2DAC014396}"/>
              </a:ext>
            </a:extLst>
          </p:cNvPr>
          <p:cNvGrpSpPr/>
          <p:nvPr/>
        </p:nvGrpSpPr>
        <p:grpSpPr>
          <a:xfrm>
            <a:off x="784671" y="1149178"/>
            <a:ext cx="10622658" cy="5226908"/>
            <a:chOff x="758541" y="1085124"/>
            <a:chExt cx="10541482" cy="4988007"/>
          </a:xfrm>
        </p:grpSpPr>
        <p:sp>
          <p:nvSpPr>
            <p:cNvPr id="35" name="Rectángulo: esquinas redondeadas 4">
              <a:extLst>
                <a:ext uri="{FF2B5EF4-FFF2-40B4-BE49-F238E27FC236}">
                  <a16:creationId xmlns:a16="http://schemas.microsoft.com/office/drawing/2014/main" id="{E537DF57-A2EC-5EAE-488D-0D7F6A6D0250}"/>
                </a:ext>
              </a:extLst>
            </p:cNvPr>
            <p:cNvSpPr/>
            <p:nvPr/>
          </p:nvSpPr>
          <p:spPr>
            <a:xfrm>
              <a:off x="771793" y="1270066"/>
              <a:ext cx="1497496" cy="769441"/>
            </a:xfrm>
            <a:prstGeom prst="roundRect">
              <a:avLst/>
            </a:prstGeom>
            <a:solidFill>
              <a:srgbClr val="4472C4">
                <a:lumMod val="75000"/>
              </a:srgbClr>
            </a:solidFill>
            <a:ln w="12700" cap="flat" cmpd="sng" algn="ctr">
              <a:solidFill>
                <a:srgbClr val="4472C4">
                  <a:lumMod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s-CO" sz="1600" b="1" i="0" u="none" strike="noStrike" kern="0" cap="none" spc="0" normalizeH="0" baseline="0" noProof="0" dirty="0">
                  <a:ln>
                    <a:noFill/>
                  </a:ln>
                  <a:solidFill>
                    <a:prstClr val="white"/>
                  </a:solidFill>
                  <a:effectLst/>
                  <a:uLnTx/>
                  <a:uFillTx/>
                  <a:latin typeface="Segoe UI" panose="020B0502040204020203" pitchFamily="34" charset="0"/>
                  <a:ea typeface="+mn-ea"/>
                  <a:cs typeface="Segoe UI" panose="020B0502040204020203" pitchFamily="34" charset="0"/>
                </a:rPr>
                <a:t>GDP</a:t>
              </a:r>
              <a:endParaRPr kumimoji="0" lang="es-ES" sz="1600" b="1" i="0" u="none" strike="noStrike" kern="0" cap="none" spc="0" normalizeH="0" baseline="0" noProof="0" dirty="0">
                <a:ln>
                  <a:noFill/>
                </a:ln>
                <a:solidFill>
                  <a:prstClr val="white"/>
                </a:solidFill>
                <a:effectLst/>
                <a:uLnTx/>
                <a:uFillTx/>
                <a:latin typeface="Segoe UI" panose="020B0502040204020203" pitchFamily="34" charset="0"/>
                <a:ea typeface="+mn-ea"/>
                <a:cs typeface="Segoe UI" panose="020B0502040204020203" pitchFamily="34" charset="0"/>
              </a:endParaRPr>
            </a:p>
          </p:txBody>
        </p:sp>
        <p:sp>
          <p:nvSpPr>
            <p:cNvPr id="36" name="Rectángulo: esquinas redondeadas 5">
              <a:extLst>
                <a:ext uri="{FF2B5EF4-FFF2-40B4-BE49-F238E27FC236}">
                  <a16:creationId xmlns:a16="http://schemas.microsoft.com/office/drawing/2014/main" id="{19DDD9F0-4EC5-0F58-2B3E-8D8F7F78EF5F}"/>
                </a:ext>
              </a:extLst>
            </p:cNvPr>
            <p:cNvSpPr/>
            <p:nvPr/>
          </p:nvSpPr>
          <p:spPr>
            <a:xfrm>
              <a:off x="758541" y="2497741"/>
              <a:ext cx="1497496" cy="769441"/>
            </a:xfrm>
            <a:prstGeom prst="roundRect">
              <a:avLst/>
            </a:prstGeom>
            <a:solidFill>
              <a:srgbClr val="4472C4">
                <a:lumMod val="75000"/>
              </a:srgbClr>
            </a:solidFill>
            <a:ln w="12700" cap="flat" cmpd="sng" algn="ctr">
              <a:solidFill>
                <a:srgbClr val="4472C4">
                  <a:lumMod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s-CO" sz="1600" b="1" i="0" u="none" strike="noStrike" kern="0" cap="none" spc="0" normalizeH="0" baseline="0" noProof="0" dirty="0" err="1">
                  <a:ln>
                    <a:noFill/>
                  </a:ln>
                  <a:solidFill>
                    <a:prstClr val="white"/>
                  </a:solidFill>
                  <a:effectLst/>
                  <a:uLnTx/>
                  <a:uFillTx/>
                  <a:latin typeface="Segoe UI" panose="020B0502040204020203" pitchFamily="34" charset="0"/>
                  <a:ea typeface="+mn-ea"/>
                  <a:cs typeface="Segoe UI" panose="020B0502040204020203" pitchFamily="34" charset="0"/>
                </a:rPr>
                <a:t>Population</a:t>
              </a:r>
              <a:endParaRPr kumimoji="0" lang="es-ES" sz="1600" b="1" i="0" u="none" strike="noStrike" kern="0" cap="none" spc="0" normalizeH="0" baseline="0" noProof="0" dirty="0">
                <a:ln>
                  <a:noFill/>
                </a:ln>
                <a:solidFill>
                  <a:prstClr val="white"/>
                </a:solidFill>
                <a:effectLst/>
                <a:uLnTx/>
                <a:uFillTx/>
                <a:latin typeface="Segoe UI" panose="020B0502040204020203" pitchFamily="34" charset="0"/>
                <a:ea typeface="+mn-ea"/>
                <a:cs typeface="Segoe UI" panose="020B0502040204020203" pitchFamily="34" charset="0"/>
              </a:endParaRPr>
            </a:p>
          </p:txBody>
        </p:sp>
        <p:sp>
          <p:nvSpPr>
            <p:cNvPr id="37" name="Rectángulo: esquinas redondeadas 6">
              <a:extLst>
                <a:ext uri="{FF2B5EF4-FFF2-40B4-BE49-F238E27FC236}">
                  <a16:creationId xmlns:a16="http://schemas.microsoft.com/office/drawing/2014/main" id="{669CE01B-C6B9-9366-6CB2-E81C252FA773}"/>
                </a:ext>
              </a:extLst>
            </p:cNvPr>
            <p:cNvSpPr/>
            <p:nvPr/>
          </p:nvSpPr>
          <p:spPr>
            <a:xfrm>
              <a:off x="758541" y="3725416"/>
              <a:ext cx="1497496" cy="769441"/>
            </a:xfrm>
            <a:prstGeom prst="roundRect">
              <a:avLst/>
            </a:prstGeom>
            <a:solidFill>
              <a:srgbClr val="4472C4">
                <a:lumMod val="75000"/>
              </a:srgbClr>
            </a:solidFill>
            <a:ln w="12700" cap="flat" cmpd="sng" algn="ctr">
              <a:solidFill>
                <a:srgbClr val="4472C4">
                  <a:lumMod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s-CO" sz="1600" b="1" i="0" u="none" strike="noStrike" kern="0" cap="none" spc="0" normalizeH="0" baseline="0" noProof="0" dirty="0" err="1">
                  <a:ln>
                    <a:noFill/>
                  </a:ln>
                  <a:solidFill>
                    <a:prstClr val="white"/>
                  </a:solidFill>
                  <a:effectLst/>
                  <a:uLnTx/>
                  <a:uFillTx/>
                  <a:latin typeface="Segoe UI" panose="020B0502040204020203" pitchFamily="34" charset="0"/>
                  <a:ea typeface="+mn-ea"/>
                  <a:cs typeface="Segoe UI" panose="020B0502040204020203" pitchFamily="34" charset="0"/>
                </a:rPr>
                <a:t>Policies</a:t>
              </a:r>
              <a:endParaRPr kumimoji="0" lang="es-ES" sz="1600" b="1" i="0" u="none" strike="noStrike" kern="0" cap="none" spc="0" normalizeH="0" baseline="0" noProof="0" dirty="0">
                <a:ln>
                  <a:noFill/>
                </a:ln>
                <a:solidFill>
                  <a:prstClr val="white"/>
                </a:solidFill>
                <a:effectLst/>
                <a:uLnTx/>
                <a:uFillTx/>
                <a:latin typeface="Segoe UI" panose="020B0502040204020203" pitchFamily="34" charset="0"/>
                <a:ea typeface="+mn-ea"/>
                <a:cs typeface="Segoe UI" panose="020B0502040204020203" pitchFamily="34" charset="0"/>
              </a:endParaRPr>
            </a:p>
          </p:txBody>
        </p:sp>
        <p:sp>
          <p:nvSpPr>
            <p:cNvPr id="38" name="Rectángulo: esquinas redondeadas 7">
              <a:extLst>
                <a:ext uri="{FF2B5EF4-FFF2-40B4-BE49-F238E27FC236}">
                  <a16:creationId xmlns:a16="http://schemas.microsoft.com/office/drawing/2014/main" id="{022BB973-9A20-5D46-72DD-A7E0D653AD24}"/>
                </a:ext>
              </a:extLst>
            </p:cNvPr>
            <p:cNvSpPr/>
            <p:nvPr/>
          </p:nvSpPr>
          <p:spPr>
            <a:xfrm>
              <a:off x="771793" y="5029152"/>
              <a:ext cx="1497496" cy="769441"/>
            </a:xfrm>
            <a:prstGeom prst="roundRect">
              <a:avLst/>
            </a:prstGeom>
            <a:solidFill>
              <a:srgbClr val="4472C4">
                <a:lumMod val="75000"/>
              </a:srgbClr>
            </a:solidFill>
            <a:ln w="12700" cap="flat" cmpd="sng" algn="ctr">
              <a:solidFill>
                <a:srgbClr val="4472C4">
                  <a:lumMod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s-CO" sz="1600" b="1" i="0" u="none" strike="noStrike" kern="0" cap="none" spc="0" normalizeH="0" baseline="0" noProof="0" dirty="0" err="1">
                  <a:ln>
                    <a:noFill/>
                  </a:ln>
                  <a:solidFill>
                    <a:prstClr val="white"/>
                  </a:solidFill>
                  <a:effectLst/>
                  <a:uLnTx/>
                  <a:uFillTx/>
                  <a:latin typeface="Segoe UI" panose="020B0502040204020203" pitchFamily="34" charset="0"/>
                  <a:ea typeface="+mn-ea"/>
                  <a:cs typeface="Segoe UI" panose="020B0502040204020203" pitchFamily="34" charset="0"/>
                </a:rPr>
                <a:t>Other</a:t>
              </a:r>
              <a:r>
                <a:rPr kumimoji="0" lang="es-CO" sz="1600" b="1" i="0" u="none" strike="noStrike" kern="0" cap="none" spc="0" normalizeH="0" baseline="0" noProof="0" dirty="0">
                  <a:ln>
                    <a:noFill/>
                  </a:ln>
                  <a:solidFill>
                    <a:prstClr val="white"/>
                  </a:solidFill>
                  <a:effectLst/>
                  <a:uLnTx/>
                  <a:uFillTx/>
                  <a:latin typeface="Segoe UI" panose="020B0502040204020203" pitchFamily="34" charset="0"/>
                  <a:ea typeface="+mn-ea"/>
                  <a:cs typeface="Segoe UI" panose="020B0502040204020203" pitchFamily="34" charset="0"/>
                </a:rPr>
                <a:t> </a:t>
              </a:r>
              <a:r>
                <a:rPr kumimoji="0" lang="es-CO" sz="1600" b="1" i="0" u="none" strike="noStrike" kern="0" cap="none" spc="0" normalizeH="0" baseline="0" noProof="0" dirty="0" err="1">
                  <a:ln>
                    <a:noFill/>
                  </a:ln>
                  <a:solidFill>
                    <a:prstClr val="white"/>
                  </a:solidFill>
                  <a:effectLst/>
                  <a:uLnTx/>
                  <a:uFillTx/>
                  <a:latin typeface="Segoe UI" panose="020B0502040204020203" pitchFamily="34" charset="0"/>
                  <a:ea typeface="+mn-ea"/>
                  <a:cs typeface="Segoe UI" panose="020B0502040204020203" pitchFamily="34" charset="0"/>
                </a:rPr>
                <a:t>assumptions</a:t>
              </a:r>
              <a:endParaRPr kumimoji="0" lang="es-ES" sz="1600" b="1" i="0" u="none" strike="noStrike" kern="0" cap="none" spc="0" normalizeH="0" baseline="0" noProof="0" dirty="0">
                <a:ln>
                  <a:noFill/>
                </a:ln>
                <a:solidFill>
                  <a:prstClr val="white"/>
                </a:solidFill>
                <a:effectLst/>
                <a:uLnTx/>
                <a:uFillTx/>
                <a:latin typeface="Segoe UI" panose="020B0502040204020203" pitchFamily="34" charset="0"/>
                <a:ea typeface="+mn-ea"/>
                <a:cs typeface="Segoe UI" panose="020B0502040204020203" pitchFamily="34" charset="0"/>
              </a:endParaRPr>
            </a:p>
          </p:txBody>
        </p:sp>
        <p:sp>
          <p:nvSpPr>
            <p:cNvPr id="39" name="Rectángulo: esquinas redondeadas 8">
              <a:extLst>
                <a:ext uri="{FF2B5EF4-FFF2-40B4-BE49-F238E27FC236}">
                  <a16:creationId xmlns:a16="http://schemas.microsoft.com/office/drawing/2014/main" id="{B4115107-554E-E0C0-068A-18633EAD82A4}"/>
                </a:ext>
              </a:extLst>
            </p:cNvPr>
            <p:cNvSpPr/>
            <p:nvPr/>
          </p:nvSpPr>
          <p:spPr>
            <a:xfrm>
              <a:off x="5300412" y="1270066"/>
              <a:ext cx="1497496" cy="769441"/>
            </a:xfrm>
            <a:prstGeom prst="roundRect">
              <a:avLst/>
            </a:prstGeom>
            <a:solidFill>
              <a:srgbClr val="70AD47">
                <a:lumMod val="75000"/>
              </a:srgbClr>
            </a:solidFill>
            <a:ln w="12700" cap="flat" cmpd="sng" algn="ctr">
              <a:solidFill>
                <a:srgbClr val="70AD47">
                  <a:lumMod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s-CO" sz="1600" b="1" i="0" u="none" strike="noStrike" kern="0" cap="none" spc="0" normalizeH="0" baseline="0" noProof="0" dirty="0" err="1">
                  <a:ln>
                    <a:noFill/>
                  </a:ln>
                  <a:solidFill>
                    <a:prstClr val="white"/>
                  </a:solidFill>
                  <a:effectLst/>
                  <a:uLnTx/>
                  <a:uFillTx/>
                  <a:latin typeface="Segoe UI" panose="020B0502040204020203" pitchFamily="34" charset="0"/>
                  <a:ea typeface="+mn-ea"/>
                  <a:cs typeface="Segoe UI" panose="020B0502040204020203" pitchFamily="34" charset="0"/>
                </a:rPr>
                <a:t>Economy</a:t>
              </a:r>
              <a:endParaRPr kumimoji="0" lang="es-ES" sz="1600" b="1" i="0" u="none" strike="noStrike" kern="0" cap="none" spc="0" normalizeH="0" baseline="0" noProof="0" dirty="0">
                <a:ln>
                  <a:noFill/>
                </a:ln>
                <a:solidFill>
                  <a:prstClr val="white"/>
                </a:solidFill>
                <a:effectLst/>
                <a:uLnTx/>
                <a:uFillTx/>
                <a:latin typeface="Segoe UI" panose="020B0502040204020203" pitchFamily="34" charset="0"/>
                <a:ea typeface="+mn-ea"/>
                <a:cs typeface="Segoe UI" panose="020B0502040204020203" pitchFamily="34" charset="0"/>
              </a:endParaRPr>
            </a:p>
          </p:txBody>
        </p:sp>
        <p:sp>
          <p:nvSpPr>
            <p:cNvPr id="40" name="Rectángulo: esquinas redondeadas 9">
              <a:extLst>
                <a:ext uri="{FF2B5EF4-FFF2-40B4-BE49-F238E27FC236}">
                  <a16:creationId xmlns:a16="http://schemas.microsoft.com/office/drawing/2014/main" id="{6CFBE58F-D7BB-6CC9-953C-833A61886C29}"/>
                </a:ext>
              </a:extLst>
            </p:cNvPr>
            <p:cNvSpPr/>
            <p:nvPr/>
          </p:nvSpPr>
          <p:spPr>
            <a:xfrm>
              <a:off x="5287160" y="2497741"/>
              <a:ext cx="1497496" cy="769441"/>
            </a:xfrm>
            <a:prstGeom prst="roundRect">
              <a:avLst/>
            </a:prstGeom>
            <a:solidFill>
              <a:srgbClr val="70AD47">
                <a:lumMod val="75000"/>
              </a:srgbClr>
            </a:solidFill>
            <a:ln w="12700" cap="flat" cmpd="sng" algn="ctr">
              <a:solidFill>
                <a:srgbClr val="70AD47">
                  <a:lumMod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s-CO" sz="1600" b="1" i="0" u="none" strike="noStrike" kern="0" cap="none" spc="0" normalizeH="0" baseline="0" noProof="0" dirty="0">
                  <a:ln>
                    <a:noFill/>
                  </a:ln>
                  <a:solidFill>
                    <a:prstClr val="white"/>
                  </a:solidFill>
                  <a:effectLst/>
                  <a:uLnTx/>
                  <a:uFillTx/>
                  <a:latin typeface="Segoe UI" panose="020B0502040204020203" pitchFamily="34" charset="0"/>
                  <a:ea typeface="+mn-ea"/>
                  <a:cs typeface="Segoe UI" panose="020B0502040204020203" pitchFamily="34" charset="0"/>
                </a:rPr>
                <a:t>Energy </a:t>
              </a:r>
              <a:r>
                <a:rPr kumimoji="0" lang="es-CO" sz="1600" b="1" i="0" u="none" strike="noStrike" kern="0" cap="none" spc="0" normalizeH="0" baseline="0" noProof="0" dirty="0" err="1">
                  <a:ln>
                    <a:noFill/>
                  </a:ln>
                  <a:solidFill>
                    <a:prstClr val="white"/>
                  </a:solidFill>
                  <a:effectLst/>
                  <a:uLnTx/>
                  <a:uFillTx/>
                  <a:latin typeface="Segoe UI" panose="020B0502040204020203" pitchFamily="34" charset="0"/>
                  <a:ea typeface="+mn-ea"/>
                  <a:cs typeface="Segoe UI" panose="020B0502040204020203" pitchFamily="34" charset="0"/>
                </a:rPr>
                <a:t>system</a:t>
              </a:r>
              <a:endParaRPr kumimoji="0" lang="es-ES" sz="1600" b="1" i="0" u="none" strike="noStrike" kern="0" cap="none" spc="0" normalizeH="0" baseline="0" noProof="0" dirty="0">
                <a:ln>
                  <a:noFill/>
                </a:ln>
                <a:solidFill>
                  <a:prstClr val="white"/>
                </a:solidFill>
                <a:effectLst/>
                <a:uLnTx/>
                <a:uFillTx/>
                <a:latin typeface="Segoe UI" panose="020B0502040204020203" pitchFamily="34" charset="0"/>
                <a:ea typeface="+mn-ea"/>
                <a:cs typeface="Segoe UI" panose="020B0502040204020203" pitchFamily="34" charset="0"/>
              </a:endParaRPr>
            </a:p>
          </p:txBody>
        </p:sp>
        <p:sp>
          <p:nvSpPr>
            <p:cNvPr id="41" name="Rectángulo: esquinas redondeadas 10">
              <a:extLst>
                <a:ext uri="{FF2B5EF4-FFF2-40B4-BE49-F238E27FC236}">
                  <a16:creationId xmlns:a16="http://schemas.microsoft.com/office/drawing/2014/main" id="{A2517FD7-B3AF-5784-CF4F-3ED13432ADB0}"/>
                </a:ext>
              </a:extLst>
            </p:cNvPr>
            <p:cNvSpPr/>
            <p:nvPr/>
          </p:nvSpPr>
          <p:spPr>
            <a:xfrm>
              <a:off x="5287160" y="3725416"/>
              <a:ext cx="1497496" cy="769441"/>
            </a:xfrm>
            <a:prstGeom prst="roundRect">
              <a:avLst/>
            </a:prstGeom>
            <a:solidFill>
              <a:srgbClr val="70AD47">
                <a:lumMod val="75000"/>
              </a:srgbClr>
            </a:solidFill>
            <a:ln w="12700" cap="flat" cmpd="sng" algn="ctr">
              <a:solidFill>
                <a:srgbClr val="70AD47">
                  <a:lumMod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s-CO" sz="1600" b="1" i="0" u="none" strike="noStrike" kern="0" cap="none" spc="0" normalizeH="0" baseline="0" noProof="0" dirty="0" err="1">
                  <a:ln>
                    <a:noFill/>
                  </a:ln>
                  <a:solidFill>
                    <a:prstClr val="white"/>
                  </a:solidFill>
                  <a:effectLst/>
                  <a:uLnTx/>
                  <a:uFillTx/>
                  <a:latin typeface="Segoe UI" panose="020B0502040204020203" pitchFamily="34" charset="0"/>
                  <a:ea typeface="+mn-ea"/>
                  <a:cs typeface="Segoe UI" panose="020B0502040204020203" pitchFamily="34" charset="0"/>
                </a:rPr>
                <a:t>Land</a:t>
              </a:r>
              <a:r>
                <a:rPr kumimoji="0" lang="es-CO" sz="1600" b="1" i="0" u="none" strike="noStrike" kern="0" cap="none" spc="0" normalizeH="0" baseline="0" noProof="0" dirty="0">
                  <a:ln>
                    <a:noFill/>
                  </a:ln>
                  <a:solidFill>
                    <a:prstClr val="white"/>
                  </a:solidFill>
                  <a:effectLst/>
                  <a:uLnTx/>
                  <a:uFillTx/>
                  <a:latin typeface="Segoe UI" panose="020B0502040204020203" pitchFamily="34" charset="0"/>
                  <a:ea typeface="+mn-ea"/>
                  <a:cs typeface="Segoe UI" panose="020B0502040204020203" pitchFamily="34" charset="0"/>
                </a:rPr>
                <a:t> and wáter </a:t>
              </a:r>
              <a:r>
                <a:rPr kumimoji="0" lang="es-CO" sz="1600" b="1" i="0" u="none" strike="noStrike" kern="0" cap="none" spc="0" normalizeH="0" baseline="0" noProof="0" dirty="0" err="1">
                  <a:ln>
                    <a:noFill/>
                  </a:ln>
                  <a:solidFill>
                    <a:prstClr val="white"/>
                  </a:solidFill>
                  <a:effectLst/>
                  <a:uLnTx/>
                  <a:uFillTx/>
                  <a:latin typeface="Segoe UI" panose="020B0502040204020203" pitchFamily="34" charset="0"/>
                  <a:ea typeface="+mn-ea"/>
                  <a:cs typeface="Segoe UI" panose="020B0502040204020203" pitchFamily="34" charset="0"/>
                </a:rPr>
                <a:t>systems</a:t>
              </a:r>
              <a:endParaRPr kumimoji="0" lang="es-ES" sz="1600" b="1" i="0" u="none" strike="noStrike" kern="0" cap="none" spc="0" normalizeH="0" baseline="0" noProof="0" dirty="0">
                <a:ln>
                  <a:noFill/>
                </a:ln>
                <a:solidFill>
                  <a:prstClr val="white"/>
                </a:solidFill>
                <a:effectLst/>
                <a:uLnTx/>
                <a:uFillTx/>
                <a:latin typeface="Segoe UI" panose="020B0502040204020203" pitchFamily="34" charset="0"/>
                <a:ea typeface="+mn-ea"/>
                <a:cs typeface="Segoe UI" panose="020B0502040204020203" pitchFamily="34" charset="0"/>
              </a:endParaRPr>
            </a:p>
          </p:txBody>
        </p:sp>
        <p:sp>
          <p:nvSpPr>
            <p:cNvPr id="42" name="Rectángulo: esquinas redondeadas 12">
              <a:extLst>
                <a:ext uri="{FF2B5EF4-FFF2-40B4-BE49-F238E27FC236}">
                  <a16:creationId xmlns:a16="http://schemas.microsoft.com/office/drawing/2014/main" id="{E860EF23-FACC-8A8F-288F-70A3DF592B5D}"/>
                </a:ext>
              </a:extLst>
            </p:cNvPr>
            <p:cNvSpPr/>
            <p:nvPr/>
          </p:nvSpPr>
          <p:spPr>
            <a:xfrm>
              <a:off x="5300412" y="5029152"/>
              <a:ext cx="1497496" cy="769441"/>
            </a:xfrm>
            <a:prstGeom prst="roundRect">
              <a:avLst/>
            </a:prstGeom>
            <a:solidFill>
              <a:srgbClr val="70AD47">
                <a:lumMod val="75000"/>
              </a:srgbClr>
            </a:solidFill>
            <a:ln w="12700" cap="flat" cmpd="sng" algn="ctr">
              <a:solidFill>
                <a:srgbClr val="70AD47">
                  <a:lumMod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s-CO" sz="1600" b="1" i="0" u="none" strike="noStrike" kern="0" cap="none" spc="0" normalizeH="0" baseline="0" noProof="0" dirty="0" err="1">
                  <a:ln>
                    <a:noFill/>
                  </a:ln>
                  <a:solidFill>
                    <a:prstClr val="white"/>
                  </a:solidFill>
                  <a:effectLst/>
                  <a:uLnTx/>
                  <a:uFillTx/>
                  <a:latin typeface="Segoe UI" panose="020B0502040204020203" pitchFamily="34" charset="0"/>
                  <a:ea typeface="+mn-ea"/>
                  <a:cs typeface="Segoe UI" panose="020B0502040204020203" pitchFamily="34" charset="0"/>
                </a:rPr>
                <a:t>Climate</a:t>
              </a:r>
              <a:endParaRPr kumimoji="0" lang="es-ES" sz="1600" b="1" i="0" u="none" strike="noStrike" kern="0" cap="none" spc="0" normalizeH="0" baseline="0" noProof="0" dirty="0">
                <a:ln>
                  <a:noFill/>
                </a:ln>
                <a:solidFill>
                  <a:prstClr val="white"/>
                </a:solidFill>
                <a:effectLst/>
                <a:uLnTx/>
                <a:uFillTx/>
                <a:latin typeface="Segoe UI" panose="020B0502040204020203" pitchFamily="34" charset="0"/>
                <a:ea typeface="+mn-ea"/>
                <a:cs typeface="Segoe UI" panose="020B0502040204020203" pitchFamily="34" charset="0"/>
              </a:endParaRPr>
            </a:p>
          </p:txBody>
        </p:sp>
        <p:sp>
          <p:nvSpPr>
            <p:cNvPr id="43" name="Rectángulo 13">
              <a:extLst>
                <a:ext uri="{FF2B5EF4-FFF2-40B4-BE49-F238E27FC236}">
                  <a16:creationId xmlns:a16="http://schemas.microsoft.com/office/drawing/2014/main" id="{4E0CD894-5189-7905-B917-78115A67914C}"/>
                </a:ext>
              </a:extLst>
            </p:cNvPr>
            <p:cNvSpPr/>
            <p:nvPr/>
          </p:nvSpPr>
          <p:spPr>
            <a:xfrm>
              <a:off x="4150044" y="1085124"/>
              <a:ext cx="3771727" cy="4988007"/>
            </a:xfrm>
            <a:prstGeom prst="rect">
              <a:avLst/>
            </a:prstGeom>
            <a:noFill/>
            <a:ln w="38100" cap="flat" cmpd="sng" algn="ctr">
              <a:solidFill>
                <a:srgbClr val="00B05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s-ES" sz="1600" b="1" i="0" u="none" strike="noStrike" kern="0" cap="none" spc="0" normalizeH="0" baseline="0" noProof="0">
                <a:ln>
                  <a:noFill/>
                </a:ln>
                <a:solidFill>
                  <a:prstClr val="white"/>
                </a:solidFill>
                <a:effectLst/>
                <a:uLnTx/>
                <a:uFillTx/>
                <a:latin typeface="Segoe UI" panose="020B0502040204020203" pitchFamily="34" charset="0"/>
                <a:ea typeface="+mn-ea"/>
                <a:cs typeface="Segoe UI" panose="020B0502040204020203" pitchFamily="34" charset="0"/>
              </a:endParaRPr>
            </a:p>
          </p:txBody>
        </p:sp>
        <p:sp>
          <p:nvSpPr>
            <p:cNvPr id="44" name="Rectángulo: esquinas redondeadas 14">
              <a:extLst>
                <a:ext uri="{FF2B5EF4-FFF2-40B4-BE49-F238E27FC236}">
                  <a16:creationId xmlns:a16="http://schemas.microsoft.com/office/drawing/2014/main" id="{E814EFF6-27EA-CEE5-3F59-FB5F38706828}"/>
                </a:ext>
              </a:extLst>
            </p:cNvPr>
            <p:cNvSpPr/>
            <p:nvPr/>
          </p:nvSpPr>
          <p:spPr>
            <a:xfrm>
              <a:off x="9802527" y="1262574"/>
              <a:ext cx="1497496" cy="769441"/>
            </a:xfrm>
            <a:prstGeom prst="roundRect">
              <a:avLst/>
            </a:prstGeom>
            <a:solidFill>
              <a:srgbClr val="ED7D31">
                <a:lumMod val="75000"/>
              </a:srgbClr>
            </a:solidFill>
            <a:ln w="12700" cap="flat" cmpd="sng" algn="ctr">
              <a:solidFill>
                <a:srgbClr val="ED7D31">
                  <a:lumMod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s-CO" sz="1600" b="1" i="0" u="none" strike="noStrike" kern="0" cap="none" spc="0" normalizeH="0" baseline="0" noProof="0" dirty="0" err="1">
                  <a:ln>
                    <a:noFill/>
                  </a:ln>
                  <a:solidFill>
                    <a:prstClr val="white"/>
                  </a:solidFill>
                  <a:effectLst/>
                  <a:uLnTx/>
                  <a:uFillTx/>
                  <a:latin typeface="Segoe UI" panose="020B0502040204020203" pitchFamily="34" charset="0"/>
                  <a:ea typeface="+mn-ea"/>
                  <a:cs typeface="Segoe UI" panose="020B0502040204020203" pitchFamily="34" charset="0"/>
                </a:rPr>
                <a:t>Economic</a:t>
              </a:r>
              <a:r>
                <a:rPr kumimoji="0" lang="es-CO" sz="1600" b="1" i="0" u="none" strike="noStrike" kern="0" cap="none" spc="0" normalizeH="0" baseline="0" noProof="0" dirty="0">
                  <a:ln>
                    <a:noFill/>
                  </a:ln>
                  <a:solidFill>
                    <a:prstClr val="white"/>
                  </a:solidFill>
                  <a:effectLst/>
                  <a:uLnTx/>
                  <a:uFillTx/>
                  <a:latin typeface="Segoe UI" panose="020B0502040204020203" pitchFamily="34" charset="0"/>
                  <a:ea typeface="+mn-ea"/>
                  <a:cs typeface="Segoe UI" panose="020B0502040204020203" pitchFamily="34" charset="0"/>
                </a:rPr>
                <a:t> </a:t>
              </a:r>
              <a:r>
                <a:rPr kumimoji="0" lang="es-CO" sz="1600" b="1" i="0" u="none" strike="noStrike" kern="0" cap="none" spc="0" normalizeH="0" baseline="0" noProof="0" dirty="0" err="1">
                  <a:ln>
                    <a:noFill/>
                  </a:ln>
                  <a:solidFill>
                    <a:prstClr val="white"/>
                  </a:solidFill>
                  <a:effectLst/>
                  <a:uLnTx/>
                  <a:uFillTx/>
                  <a:latin typeface="Segoe UI" panose="020B0502040204020203" pitchFamily="34" charset="0"/>
                  <a:ea typeface="+mn-ea"/>
                  <a:cs typeface="Segoe UI" panose="020B0502040204020203" pitchFamily="34" charset="0"/>
                </a:rPr>
                <a:t>results</a:t>
              </a:r>
              <a:endParaRPr kumimoji="0" lang="es-ES" sz="1600" b="1" i="0" u="none" strike="noStrike" kern="0" cap="none" spc="0" normalizeH="0" baseline="0" noProof="0" dirty="0">
                <a:ln>
                  <a:noFill/>
                </a:ln>
                <a:solidFill>
                  <a:prstClr val="white"/>
                </a:solidFill>
                <a:effectLst/>
                <a:uLnTx/>
                <a:uFillTx/>
                <a:latin typeface="Segoe UI" panose="020B0502040204020203" pitchFamily="34" charset="0"/>
                <a:ea typeface="+mn-ea"/>
                <a:cs typeface="Segoe UI" panose="020B0502040204020203" pitchFamily="34" charset="0"/>
              </a:endParaRPr>
            </a:p>
          </p:txBody>
        </p:sp>
        <p:sp>
          <p:nvSpPr>
            <p:cNvPr id="45" name="Rectángulo: esquinas redondeadas 15">
              <a:extLst>
                <a:ext uri="{FF2B5EF4-FFF2-40B4-BE49-F238E27FC236}">
                  <a16:creationId xmlns:a16="http://schemas.microsoft.com/office/drawing/2014/main" id="{0E9B8DC1-509E-8885-B9FE-E1F9F80B6E5A}"/>
                </a:ext>
              </a:extLst>
            </p:cNvPr>
            <p:cNvSpPr/>
            <p:nvPr/>
          </p:nvSpPr>
          <p:spPr>
            <a:xfrm>
              <a:off x="9789275" y="2490249"/>
              <a:ext cx="1497496" cy="769441"/>
            </a:xfrm>
            <a:prstGeom prst="roundRect">
              <a:avLst/>
            </a:prstGeom>
            <a:solidFill>
              <a:srgbClr val="ED7D31">
                <a:lumMod val="75000"/>
              </a:srgbClr>
            </a:solidFill>
            <a:ln w="12700" cap="flat" cmpd="sng" algn="ctr">
              <a:solidFill>
                <a:srgbClr val="ED7D31">
                  <a:lumMod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s-CO" sz="1600" b="1" kern="0" dirty="0" err="1">
                  <a:solidFill>
                    <a:prstClr val="white"/>
                  </a:solidFill>
                  <a:latin typeface="Segoe UI" panose="020B0502040204020203" pitchFamily="34" charset="0"/>
                  <a:cs typeface="Segoe UI" panose="020B0502040204020203" pitchFamily="34" charset="0"/>
                </a:rPr>
                <a:t>Emissions</a:t>
              </a:r>
              <a:endParaRPr kumimoji="0" lang="es-ES" sz="1600" b="1" i="0" u="none" strike="noStrike" kern="0" cap="none" spc="0" normalizeH="0" baseline="0" noProof="0" dirty="0">
                <a:ln>
                  <a:noFill/>
                </a:ln>
                <a:solidFill>
                  <a:prstClr val="white"/>
                </a:solidFill>
                <a:effectLst/>
                <a:uLnTx/>
                <a:uFillTx/>
                <a:latin typeface="Segoe UI" panose="020B0502040204020203" pitchFamily="34" charset="0"/>
                <a:ea typeface="+mn-ea"/>
                <a:cs typeface="Segoe UI" panose="020B0502040204020203" pitchFamily="34" charset="0"/>
              </a:endParaRPr>
            </a:p>
          </p:txBody>
        </p:sp>
        <p:sp>
          <p:nvSpPr>
            <p:cNvPr id="46" name="Rectángulo: esquinas redondeadas 16">
              <a:extLst>
                <a:ext uri="{FF2B5EF4-FFF2-40B4-BE49-F238E27FC236}">
                  <a16:creationId xmlns:a16="http://schemas.microsoft.com/office/drawing/2014/main" id="{CC392A0F-B0EC-C048-6E57-350759E6FBD9}"/>
                </a:ext>
              </a:extLst>
            </p:cNvPr>
            <p:cNvSpPr/>
            <p:nvPr/>
          </p:nvSpPr>
          <p:spPr>
            <a:xfrm>
              <a:off x="9789275" y="3717924"/>
              <a:ext cx="1497496" cy="769441"/>
            </a:xfrm>
            <a:prstGeom prst="roundRect">
              <a:avLst/>
            </a:prstGeom>
            <a:solidFill>
              <a:srgbClr val="ED7D31">
                <a:lumMod val="75000"/>
              </a:srgbClr>
            </a:solidFill>
            <a:ln w="12700" cap="flat" cmpd="sng" algn="ctr">
              <a:solidFill>
                <a:srgbClr val="ED7D31">
                  <a:lumMod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s-CO" sz="1600" b="1" i="0" u="none" strike="noStrike" kern="0" cap="none" spc="0" normalizeH="0" baseline="0" noProof="0" dirty="0">
                  <a:ln>
                    <a:noFill/>
                  </a:ln>
                  <a:solidFill>
                    <a:prstClr val="white"/>
                  </a:solidFill>
                  <a:effectLst/>
                  <a:uLnTx/>
                  <a:uFillTx/>
                  <a:latin typeface="Segoe UI" panose="020B0502040204020203" pitchFamily="34" charset="0"/>
                  <a:ea typeface="+mn-ea"/>
                  <a:cs typeface="Segoe UI" panose="020B0502040204020203" pitchFamily="34" charset="0"/>
                </a:rPr>
                <a:t>Energy </a:t>
              </a:r>
              <a:r>
                <a:rPr kumimoji="0" lang="es-CO" sz="1600" b="1" i="0" u="none" strike="noStrike" kern="0" cap="none" spc="0" normalizeH="0" baseline="0" noProof="0" dirty="0" err="1">
                  <a:ln>
                    <a:noFill/>
                  </a:ln>
                  <a:solidFill>
                    <a:prstClr val="white"/>
                  </a:solidFill>
                  <a:effectLst/>
                  <a:uLnTx/>
                  <a:uFillTx/>
                  <a:latin typeface="Segoe UI" panose="020B0502040204020203" pitchFamily="34" charset="0"/>
                  <a:ea typeface="+mn-ea"/>
                  <a:cs typeface="Segoe UI" panose="020B0502040204020203" pitchFamily="34" charset="0"/>
                </a:rPr>
                <a:t>mix</a:t>
              </a:r>
              <a:endParaRPr kumimoji="0" lang="es-ES" sz="1600" b="1" i="0" u="none" strike="noStrike" kern="0" cap="none" spc="0" normalizeH="0" baseline="0" noProof="0" dirty="0">
                <a:ln>
                  <a:noFill/>
                </a:ln>
                <a:solidFill>
                  <a:prstClr val="white"/>
                </a:solidFill>
                <a:effectLst/>
                <a:uLnTx/>
                <a:uFillTx/>
                <a:latin typeface="Segoe UI" panose="020B0502040204020203" pitchFamily="34" charset="0"/>
                <a:ea typeface="+mn-ea"/>
                <a:cs typeface="Segoe UI" panose="020B0502040204020203" pitchFamily="34" charset="0"/>
              </a:endParaRPr>
            </a:p>
          </p:txBody>
        </p:sp>
        <p:sp>
          <p:nvSpPr>
            <p:cNvPr id="47" name="Rectángulo: esquinas redondeadas 17">
              <a:extLst>
                <a:ext uri="{FF2B5EF4-FFF2-40B4-BE49-F238E27FC236}">
                  <a16:creationId xmlns:a16="http://schemas.microsoft.com/office/drawing/2014/main" id="{0FE96A10-70FC-09BF-3049-A860867023FB}"/>
                </a:ext>
              </a:extLst>
            </p:cNvPr>
            <p:cNvSpPr/>
            <p:nvPr/>
          </p:nvSpPr>
          <p:spPr>
            <a:xfrm>
              <a:off x="9802527" y="5021660"/>
              <a:ext cx="1497496" cy="769441"/>
            </a:xfrm>
            <a:prstGeom prst="roundRect">
              <a:avLst/>
            </a:prstGeom>
            <a:solidFill>
              <a:srgbClr val="ED7D31">
                <a:lumMod val="75000"/>
              </a:srgbClr>
            </a:solidFill>
            <a:ln w="12700" cap="flat" cmpd="sng" algn="ctr">
              <a:solidFill>
                <a:srgbClr val="ED7D31">
                  <a:lumMod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s-CO" sz="1600" b="1" i="0" u="none" strike="noStrike" kern="0" cap="none" spc="0" normalizeH="0" baseline="0" noProof="0" dirty="0" err="1">
                  <a:ln>
                    <a:noFill/>
                  </a:ln>
                  <a:solidFill>
                    <a:prstClr val="white"/>
                  </a:solidFill>
                  <a:effectLst/>
                  <a:uLnTx/>
                  <a:uFillTx/>
                  <a:latin typeface="Segoe UI" panose="020B0502040204020203" pitchFamily="34" charset="0"/>
                  <a:ea typeface="+mn-ea"/>
                  <a:cs typeface="Segoe UI" panose="020B0502040204020203" pitchFamily="34" charset="0"/>
                </a:rPr>
                <a:t>Land</a:t>
              </a:r>
              <a:r>
                <a:rPr kumimoji="0" lang="es-CO" sz="1600" b="1" i="0" u="none" strike="noStrike" kern="0" cap="none" spc="0" normalizeH="0" baseline="0" noProof="0" dirty="0">
                  <a:ln>
                    <a:noFill/>
                  </a:ln>
                  <a:solidFill>
                    <a:prstClr val="white"/>
                  </a:solidFill>
                  <a:effectLst/>
                  <a:uLnTx/>
                  <a:uFillTx/>
                  <a:latin typeface="Segoe UI" panose="020B0502040204020203" pitchFamily="34" charset="0"/>
                  <a:ea typeface="+mn-ea"/>
                  <a:cs typeface="Segoe UI" panose="020B0502040204020203" pitchFamily="34" charset="0"/>
                </a:rPr>
                <a:t> and </a:t>
              </a:r>
              <a:r>
                <a:rPr kumimoji="0" lang="es-CO" sz="1600" b="1" i="0" u="none" strike="noStrike" kern="0" cap="none" spc="0" normalizeH="0" baseline="0" noProof="0" dirty="0" err="1">
                  <a:ln>
                    <a:noFill/>
                  </a:ln>
                  <a:solidFill>
                    <a:prstClr val="white"/>
                  </a:solidFill>
                  <a:effectLst/>
                  <a:uLnTx/>
                  <a:uFillTx/>
                  <a:latin typeface="Segoe UI" panose="020B0502040204020203" pitchFamily="34" charset="0"/>
                  <a:ea typeface="+mn-ea"/>
                  <a:cs typeface="Segoe UI" panose="020B0502040204020203" pitchFamily="34" charset="0"/>
                </a:rPr>
                <a:t>water</a:t>
              </a:r>
              <a:r>
                <a:rPr kumimoji="0" lang="es-CO" sz="1600" b="1" i="0" u="none" strike="noStrike" kern="0" cap="none" spc="0" normalizeH="0" baseline="0" noProof="0" dirty="0">
                  <a:ln>
                    <a:noFill/>
                  </a:ln>
                  <a:solidFill>
                    <a:prstClr val="white"/>
                  </a:solidFill>
                  <a:effectLst/>
                  <a:uLnTx/>
                  <a:uFillTx/>
                  <a:latin typeface="Segoe UI" panose="020B0502040204020203" pitchFamily="34" charset="0"/>
                  <a:ea typeface="+mn-ea"/>
                  <a:cs typeface="Segoe UI" panose="020B0502040204020203" pitchFamily="34" charset="0"/>
                </a:rPr>
                <a:t> uses</a:t>
              </a:r>
              <a:endParaRPr kumimoji="0" lang="es-ES" sz="1600" b="1" i="0" u="none" strike="noStrike" kern="0" cap="none" spc="0" normalizeH="0" baseline="0" noProof="0" dirty="0">
                <a:ln>
                  <a:noFill/>
                </a:ln>
                <a:solidFill>
                  <a:prstClr val="white"/>
                </a:solidFill>
                <a:effectLst/>
                <a:uLnTx/>
                <a:uFillTx/>
                <a:latin typeface="Segoe UI" panose="020B0502040204020203" pitchFamily="34" charset="0"/>
                <a:ea typeface="+mn-ea"/>
                <a:cs typeface="Segoe UI" panose="020B0502040204020203" pitchFamily="34" charset="0"/>
              </a:endParaRPr>
            </a:p>
          </p:txBody>
        </p:sp>
        <p:cxnSp>
          <p:nvCxnSpPr>
            <p:cNvPr id="48" name="Conector recto de flecha 18">
              <a:extLst>
                <a:ext uri="{FF2B5EF4-FFF2-40B4-BE49-F238E27FC236}">
                  <a16:creationId xmlns:a16="http://schemas.microsoft.com/office/drawing/2014/main" id="{031FF790-9265-15B6-B5E4-29BDE6E862FC}"/>
                </a:ext>
              </a:extLst>
            </p:cNvPr>
            <p:cNvCxnSpPr>
              <a:cxnSpLocks/>
              <a:stCxn id="35" idx="3"/>
            </p:cNvCxnSpPr>
            <p:nvPr/>
          </p:nvCxnSpPr>
          <p:spPr>
            <a:xfrm>
              <a:off x="2269289" y="1654787"/>
              <a:ext cx="1880755" cy="0"/>
            </a:xfrm>
            <a:prstGeom prst="straightConnector1">
              <a:avLst/>
            </a:prstGeom>
            <a:noFill/>
            <a:ln w="57150" cap="flat" cmpd="sng" algn="ctr">
              <a:solidFill>
                <a:srgbClr val="4472C4">
                  <a:lumMod val="50000"/>
                </a:srgbClr>
              </a:solidFill>
              <a:prstDash val="solid"/>
              <a:miter lim="800000"/>
              <a:tailEnd type="triangle"/>
            </a:ln>
            <a:effectLst/>
          </p:spPr>
        </p:cxnSp>
        <p:cxnSp>
          <p:nvCxnSpPr>
            <p:cNvPr id="49" name="Conector recto de flecha 19">
              <a:extLst>
                <a:ext uri="{FF2B5EF4-FFF2-40B4-BE49-F238E27FC236}">
                  <a16:creationId xmlns:a16="http://schemas.microsoft.com/office/drawing/2014/main" id="{80A4F4F0-4724-1A70-DAB6-B21BAD47FAF1}"/>
                </a:ext>
              </a:extLst>
            </p:cNvPr>
            <p:cNvCxnSpPr>
              <a:cxnSpLocks/>
              <a:stCxn id="36" idx="3"/>
            </p:cNvCxnSpPr>
            <p:nvPr/>
          </p:nvCxnSpPr>
          <p:spPr>
            <a:xfrm flipV="1">
              <a:off x="2256037" y="2882461"/>
              <a:ext cx="1880755" cy="1"/>
            </a:xfrm>
            <a:prstGeom prst="straightConnector1">
              <a:avLst/>
            </a:prstGeom>
            <a:noFill/>
            <a:ln w="57150" cap="flat" cmpd="sng" algn="ctr">
              <a:solidFill>
                <a:srgbClr val="4472C4">
                  <a:lumMod val="50000"/>
                </a:srgbClr>
              </a:solidFill>
              <a:prstDash val="solid"/>
              <a:miter lim="800000"/>
              <a:tailEnd type="triangle"/>
            </a:ln>
            <a:effectLst/>
          </p:spPr>
        </p:cxnSp>
        <p:cxnSp>
          <p:nvCxnSpPr>
            <p:cNvPr id="50" name="Conector recto de flecha 20">
              <a:extLst>
                <a:ext uri="{FF2B5EF4-FFF2-40B4-BE49-F238E27FC236}">
                  <a16:creationId xmlns:a16="http://schemas.microsoft.com/office/drawing/2014/main" id="{2EBA3FA5-A946-9E1C-A0BE-8266F19E3CC6}"/>
                </a:ext>
              </a:extLst>
            </p:cNvPr>
            <p:cNvCxnSpPr>
              <a:cxnSpLocks/>
            </p:cNvCxnSpPr>
            <p:nvPr/>
          </p:nvCxnSpPr>
          <p:spPr>
            <a:xfrm flipV="1">
              <a:off x="2269289" y="4165887"/>
              <a:ext cx="1880755" cy="1"/>
            </a:xfrm>
            <a:prstGeom prst="straightConnector1">
              <a:avLst/>
            </a:prstGeom>
            <a:noFill/>
            <a:ln w="57150" cap="flat" cmpd="sng" algn="ctr">
              <a:solidFill>
                <a:srgbClr val="4472C4">
                  <a:lumMod val="50000"/>
                </a:srgbClr>
              </a:solidFill>
              <a:prstDash val="solid"/>
              <a:miter lim="800000"/>
              <a:tailEnd type="triangle"/>
            </a:ln>
            <a:effectLst/>
          </p:spPr>
        </p:cxnSp>
        <p:cxnSp>
          <p:nvCxnSpPr>
            <p:cNvPr id="51" name="Conector recto de flecha 21">
              <a:extLst>
                <a:ext uri="{FF2B5EF4-FFF2-40B4-BE49-F238E27FC236}">
                  <a16:creationId xmlns:a16="http://schemas.microsoft.com/office/drawing/2014/main" id="{40667C7B-131A-FFA0-4111-62DD6A701BFB}"/>
                </a:ext>
              </a:extLst>
            </p:cNvPr>
            <p:cNvCxnSpPr>
              <a:cxnSpLocks/>
            </p:cNvCxnSpPr>
            <p:nvPr/>
          </p:nvCxnSpPr>
          <p:spPr>
            <a:xfrm flipV="1">
              <a:off x="2269289" y="5434182"/>
              <a:ext cx="1880755" cy="1"/>
            </a:xfrm>
            <a:prstGeom prst="straightConnector1">
              <a:avLst/>
            </a:prstGeom>
            <a:noFill/>
            <a:ln w="57150" cap="flat" cmpd="sng" algn="ctr">
              <a:solidFill>
                <a:srgbClr val="4472C4">
                  <a:lumMod val="50000"/>
                </a:srgbClr>
              </a:solidFill>
              <a:prstDash val="solid"/>
              <a:miter lim="800000"/>
              <a:tailEnd type="triangle"/>
            </a:ln>
            <a:effectLst/>
          </p:spPr>
        </p:cxnSp>
        <p:cxnSp>
          <p:nvCxnSpPr>
            <p:cNvPr id="52" name="Conector recto de flecha 22">
              <a:extLst>
                <a:ext uri="{FF2B5EF4-FFF2-40B4-BE49-F238E27FC236}">
                  <a16:creationId xmlns:a16="http://schemas.microsoft.com/office/drawing/2014/main" id="{BC6F9A12-216E-2A67-3C57-D77C74659F32}"/>
                </a:ext>
              </a:extLst>
            </p:cNvPr>
            <p:cNvCxnSpPr>
              <a:cxnSpLocks/>
            </p:cNvCxnSpPr>
            <p:nvPr/>
          </p:nvCxnSpPr>
          <p:spPr>
            <a:xfrm>
              <a:off x="7921772" y="1647294"/>
              <a:ext cx="1880755" cy="0"/>
            </a:xfrm>
            <a:prstGeom prst="straightConnector1">
              <a:avLst/>
            </a:prstGeom>
            <a:noFill/>
            <a:ln w="57150" cap="flat" cmpd="sng" algn="ctr">
              <a:solidFill>
                <a:srgbClr val="ED7D31">
                  <a:lumMod val="50000"/>
                </a:srgbClr>
              </a:solidFill>
              <a:prstDash val="solid"/>
              <a:miter lim="800000"/>
              <a:tailEnd type="triangle"/>
            </a:ln>
            <a:effectLst/>
          </p:spPr>
        </p:cxnSp>
        <p:cxnSp>
          <p:nvCxnSpPr>
            <p:cNvPr id="53" name="Conector recto de flecha 23">
              <a:extLst>
                <a:ext uri="{FF2B5EF4-FFF2-40B4-BE49-F238E27FC236}">
                  <a16:creationId xmlns:a16="http://schemas.microsoft.com/office/drawing/2014/main" id="{AF26F6BA-1D9F-A85D-D106-5DA80F08F5AA}"/>
                </a:ext>
              </a:extLst>
            </p:cNvPr>
            <p:cNvCxnSpPr>
              <a:cxnSpLocks/>
            </p:cNvCxnSpPr>
            <p:nvPr/>
          </p:nvCxnSpPr>
          <p:spPr>
            <a:xfrm>
              <a:off x="7921772" y="2874969"/>
              <a:ext cx="1880755" cy="0"/>
            </a:xfrm>
            <a:prstGeom prst="straightConnector1">
              <a:avLst/>
            </a:prstGeom>
            <a:noFill/>
            <a:ln w="57150" cap="flat" cmpd="sng" algn="ctr">
              <a:solidFill>
                <a:srgbClr val="ED7D31">
                  <a:lumMod val="50000"/>
                </a:srgbClr>
              </a:solidFill>
              <a:prstDash val="solid"/>
              <a:miter lim="800000"/>
              <a:tailEnd type="triangle"/>
            </a:ln>
            <a:effectLst/>
          </p:spPr>
        </p:cxnSp>
        <p:cxnSp>
          <p:nvCxnSpPr>
            <p:cNvPr id="54" name="Conector recto de flecha 24">
              <a:extLst>
                <a:ext uri="{FF2B5EF4-FFF2-40B4-BE49-F238E27FC236}">
                  <a16:creationId xmlns:a16="http://schemas.microsoft.com/office/drawing/2014/main" id="{EB52DCDA-547B-D56E-3A34-78D361752B6B}"/>
                </a:ext>
              </a:extLst>
            </p:cNvPr>
            <p:cNvCxnSpPr>
              <a:cxnSpLocks/>
            </p:cNvCxnSpPr>
            <p:nvPr/>
          </p:nvCxnSpPr>
          <p:spPr>
            <a:xfrm>
              <a:off x="7921772" y="4100207"/>
              <a:ext cx="1880755" cy="0"/>
            </a:xfrm>
            <a:prstGeom prst="straightConnector1">
              <a:avLst/>
            </a:prstGeom>
            <a:noFill/>
            <a:ln w="57150" cap="flat" cmpd="sng" algn="ctr">
              <a:solidFill>
                <a:srgbClr val="ED7D31">
                  <a:lumMod val="50000"/>
                </a:srgbClr>
              </a:solidFill>
              <a:prstDash val="solid"/>
              <a:miter lim="800000"/>
              <a:tailEnd type="triangle"/>
            </a:ln>
            <a:effectLst/>
          </p:spPr>
        </p:cxnSp>
        <p:cxnSp>
          <p:nvCxnSpPr>
            <p:cNvPr id="55" name="Conector recto de flecha 25">
              <a:extLst>
                <a:ext uri="{FF2B5EF4-FFF2-40B4-BE49-F238E27FC236}">
                  <a16:creationId xmlns:a16="http://schemas.microsoft.com/office/drawing/2014/main" id="{92D65B3F-7A20-B0E9-B335-F8286D558985}"/>
                </a:ext>
              </a:extLst>
            </p:cNvPr>
            <p:cNvCxnSpPr>
              <a:cxnSpLocks/>
            </p:cNvCxnSpPr>
            <p:nvPr/>
          </p:nvCxnSpPr>
          <p:spPr>
            <a:xfrm>
              <a:off x="7908520" y="5377154"/>
              <a:ext cx="1880755" cy="0"/>
            </a:xfrm>
            <a:prstGeom prst="straightConnector1">
              <a:avLst/>
            </a:prstGeom>
            <a:noFill/>
            <a:ln w="57150" cap="flat" cmpd="sng" algn="ctr">
              <a:solidFill>
                <a:srgbClr val="ED7D31">
                  <a:lumMod val="50000"/>
                </a:srgbClr>
              </a:solidFill>
              <a:prstDash val="solid"/>
              <a:miter lim="800000"/>
              <a:tailEnd type="triangle"/>
            </a:ln>
            <a:effectLst/>
          </p:spPr>
        </p:cxnSp>
        <p:cxnSp>
          <p:nvCxnSpPr>
            <p:cNvPr id="56" name="Conector: angular 26">
              <a:extLst>
                <a:ext uri="{FF2B5EF4-FFF2-40B4-BE49-F238E27FC236}">
                  <a16:creationId xmlns:a16="http://schemas.microsoft.com/office/drawing/2014/main" id="{84F6FB04-46BC-C733-AEE4-CA9293BE59EA}"/>
                </a:ext>
              </a:extLst>
            </p:cNvPr>
            <p:cNvCxnSpPr>
              <a:cxnSpLocks/>
            </p:cNvCxnSpPr>
            <p:nvPr/>
          </p:nvCxnSpPr>
          <p:spPr>
            <a:xfrm rot="10800000">
              <a:off x="6797907" y="1654787"/>
              <a:ext cx="12700" cy="3759086"/>
            </a:xfrm>
            <a:prstGeom prst="bentConnector3">
              <a:avLst>
                <a:gd name="adj1" fmla="val -5461251"/>
              </a:avLst>
            </a:prstGeom>
            <a:noFill/>
            <a:ln w="38100" cap="flat" cmpd="sng" algn="ctr">
              <a:solidFill>
                <a:srgbClr val="00B050"/>
              </a:solidFill>
              <a:prstDash val="solid"/>
              <a:miter lim="800000"/>
              <a:tailEnd type="triangle"/>
            </a:ln>
            <a:effectLst/>
          </p:spPr>
        </p:cxnSp>
        <p:cxnSp>
          <p:nvCxnSpPr>
            <p:cNvPr id="57" name="Conector: angular 27">
              <a:extLst>
                <a:ext uri="{FF2B5EF4-FFF2-40B4-BE49-F238E27FC236}">
                  <a16:creationId xmlns:a16="http://schemas.microsoft.com/office/drawing/2014/main" id="{1002FA19-FF62-55FF-5B6B-AC59F29A8CCF}"/>
                </a:ext>
              </a:extLst>
            </p:cNvPr>
            <p:cNvCxnSpPr>
              <a:cxnSpLocks/>
            </p:cNvCxnSpPr>
            <p:nvPr/>
          </p:nvCxnSpPr>
          <p:spPr>
            <a:xfrm flipH="1">
              <a:off x="5286764" y="1647294"/>
              <a:ext cx="12700" cy="3759086"/>
            </a:xfrm>
            <a:prstGeom prst="bentConnector3">
              <a:avLst>
                <a:gd name="adj1" fmla="val 5776118"/>
              </a:avLst>
            </a:prstGeom>
            <a:noFill/>
            <a:ln w="38100" cap="flat" cmpd="sng" algn="ctr">
              <a:solidFill>
                <a:srgbClr val="00B050"/>
              </a:solidFill>
              <a:prstDash val="solid"/>
              <a:miter lim="800000"/>
              <a:tailEnd type="triangle"/>
            </a:ln>
            <a:effectLst/>
          </p:spPr>
        </p:cxnSp>
        <p:cxnSp>
          <p:nvCxnSpPr>
            <p:cNvPr id="58" name="Conector: angular 28">
              <a:extLst>
                <a:ext uri="{FF2B5EF4-FFF2-40B4-BE49-F238E27FC236}">
                  <a16:creationId xmlns:a16="http://schemas.microsoft.com/office/drawing/2014/main" id="{334CE48C-CD80-27AA-F171-58CDA08DD0BB}"/>
                </a:ext>
              </a:extLst>
            </p:cNvPr>
            <p:cNvCxnSpPr>
              <a:cxnSpLocks/>
            </p:cNvCxnSpPr>
            <p:nvPr/>
          </p:nvCxnSpPr>
          <p:spPr>
            <a:xfrm rot="5400000" flipH="1">
              <a:off x="5544585" y="4006330"/>
              <a:ext cx="2523919" cy="32301"/>
            </a:xfrm>
            <a:prstGeom prst="bentConnector4">
              <a:avLst>
                <a:gd name="adj1" fmla="val 742"/>
                <a:gd name="adj2" fmla="val -1109180"/>
              </a:avLst>
            </a:prstGeom>
            <a:noFill/>
            <a:ln w="38100" cap="flat" cmpd="sng" algn="ctr">
              <a:solidFill>
                <a:srgbClr val="00B050"/>
              </a:solidFill>
              <a:prstDash val="solid"/>
              <a:miter lim="800000"/>
              <a:tailEnd type="triangle"/>
            </a:ln>
            <a:effectLst/>
          </p:spPr>
        </p:cxnSp>
        <p:cxnSp>
          <p:nvCxnSpPr>
            <p:cNvPr id="59" name="Conector: angular 29">
              <a:extLst>
                <a:ext uri="{FF2B5EF4-FFF2-40B4-BE49-F238E27FC236}">
                  <a16:creationId xmlns:a16="http://schemas.microsoft.com/office/drawing/2014/main" id="{BBAE941A-C589-6B5F-DF82-BA779D8DDD88}"/>
                </a:ext>
              </a:extLst>
            </p:cNvPr>
            <p:cNvCxnSpPr>
              <a:cxnSpLocks/>
            </p:cNvCxnSpPr>
            <p:nvPr/>
          </p:nvCxnSpPr>
          <p:spPr>
            <a:xfrm rot="5400000">
              <a:off x="3992305" y="4006330"/>
              <a:ext cx="2523920" cy="32301"/>
            </a:xfrm>
            <a:prstGeom prst="bentConnector4">
              <a:avLst>
                <a:gd name="adj1" fmla="val 742"/>
                <a:gd name="adj2" fmla="val 1145732"/>
              </a:avLst>
            </a:prstGeom>
            <a:noFill/>
            <a:ln w="38100" cap="flat" cmpd="sng" algn="ctr">
              <a:solidFill>
                <a:srgbClr val="00B050"/>
              </a:solidFill>
              <a:prstDash val="solid"/>
              <a:miter lim="800000"/>
              <a:tailEnd type="triangle"/>
            </a:ln>
            <a:effectLst/>
          </p:spPr>
        </p:cxnSp>
        <p:cxnSp>
          <p:nvCxnSpPr>
            <p:cNvPr id="60" name="Conector recto de flecha 30">
              <a:extLst>
                <a:ext uri="{FF2B5EF4-FFF2-40B4-BE49-F238E27FC236}">
                  <a16:creationId xmlns:a16="http://schemas.microsoft.com/office/drawing/2014/main" id="{3A65B969-98CD-7C82-7D25-31447FBD956F}"/>
                </a:ext>
              </a:extLst>
            </p:cNvPr>
            <p:cNvCxnSpPr>
              <a:cxnSpLocks/>
            </p:cNvCxnSpPr>
            <p:nvPr/>
          </p:nvCxnSpPr>
          <p:spPr>
            <a:xfrm flipV="1">
              <a:off x="5677470" y="2032016"/>
              <a:ext cx="0" cy="458233"/>
            </a:xfrm>
            <a:prstGeom prst="straightConnector1">
              <a:avLst/>
            </a:prstGeom>
            <a:noFill/>
            <a:ln w="38100" cap="flat" cmpd="sng" algn="ctr">
              <a:solidFill>
                <a:srgbClr val="00B050"/>
              </a:solidFill>
              <a:prstDash val="solid"/>
              <a:miter lim="800000"/>
              <a:tailEnd type="triangle"/>
            </a:ln>
            <a:effectLst/>
          </p:spPr>
        </p:cxnSp>
        <p:cxnSp>
          <p:nvCxnSpPr>
            <p:cNvPr id="61" name="Conector recto de flecha 31">
              <a:extLst>
                <a:ext uri="{FF2B5EF4-FFF2-40B4-BE49-F238E27FC236}">
                  <a16:creationId xmlns:a16="http://schemas.microsoft.com/office/drawing/2014/main" id="{5568EB4B-191E-A2BB-5DA0-A73792345B37}"/>
                </a:ext>
              </a:extLst>
            </p:cNvPr>
            <p:cNvCxnSpPr>
              <a:cxnSpLocks/>
            </p:cNvCxnSpPr>
            <p:nvPr/>
          </p:nvCxnSpPr>
          <p:spPr>
            <a:xfrm flipV="1">
              <a:off x="6332563" y="3255880"/>
              <a:ext cx="0" cy="462044"/>
            </a:xfrm>
            <a:prstGeom prst="straightConnector1">
              <a:avLst/>
            </a:prstGeom>
            <a:noFill/>
            <a:ln w="38100" cap="flat" cmpd="sng" algn="ctr">
              <a:solidFill>
                <a:srgbClr val="00B050"/>
              </a:solidFill>
              <a:prstDash val="solid"/>
              <a:miter lim="800000"/>
              <a:tailEnd type="triangle"/>
            </a:ln>
            <a:effectLst/>
          </p:spPr>
        </p:cxnSp>
        <p:cxnSp>
          <p:nvCxnSpPr>
            <p:cNvPr id="62" name="Conector recto de flecha 32">
              <a:extLst>
                <a:ext uri="{FF2B5EF4-FFF2-40B4-BE49-F238E27FC236}">
                  <a16:creationId xmlns:a16="http://schemas.microsoft.com/office/drawing/2014/main" id="{B63DCEB6-DECC-F5A6-49C2-4A0F7315EA28}"/>
                </a:ext>
              </a:extLst>
            </p:cNvPr>
            <p:cNvCxnSpPr>
              <a:cxnSpLocks/>
            </p:cNvCxnSpPr>
            <p:nvPr/>
          </p:nvCxnSpPr>
          <p:spPr>
            <a:xfrm>
              <a:off x="6439469" y="2036246"/>
              <a:ext cx="0" cy="458233"/>
            </a:xfrm>
            <a:prstGeom prst="straightConnector1">
              <a:avLst/>
            </a:prstGeom>
            <a:noFill/>
            <a:ln w="38100" cap="flat" cmpd="sng" algn="ctr">
              <a:solidFill>
                <a:srgbClr val="00B050"/>
              </a:solidFill>
              <a:prstDash val="solid"/>
              <a:miter lim="800000"/>
              <a:tailEnd type="triangle"/>
            </a:ln>
            <a:effectLst/>
          </p:spPr>
        </p:cxnSp>
        <p:cxnSp>
          <p:nvCxnSpPr>
            <p:cNvPr id="63" name="Conector recto de flecha 33">
              <a:extLst>
                <a:ext uri="{FF2B5EF4-FFF2-40B4-BE49-F238E27FC236}">
                  <a16:creationId xmlns:a16="http://schemas.microsoft.com/office/drawing/2014/main" id="{DF582049-6C76-EFD9-9BA9-F6AEF15B22A5}"/>
                </a:ext>
              </a:extLst>
            </p:cNvPr>
            <p:cNvCxnSpPr>
              <a:cxnSpLocks/>
            </p:cNvCxnSpPr>
            <p:nvPr/>
          </p:nvCxnSpPr>
          <p:spPr>
            <a:xfrm>
              <a:off x="5677470" y="3267182"/>
              <a:ext cx="0" cy="462044"/>
            </a:xfrm>
            <a:prstGeom prst="straightConnector1">
              <a:avLst/>
            </a:prstGeom>
            <a:noFill/>
            <a:ln w="38100" cap="flat" cmpd="sng" algn="ctr">
              <a:solidFill>
                <a:srgbClr val="00B050"/>
              </a:solidFill>
              <a:prstDash val="solid"/>
              <a:miter lim="800000"/>
              <a:tailEnd type="triangle"/>
            </a:ln>
            <a:effectLst/>
          </p:spPr>
        </p:cxnSp>
        <p:cxnSp>
          <p:nvCxnSpPr>
            <p:cNvPr id="64" name="Conector recto de flecha 34">
              <a:extLst>
                <a:ext uri="{FF2B5EF4-FFF2-40B4-BE49-F238E27FC236}">
                  <a16:creationId xmlns:a16="http://schemas.microsoft.com/office/drawing/2014/main" id="{B6AB8615-3F08-40FB-E543-B2B3FA040AC6}"/>
                </a:ext>
              </a:extLst>
            </p:cNvPr>
            <p:cNvCxnSpPr>
              <a:cxnSpLocks/>
            </p:cNvCxnSpPr>
            <p:nvPr/>
          </p:nvCxnSpPr>
          <p:spPr>
            <a:xfrm flipH="1">
              <a:off x="5677470" y="4487365"/>
              <a:ext cx="2274" cy="534295"/>
            </a:xfrm>
            <a:prstGeom prst="straightConnector1">
              <a:avLst/>
            </a:prstGeom>
            <a:noFill/>
            <a:ln w="38100" cap="flat" cmpd="sng" algn="ctr">
              <a:solidFill>
                <a:srgbClr val="00B050"/>
              </a:solidFill>
              <a:prstDash val="solid"/>
              <a:miter lim="800000"/>
              <a:tailEnd type="triangle"/>
            </a:ln>
            <a:effectLst/>
          </p:spPr>
        </p:cxnSp>
        <p:cxnSp>
          <p:nvCxnSpPr>
            <p:cNvPr id="65" name="Conector recto de flecha 35">
              <a:extLst>
                <a:ext uri="{FF2B5EF4-FFF2-40B4-BE49-F238E27FC236}">
                  <a16:creationId xmlns:a16="http://schemas.microsoft.com/office/drawing/2014/main" id="{E3901664-BA67-9A27-7CAF-8D50F1C82959}"/>
                </a:ext>
              </a:extLst>
            </p:cNvPr>
            <p:cNvCxnSpPr>
              <a:cxnSpLocks/>
            </p:cNvCxnSpPr>
            <p:nvPr/>
          </p:nvCxnSpPr>
          <p:spPr>
            <a:xfrm rot="10800000" flipH="1">
              <a:off x="6356212" y="4487365"/>
              <a:ext cx="2274" cy="534295"/>
            </a:xfrm>
            <a:prstGeom prst="straightConnector1">
              <a:avLst/>
            </a:prstGeom>
            <a:noFill/>
            <a:ln w="38100" cap="flat" cmpd="sng" algn="ctr">
              <a:solidFill>
                <a:srgbClr val="00B050"/>
              </a:solidFill>
              <a:prstDash val="solid"/>
              <a:miter lim="800000"/>
              <a:tailEnd type="triangle"/>
            </a:ln>
            <a:effectLst/>
          </p:spPr>
        </p:cxnSp>
      </p:grpSp>
      <p:sp>
        <p:nvSpPr>
          <p:cNvPr id="66" name="Title 8">
            <a:extLst>
              <a:ext uri="{FF2B5EF4-FFF2-40B4-BE49-F238E27FC236}">
                <a16:creationId xmlns:a16="http://schemas.microsoft.com/office/drawing/2014/main" id="{F6252F2E-1EDB-2DC4-AC12-2E3AD916A50B}"/>
              </a:ext>
            </a:extLst>
          </p:cNvPr>
          <p:cNvSpPr txBox="1">
            <a:spLocks/>
          </p:cNvSpPr>
          <p:nvPr/>
        </p:nvSpPr>
        <p:spPr bwMode="auto">
          <a:xfrm>
            <a:off x="1203754" y="155317"/>
            <a:ext cx="9784492" cy="5819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457200">
              <a:defRPr>
                <a:solidFill>
                  <a:schemeClr val="tx1"/>
                </a:solidFill>
                <a:latin typeface="Arial" panose="020B0604020202020204" pitchFamily="34" charset="0"/>
                <a:ea typeface="MS PGothic" panose="020B0600070205080204" pitchFamily="34" charset="-128"/>
              </a:defRPr>
            </a:lvl1pPr>
            <a:lvl2pPr marL="742950" indent="-285750" defTabSz="457200">
              <a:defRPr>
                <a:solidFill>
                  <a:schemeClr val="tx1"/>
                </a:solidFill>
                <a:latin typeface="Arial" panose="020B0604020202020204" pitchFamily="34" charset="0"/>
                <a:ea typeface="MS PGothic" panose="020B0600070205080204" pitchFamily="34" charset="-128"/>
              </a:defRPr>
            </a:lvl2pPr>
            <a:lvl3pPr marL="1143000" indent="-228600" defTabSz="457200">
              <a:defRPr>
                <a:solidFill>
                  <a:schemeClr val="tx1"/>
                </a:solidFill>
                <a:latin typeface="Arial" panose="020B0604020202020204" pitchFamily="34" charset="0"/>
                <a:ea typeface="MS PGothic" panose="020B0600070205080204" pitchFamily="34" charset="-128"/>
              </a:defRPr>
            </a:lvl3pPr>
            <a:lvl4pPr marL="1600200" indent="-228600" defTabSz="457200">
              <a:defRPr>
                <a:solidFill>
                  <a:schemeClr val="tx1"/>
                </a:solidFill>
                <a:latin typeface="Arial" panose="020B0604020202020204" pitchFamily="34" charset="0"/>
                <a:ea typeface="MS PGothic" panose="020B0600070205080204" pitchFamily="34" charset="-128"/>
              </a:defRPr>
            </a:lvl4pPr>
            <a:lvl5pPr marL="2057400" indent="-228600" defTabSz="457200">
              <a:defRPr>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ctr" eaLnBrk="1" hangingPunct="1"/>
            <a:r>
              <a:rPr lang="en-US" altLang="en-US" sz="4400" b="1" dirty="0">
                <a:solidFill>
                  <a:srgbClr val="000000"/>
                </a:solidFill>
                <a:cs typeface="Arial" panose="020B0604020202020204" pitchFamily="34" charset="0"/>
              </a:rPr>
              <a:t>IAMs</a:t>
            </a:r>
          </a:p>
        </p:txBody>
      </p:sp>
      <p:sp>
        <p:nvSpPr>
          <p:cNvPr id="67" name="Rectángulo 36">
            <a:extLst>
              <a:ext uri="{FF2B5EF4-FFF2-40B4-BE49-F238E27FC236}">
                <a16:creationId xmlns:a16="http://schemas.microsoft.com/office/drawing/2014/main" id="{2018EB3D-D29A-D04A-4846-83E3828304AE}"/>
              </a:ext>
            </a:extLst>
          </p:cNvPr>
          <p:cNvSpPr/>
          <p:nvPr/>
        </p:nvSpPr>
        <p:spPr>
          <a:xfrm>
            <a:off x="420364" y="6503890"/>
            <a:ext cx="3067891" cy="276999"/>
          </a:xfrm>
          <a:prstGeom prst="rect">
            <a:avLst/>
          </a:prstGeom>
        </p:spPr>
        <p:txBody>
          <a:bodyPr wrap="none">
            <a:spAutoFit/>
          </a:bodyPr>
          <a:lstStyle/>
          <a:p>
            <a:r>
              <a:rPr lang="en-US" sz="1200" dirty="0">
                <a:latin typeface="Segoe UI" panose="020B0502040204020203" pitchFamily="34" charset="0"/>
                <a:ea typeface="Segoe UI" panose="020B0502040204020203" pitchFamily="34" charset="0"/>
                <a:cs typeface="Segoe UI" panose="020B0502040204020203" pitchFamily="34" charset="0"/>
              </a:rPr>
              <a:t>Source: Adapted from Carbon Brief, 2018 </a:t>
            </a:r>
            <a:endParaRPr lang="es-ES" sz="1200" dirty="0">
              <a:latin typeface="Segoe UI" panose="020B0502040204020203" pitchFamily="34" charset="0"/>
              <a:ea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136773047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8">
            <a:extLst>
              <a:ext uri="{FF2B5EF4-FFF2-40B4-BE49-F238E27FC236}">
                <a16:creationId xmlns:a16="http://schemas.microsoft.com/office/drawing/2014/main" id="{CA4DEA0D-786A-DE90-AC19-041276376543}"/>
              </a:ext>
            </a:extLst>
          </p:cNvPr>
          <p:cNvSpPr txBox="1">
            <a:spLocks/>
          </p:cNvSpPr>
          <p:nvPr/>
        </p:nvSpPr>
        <p:spPr bwMode="auto">
          <a:xfrm>
            <a:off x="-57665" y="56462"/>
            <a:ext cx="12307330" cy="5819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457200">
              <a:defRPr>
                <a:solidFill>
                  <a:schemeClr val="tx1"/>
                </a:solidFill>
                <a:latin typeface="Arial" panose="020B0604020202020204" pitchFamily="34" charset="0"/>
                <a:ea typeface="MS PGothic" panose="020B0600070205080204" pitchFamily="34" charset="-128"/>
              </a:defRPr>
            </a:lvl1pPr>
            <a:lvl2pPr marL="742950" indent="-285750" defTabSz="457200">
              <a:defRPr>
                <a:solidFill>
                  <a:schemeClr val="tx1"/>
                </a:solidFill>
                <a:latin typeface="Arial" panose="020B0604020202020204" pitchFamily="34" charset="0"/>
                <a:ea typeface="MS PGothic" panose="020B0600070205080204" pitchFamily="34" charset="-128"/>
              </a:defRPr>
            </a:lvl2pPr>
            <a:lvl3pPr marL="1143000" indent="-228600" defTabSz="457200">
              <a:defRPr>
                <a:solidFill>
                  <a:schemeClr val="tx1"/>
                </a:solidFill>
                <a:latin typeface="Arial" panose="020B0604020202020204" pitchFamily="34" charset="0"/>
                <a:ea typeface="MS PGothic" panose="020B0600070205080204" pitchFamily="34" charset="-128"/>
              </a:defRPr>
            </a:lvl3pPr>
            <a:lvl4pPr marL="1600200" indent="-228600" defTabSz="457200">
              <a:defRPr>
                <a:solidFill>
                  <a:schemeClr val="tx1"/>
                </a:solidFill>
                <a:latin typeface="Arial" panose="020B0604020202020204" pitchFamily="34" charset="0"/>
                <a:ea typeface="MS PGothic" panose="020B0600070205080204" pitchFamily="34" charset="-128"/>
              </a:defRPr>
            </a:lvl4pPr>
            <a:lvl5pPr marL="2057400" indent="-228600" defTabSz="457200">
              <a:defRPr>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ctr" eaLnBrk="1" hangingPunct="1"/>
            <a:r>
              <a:rPr lang="es-ES" altLang="en-US" sz="4400" b="1" dirty="0">
                <a:solidFill>
                  <a:srgbClr val="000000"/>
                </a:solidFill>
                <a:cs typeface="Arial" panose="020B0604020202020204" pitchFamily="34" charset="0"/>
              </a:rPr>
              <a:t>CLIMATE, LAND, WATER, ENERGY, ECONOMY NEXUS</a:t>
            </a:r>
          </a:p>
        </p:txBody>
      </p:sp>
      <p:graphicFrame>
        <p:nvGraphicFramePr>
          <p:cNvPr id="3" name="Tabla 9244">
            <a:extLst>
              <a:ext uri="{FF2B5EF4-FFF2-40B4-BE49-F238E27FC236}">
                <a16:creationId xmlns:a16="http://schemas.microsoft.com/office/drawing/2014/main" id="{0599D543-4EDF-2C0D-B7B8-D1BA79B0C863}"/>
              </a:ext>
            </a:extLst>
          </p:cNvPr>
          <p:cNvGraphicFramePr>
            <a:graphicFrameLocks noGrp="1"/>
          </p:cNvGraphicFramePr>
          <p:nvPr>
            <p:extLst>
              <p:ext uri="{D42A27DB-BD31-4B8C-83A1-F6EECF244321}">
                <p14:modId xmlns:p14="http://schemas.microsoft.com/office/powerpoint/2010/main" val="3079610974"/>
              </p:ext>
            </p:extLst>
          </p:nvPr>
        </p:nvGraphicFramePr>
        <p:xfrm>
          <a:off x="303770" y="1630577"/>
          <a:ext cx="11459862" cy="4560157"/>
        </p:xfrm>
        <a:graphic>
          <a:graphicData uri="http://schemas.openxmlformats.org/drawingml/2006/table">
            <a:tbl>
              <a:tblPr firstRow="1" bandRow="1"/>
              <a:tblGrid>
                <a:gridCol w="1909977">
                  <a:extLst>
                    <a:ext uri="{9D8B030D-6E8A-4147-A177-3AD203B41FA5}">
                      <a16:colId xmlns:a16="http://schemas.microsoft.com/office/drawing/2014/main" val="2515531781"/>
                    </a:ext>
                  </a:extLst>
                </a:gridCol>
                <a:gridCol w="1909977">
                  <a:extLst>
                    <a:ext uri="{9D8B030D-6E8A-4147-A177-3AD203B41FA5}">
                      <a16:colId xmlns:a16="http://schemas.microsoft.com/office/drawing/2014/main" val="658622208"/>
                    </a:ext>
                  </a:extLst>
                </a:gridCol>
                <a:gridCol w="1909977">
                  <a:extLst>
                    <a:ext uri="{9D8B030D-6E8A-4147-A177-3AD203B41FA5}">
                      <a16:colId xmlns:a16="http://schemas.microsoft.com/office/drawing/2014/main" val="3370176123"/>
                    </a:ext>
                  </a:extLst>
                </a:gridCol>
                <a:gridCol w="1909977">
                  <a:extLst>
                    <a:ext uri="{9D8B030D-6E8A-4147-A177-3AD203B41FA5}">
                      <a16:colId xmlns:a16="http://schemas.microsoft.com/office/drawing/2014/main" val="2964255434"/>
                    </a:ext>
                  </a:extLst>
                </a:gridCol>
                <a:gridCol w="1909977">
                  <a:extLst>
                    <a:ext uri="{9D8B030D-6E8A-4147-A177-3AD203B41FA5}">
                      <a16:colId xmlns:a16="http://schemas.microsoft.com/office/drawing/2014/main" val="203303416"/>
                    </a:ext>
                  </a:extLst>
                </a:gridCol>
                <a:gridCol w="1909977">
                  <a:extLst>
                    <a:ext uri="{9D8B030D-6E8A-4147-A177-3AD203B41FA5}">
                      <a16:colId xmlns:a16="http://schemas.microsoft.com/office/drawing/2014/main" val="1138116636"/>
                    </a:ext>
                  </a:extLst>
                </a:gridCol>
              </a:tblGrid>
              <a:tr h="640517">
                <a:tc>
                  <a:txBody>
                    <a:bodyPr/>
                    <a:lstStyle>
                      <a:lvl1pPr marL="0" algn="l" defTabSz="914400" rtl="0" eaLnBrk="1" latinLnBrk="0" hangingPunct="1">
                        <a:defRPr sz="1800" b="1" kern="1200">
                          <a:solidFill>
                            <a:schemeClr val="lt1"/>
                          </a:solidFill>
                          <a:latin typeface="Calibri"/>
                        </a:defRPr>
                      </a:lvl1pPr>
                      <a:lvl2pPr marL="457200" algn="l" defTabSz="914400" rtl="0" eaLnBrk="1" latinLnBrk="0" hangingPunct="1">
                        <a:defRPr sz="1800" b="1" kern="1200">
                          <a:solidFill>
                            <a:schemeClr val="lt1"/>
                          </a:solidFill>
                          <a:latin typeface="Calibri"/>
                        </a:defRPr>
                      </a:lvl2pPr>
                      <a:lvl3pPr marL="914400" algn="l" defTabSz="914400" rtl="0" eaLnBrk="1" latinLnBrk="0" hangingPunct="1">
                        <a:defRPr sz="1800" b="1" kern="1200">
                          <a:solidFill>
                            <a:schemeClr val="lt1"/>
                          </a:solidFill>
                          <a:latin typeface="Calibri"/>
                        </a:defRPr>
                      </a:lvl3pPr>
                      <a:lvl4pPr marL="1371600" algn="l" defTabSz="914400" rtl="0" eaLnBrk="1" latinLnBrk="0" hangingPunct="1">
                        <a:defRPr sz="1800" b="1" kern="1200">
                          <a:solidFill>
                            <a:schemeClr val="lt1"/>
                          </a:solidFill>
                          <a:latin typeface="Calibri"/>
                        </a:defRPr>
                      </a:lvl4pPr>
                      <a:lvl5pPr marL="1828800" algn="l" defTabSz="914400" rtl="0" eaLnBrk="1" latinLnBrk="0" hangingPunct="1">
                        <a:defRPr sz="1800" b="1" kern="1200">
                          <a:solidFill>
                            <a:schemeClr val="lt1"/>
                          </a:solidFill>
                          <a:latin typeface="Calibri"/>
                        </a:defRPr>
                      </a:lvl5pPr>
                      <a:lvl6pPr marL="2286000" algn="l" defTabSz="914400" rtl="0" eaLnBrk="1" latinLnBrk="0" hangingPunct="1">
                        <a:defRPr sz="1800" b="1" kern="1200">
                          <a:solidFill>
                            <a:schemeClr val="lt1"/>
                          </a:solidFill>
                          <a:latin typeface="Calibri"/>
                        </a:defRPr>
                      </a:lvl6pPr>
                      <a:lvl7pPr marL="2743200" algn="l" defTabSz="914400" rtl="0" eaLnBrk="1" latinLnBrk="0" hangingPunct="1">
                        <a:defRPr sz="1800" b="1" kern="1200">
                          <a:solidFill>
                            <a:schemeClr val="lt1"/>
                          </a:solidFill>
                          <a:latin typeface="Calibri"/>
                        </a:defRPr>
                      </a:lvl7pPr>
                      <a:lvl8pPr marL="3200400" algn="l" defTabSz="914400" rtl="0" eaLnBrk="1" latinLnBrk="0" hangingPunct="1">
                        <a:defRPr sz="1800" b="1" kern="1200">
                          <a:solidFill>
                            <a:schemeClr val="lt1"/>
                          </a:solidFill>
                          <a:latin typeface="Calibri"/>
                        </a:defRPr>
                      </a:lvl8pPr>
                      <a:lvl9pPr marL="3657600" algn="l" defTabSz="914400" rtl="0" eaLnBrk="1" latinLnBrk="0" hangingPunct="1">
                        <a:defRPr sz="1800" b="1" kern="1200">
                          <a:solidFill>
                            <a:schemeClr val="lt1"/>
                          </a:solidFill>
                          <a:latin typeface="Calibri"/>
                        </a:defRPr>
                      </a:lvl9pPr>
                    </a:lstStyle>
                    <a:p>
                      <a:pPr algn="ctr"/>
                      <a:endParaRPr lang="es-CO" b="1">
                        <a:latin typeface="Segoe UI" panose="020B0502040204020203" pitchFamily="34" charset="0"/>
                        <a:cs typeface="Segoe UI" panose="020B0502040204020203" pitchFamily="34" charset="0"/>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F81BD"/>
                    </a:solidFill>
                  </a:tcPr>
                </a:tc>
                <a:tc>
                  <a:txBody>
                    <a:bodyPr/>
                    <a:lstStyle>
                      <a:lvl1pPr marL="0" algn="l" defTabSz="914400" rtl="0" eaLnBrk="1" latinLnBrk="0" hangingPunct="1">
                        <a:defRPr sz="1800" b="1" kern="1200">
                          <a:solidFill>
                            <a:schemeClr val="lt1"/>
                          </a:solidFill>
                          <a:latin typeface="Calibri"/>
                        </a:defRPr>
                      </a:lvl1pPr>
                      <a:lvl2pPr marL="457200" algn="l" defTabSz="914400" rtl="0" eaLnBrk="1" latinLnBrk="0" hangingPunct="1">
                        <a:defRPr sz="1800" b="1" kern="1200">
                          <a:solidFill>
                            <a:schemeClr val="lt1"/>
                          </a:solidFill>
                          <a:latin typeface="Calibri"/>
                        </a:defRPr>
                      </a:lvl2pPr>
                      <a:lvl3pPr marL="914400" algn="l" defTabSz="914400" rtl="0" eaLnBrk="1" latinLnBrk="0" hangingPunct="1">
                        <a:defRPr sz="1800" b="1" kern="1200">
                          <a:solidFill>
                            <a:schemeClr val="lt1"/>
                          </a:solidFill>
                          <a:latin typeface="Calibri"/>
                        </a:defRPr>
                      </a:lvl3pPr>
                      <a:lvl4pPr marL="1371600" algn="l" defTabSz="914400" rtl="0" eaLnBrk="1" latinLnBrk="0" hangingPunct="1">
                        <a:defRPr sz="1800" b="1" kern="1200">
                          <a:solidFill>
                            <a:schemeClr val="lt1"/>
                          </a:solidFill>
                          <a:latin typeface="Calibri"/>
                        </a:defRPr>
                      </a:lvl4pPr>
                      <a:lvl5pPr marL="1828800" algn="l" defTabSz="914400" rtl="0" eaLnBrk="1" latinLnBrk="0" hangingPunct="1">
                        <a:defRPr sz="1800" b="1" kern="1200">
                          <a:solidFill>
                            <a:schemeClr val="lt1"/>
                          </a:solidFill>
                          <a:latin typeface="Calibri"/>
                        </a:defRPr>
                      </a:lvl5pPr>
                      <a:lvl6pPr marL="2286000" algn="l" defTabSz="914400" rtl="0" eaLnBrk="1" latinLnBrk="0" hangingPunct="1">
                        <a:defRPr sz="1800" b="1" kern="1200">
                          <a:solidFill>
                            <a:schemeClr val="lt1"/>
                          </a:solidFill>
                          <a:latin typeface="Calibri"/>
                        </a:defRPr>
                      </a:lvl6pPr>
                      <a:lvl7pPr marL="2743200" algn="l" defTabSz="914400" rtl="0" eaLnBrk="1" latinLnBrk="0" hangingPunct="1">
                        <a:defRPr sz="1800" b="1" kern="1200">
                          <a:solidFill>
                            <a:schemeClr val="lt1"/>
                          </a:solidFill>
                          <a:latin typeface="Calibri"/>
                        </a:defRPr>
                      </a:lvl7pPr>
                      <a:lvl8pPr marL="3200400" algn="l" defTabSz="914400" rtl="0" eaLnBrk="1" latinLnBrk="0" hangingPunct="1">
                        <a:defRPr sz="1800" b="1" kern="1200">
                          <a:solidFill>
                            <a:schemeClr val="lt1"/>
                          </a:solidFill>
                          <a:latin typeface="Calibri"/>
                        </a:defRPr>
                      </a:lvl8pPr>
                      <a:lvl9pPr marL="3657600" algn="l" defTabSz="914400" rtl="0" eaLnBrk="1" latinLnBrk="0" hangingPunct="1">
                        <a:defRPr sz="1800" b="1" kern="1200">
                          <a:solidFill>
                            <a:schemeClr val="lt1"/>
                          </a:solidFill>
                          <a:latin typeface="Calibri"/>
                        </a:defRPr>
                      </a:lvl9pPr>
                    </a:lstStyle>
                    <a:p>
                      <a:pPr algn="ctr"/>
                      <a:r>
                        <a:rPr lang="es-CO" b="1" dirty="0" err="1">
                          <a:latin typeface="Segoe UI" panose="020B0502040204020203" pitchFamily="34" charset="0"/>
                          <a:cs typeface="Segoe UI" panose="020B0502040204020203" pitchFamily="34" charset="0"/>
                        </a:rPr>
                        <a:t>Climate</a:t>
                      </a:r>
                      <a:endParaRPr lang="es-CO" b="1" dirty="0">
                        <a:latin typeface="Segoe UI" panose="020B0502040204020203" pitchFamily="34" charset="0"/>
                        <a:cs typeface="Segoe UI" panose="020B0502040204020203" pitchFamily="34" charset="0"/>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F81BD"/>
                    </a:solidFill>
                  </a:tcPr>
                </a:tc>
                <a:tc>
                  <a:txBody>
                    <a:bodyPr/>
                    <a:lstStyle>
                      <a:lvl1pPr marL="0" algn="l" defTabSz="914400" rtl="0" eaLnBrk="1" latinLnBrk="0" hangingPunct="1">
                        <a:defRPr sz="1800" b="1" kern="1200">
                          <a:solidFill>
                            <a:schemeClr val="lt1"/>
                          </a:solidFill>
                          <a:latin typeface="Calibri"/>
                        </a:defRPr>
                      </a:lvl1pPr>
                      <a:lvl2pPr marL="457200" algn="l" defTabSz="914400" rtl="0" eaLnBrk="1" latinLnBrk="0" hangingPunct="1">
                        <a:defRPr sz="1800" b="1" kern="1200">
                          <a:solidFill>
                            <a:schemeClr val="lt1"/>
                          </a:solidFill>
                          <a:latin typeface="Calibri"/>
                        </a:defRPr>
                      </a:lvl2pPr>
                      <a:lvl3pPr marL="914400" algn="l" defTabSz="914400" rtl="0" eaLnBrk="1" latinLnBrk="0" hangingPunct="1">
                        <a:defRPr sz="1800" b="1" kern="1200">
                          <a:solidFill>
                            <a:schemeClr val="lt1"/>
                          </a:solidFill>
                          <a:latin typeface="Calibri"/>
                        </a:defRPr>
                      </a:lvl3pPr>
                      <a:lvl4pPr marL="1371600" algn="l" defTabSz="914400" rtl="0" eaLnBrk="1" latinLnBrk="0" hangingPunct="1">
                        <a:defRPr sz="1800" b="1" kern="1200">
                          <a:solidFill>
                            <a:schemeClr val="lt1"/>
                          </a:solidFill>
                          <a:latin typeface="Calibri"/>
                        </a:defRPr>
                      </a:lvl4pPr>
                      <a:lvl5pPr marL="1828800" algn="l" defTabSz="914400" rtl="0" eaLnBrk="1" latinLnBrk="0" hangingPunct="1">
                        <a:defRPr sz="1800" b="1" kern="1200">
                          <a:solidFill>
                            <a:schemeClr val="lt1"/>
                          </a:solidFill>
                          <a:latin typeface="Calibri"/>
                        </a:defRPr>
                      </a:lvl5pPr>
                      <a:lvl6pPr marL="2286000" algn="l" defTabSz="914400" rtl="0" eaLnBrk="1" latinLnBrk="0" hangingPunct="1">
                        <a:defRPr sz="1800" b="1" kern="1200">
                          <a:solidFill>
                            <a:schemeClr val="lt1"/>
                          </a:solidFill>
                          <a:latin typeface="Calibri"/>
                        </a:defRPr>
                      </a:lvl6pPr>
                      <a:lvl7pPr marL="2743200" algn="l" defTabSz="914400" rtl="0" eaLnBrk="1" latinLnBrk="0" hangingPunct="1">
                        <a:defRPr sz="1800" b="1" kern="1200">
                          <a:solidFill>
                            <a:schemeClr val="lt1"/>
                          </a:solidFill>
                          <a:latin typeface="Calibri"/>
                        </a:defRPr>
                      </a:lvl7pPr>
                      <a:lvl8pPr marL="3200400" algn="l" defTabSz="914400" rtl="0" eaLnBrk="1" latinLnBrk="0" hangingPunct="1">
                        <a:defRPr sz="1800" b="1" kern="1200">
                          <a:solidFill>
                            <a:schemeClr val="lt1"/>
                          </a:solidFill>
                          <a:latin typeface="Calibri"/>
                        </a:defRPr>
                      </a:lvl8pPr>
                      <a:lvl9pPr marL="3657600" algn="l" defTabSz="914400" rtl="0" eaLnBrk="1" latinLnBrk="0" hangingPunct="1">
                        <a:defRPr sz="1800" b="1" kern="1200">
                          <a:solidFill>
                            <a:schemeClr val="lt1"/>
                          </a:solidFill>
                          <a:latin typeface="Calibri"/>
                        </a:defRPr>
                      </a:lvl9pPr>
                    </a:lstStyle>
                    <a:p>
                      <a:pPr algn="ctr"/>
                      <a:r>
                        <a:rPr lang="es-CO" b="1" dirty="0" err="1">
                          <a:latin typeface="Segoe UI" panose="020B0502040204020203" pitchFamily="34" charset="0"/>
                          <a:cs typeface="Segoe UI" panose="020B0502040204020203" pitchFamily="34" charset="0"/>
                        </a:rPr>
                        <a:t>Land</a:t>
                      </a:r>
                      <a:endParaRPr lang="es-CO" b="1" dirty="0">
                        <a:latin typeface="Segoe UI" panose="020B0502040204020203" pitchFamily="34" charset="0"/>
                        <a:cs typeface="Segoe UI" panose="020B0502040204020203" pitchFamily="34" charset="0"/>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F81BD"/>
                    </a:solidFill>
                  </a:tcPr>
                </a:tc>
                <a:tc>
                  <a:txBody>
                    <a:bodyPr/>
                    <a:lstStyle>
                      <a:lvl1pPr marL="0" algn="l" defTabSz="914400" rtl="0" eaLnBrk="1" latinLnBrk="0" hangingPunct="1">
                        <a:defRPr sz="1800" b="1" kern="1200">
                          <a:solidFill>
                            <a:schemeClr val="lt1"/>
                          </a:solidFill>
                          <a:latin typeface="Calibri"/>
                        </a:defRPr>
                      </a:lvl1pPr>
                      <a:lvl2pPr marL="457200" algn="l" defTabSz="914400" rtl="0" eaLnBrk="1" latinLnBrk="0" hangingPunct="1">
                        <a:defRPr sz="1800" b="1" kern="1200">
                          <a:solidFill>
                            <a:schemeClr val="lt1"/>
                          </a:solidFill>
                          <a:latin typeface="Calibri"/>
                        </a:defRPr>
                      </a:lvl2pPr>
                      <a:lvl3pPr marL="914400" algn="l" defTabSz="914400" rtl="0" eaLnBrk="1" latinLnBrk="0" hangingPunct="1">
                        <a:defRPr sz="1800" b="1" kern="1200">
                          <a:solidFill>
                            <a:schemeClr val="lt1"/>
                          </a:solidFill>
                          <a:latin typeface="Calibri"/>
                        </a:defRPr>
                      </a:lvl3pPr>
                      <a:lvl4pPr marL="1371600" algn="l" defTabSz="914400" rtl="0" eaLnBrk="1" latinLnBrk="0" hangingPunct="1">
                        <a:defRPr sz="1800" b="1" kern="1200">
                          <a:solidFill>
                            <a:schemeClr val="lt1"/>
                          </a:solidFill>
                          <a:latin typeface="Calibri"/>
                        </a:defRPr>
                      </a:lvl4pPr>
                      <a:lvl5pPr marL="1828800" algn="l" defTabSz="914400" rtl="0" eaLnBrk="1" latinLnBrk="0" hangingPunct="1">
                        <a:defRPr sz="1800" b="1" kern="1200">
                          <a:solidFill>
                            <a:schemeClr val="lt1"/>
                          </a:solidFill>
                          <a:latin typeface="Calibri"/>
                        </a:defRPr>
                      </a:lvl5pPr>
                      <a:lvl6pPr marL="2286000" algn="l" defTabSz="914400" rtl="0" eaLnBrk="1" latinLnBrk="0" hangingPunct="1">
                        <a:defRPr sz="1800" b="1" kern="1200">
                          <a:solidFill>
                            <a:schemeClr val="lt1"/>
                          </a:solidFill>
                          <a:latin typeface="Calibri"/>
                        </a:defRPr>
                      </a:lvl6pPr>
                      <a:lvl7pPr marL="2743200" algn="l" defTabSz="914400" rtl="0" eaLnBrk="1" latinLnBrk="0" hangingPunct="1">
                        <a:defRPr sz="1800" b="1" kern="1200">
                          <a:solidFill>
                            <a:schemeClr val="lt1"/>
                          </a:solidFill>
                          <a:latin typeface="Calibri"/>
                        </a:defRPr>
                      </a:lvl7pPr>
                      <a:lvl8pPr marL="3200400" algn="l" defTabSz="914400" rtl="0" eaLnBrk="1" latinLnBrk="0" hangingPunct="1">
                        <a:defRPr sz="1800" b="1" kern="1200">
                          <a:solidFill>
                            <a:schemeClr val="lt1"/>
                          </a:solidFill>
                          <a:latin typeface="Calibri"/>
                        </a:defRPr>
                      </a:lvl8pPr>
                      <a:lvl9pPr marL="3657600" algn="l" defTabSz="914400" rtl="0" eaLnBrk="1" latinLnBrk="0" hangingPunct="1">
                        <a:defRPr sz="1800" b="1" kern="1200">
                          <a:solidFill>
                            <a:schemeClr val="lt1"/>
                          </a:solidFill>
                          <a:latin typeface="Calibri"/>
                        </a:defRPr>
                      </a:lvl9pPr>
                    </a:lstStyle>
                    <a:p>
                      <a:pPr algn="ctr"/>
                      <a:r>
                        <a:rPr lang="es-CO" b="1" dirty="0" err="1">
                          <a:latin typeface="Segoe UI" panose="020B0502040204020203" pitchFamily="34" charset="0"/>
                          <a:cs typeface="Segoe UI" panose="020B0502040204020203" pitchFamily="34" charset="0"/>
                        </a:rPr>
                        <a:t>Water</a:t>
                      </a:r>
                      <a:endParaRPr lang="es-CO" b="1" dirty="0">
                        <a:latin typeface="Segoe UI" panose="020B0502040204020203" pitchFamily="34" charset="0"/>
                        <a:cs typeface="Segoe UI" panose="020B0502040204020203" pitchFamily="34" charset="0"/>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F81BD"/>
                    </a:solidFill>
                  </a:tcPr>
                </a:tc>
                <a:tc>
                  <a:txBody>
                    <a:bodyPr/>
                    <a:lstStyle>
                      <a:lvl1pPr marL="0" algn="l" defTabSz="914400" rtl="0" eaLnBrk="1" latinLnBrk="0" hangingPunct="1">
                        <a:defRPr sz="1800" b="1" kern="1200">
                          <a:solidFill>
                            <a:schemeClr val="lt1"/>
                          </a:solidFill>
                          <a:latin typeface="Calibri"/>
                        </a:defRPr>
                      </a:lvl1pPr>
                      <a:lvl2pPr marL="457200" algn="l" defTabSz="914400" rtl="0" eaLnBrk="1" latinLnBrk="0" hangingPunct="1">
                        <a:defRPr sz="1800" b="1" kern="1200">
                          <a:solidFill>
                            <a:schemeClr val="lt1"/>
                          </a:solidFill>
                          <a:latin typeface="Calibri"/>
                        </a:defRPr>
                      </a:lvl2pPr>
                      <a:lvl3pPr marL="914400" algn="l" defTabSz="914400" rtl="0" eaLnBrk="1" latinLnBrk="0" hangingPunct="1">
                        <a:defRPr sz="1800" b="1" kern="1200">
                          <a:solidFill>
                            <a:schemeClr val="lt1"/>
                          </a:solidFill>
                          <a:latin typeface="Calibri"/>
                        </a:defRPr>
                      </a:lvl3pPr>
                      <a:lvl4pPr marL="1371600" algn="l" defTabSz="914400" rtl="0" eaLnBrk="1" latinLnBrk="0" hangingPunct="1">
                        <a:defRPr sz="1800" b="1" kern="1200">
                          <a:solidFill>
                            <a:schemeClr val="lt1"/>
                          </a:solidFill>
                          <a:latin typeface="Calibri"/>
                        </a:defRPr>
                      </a:lvl4pPr>
                      <a:lvl5pPr marL="1828800" algn="l" defTabSz="914400" rtl="0" eaLnBrk="1" latinLnBrk="0" hangingPunct="1">
                        <a:defRPr sz="1800" b="1" kern="1200">
                          <a:solidFill>
                            <a:schemeClr val="lt1"/>
                          </a:solidFill>
                          <a:latin typeface="Calibri"/>
                        </a:defRPr>
                      </a:lvl5pPr>
                      <a:lvl6pPr marL="2286000" algn="l" defTabSz="914400" rtl="0" eaLnBrk="1" latinLnBrk="0" hangingPunct="1">
                        <a:defRPr sz="1800" b="1" kern="1200">
                          <a:solidFill>
                            <a:schemeClr val="lt1"/>
                          </a:solidFill>
                          <a:latin typeface="Calibri"/>
                        </a:defRPr>
                      </a:lvl6pPr>
                      <a:lvl7pPr marL="2743200" algn="l" defTabSz="914400" rtl="0" eaLnBrk="1" latinLnBrk="0" hangingPunct="1">
                        <a:defRPr sz="1800" b="1" kern="1200">
                          <a:solidFill>
                            <a:schemeClr val="lt1"/>
                          </a:solidFill>
                          <a:latin typeface="Calibri"/>
                        </a:defRPr>
                      </a:lvl7pPr>
                      <a:lvl8pPr marL="3200400" algn="l" defTabSz="914400" rtl="0" eaLnBrk="1" latinLnBrk="0" hangingPunct="1">
                        <a:defRPr sz="1800" b="1" kern="1200">
                          <a:solidFill>
                            <a:schemeClr val="lt1"/>
                          </a:solidFill>
                          <a:latin typeface="Calibri"/>
                        </a:defRPr>
                      </a:lvl8pPr>
                      <a:lvl9pPr marL="3657600" algn="l" defTabSz="914400" rtl="0" eaLnBrk="1" latinLnBrk="0" hangingPunct="1">
                        <a:defRPr sz="1800" b="1" kern="1200">
                          <a:solidFill>
                            <a:schemeClr val="lt1"/>
                          </a:solidFill>
                          <a:latin typeface="Calibri"/>
                        </a:defRPr>
                      </a:lvl9pPr>
                    </a:lstStyle>
                    <a:p>
                      <a:pPr algn="ctr"/>
                      <a:r>
                        <a:rPr lang="es-CO" b="1" dirty="0">
                          <a:latin typeface="Segoe UI" panose="020B0502040204020203" pitchFamily="34" charset="0"/>
                          <a:cs typeface="Segoe UI" panose="020B0502040204020203" pitchFamily="34" charset="0"/>
                        </a:rPr>
                        <a:t>Energy</a:t>
                      </a:r>
                    </a:p>
                  </a:txBody>
                  <a:tcPr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F81BD"/>
                    </a:solidFill>
                  </a:tcPr>
                </a:tc>
                <a:tc>
                  <a:txBody>
                    <a:bodyPr/>
                    <a:lstStyle>
                      <a:lvl1pPr marL="0" algn="l" defTabSz="914400" rtl="0" eaLnBrk="1" latinLnBrk="0" hangingPunct="1">
                        <a:defRPr sz="1800" b="1" kern="1200">
                          <a:solidFill>
                            <a:schemeClr val="lt1"/>
                          </a:solidFill>
                          <a:latin typeface="Calibri"/>
                        </a:defRPr>
                      </a:lvl1pPr>
                      <a:lvl2pPr marL="457200" algn="l" defTabSz="914400" rtl="0" eaLnBrk="1" latinLnBrk="0" hangingPunct="1">
                        <a:defRPr sz="1800" b="1" kern="1200">
                          <a:solidFill>
                            <a:schemeClr val="lt1"/>
                          </a:solidFill>
                          <a:latin typeface="Calibri"/>
                        </a:defRPr>
                      </a:lvl2pPr>
                      <a:lvl3pPr marL="914400" algn="l" defTabSz="914400" rtl="0" eaLnBrk="1" latinLnBrk="0" hangingPunct="1">
                        <a:defRPr sz="1800" b="1" kern="1200">
                          <a:solidFill>
                            <a:schemeClr val="lt1"/>
                          </a:solidFill>
                          <a:latin typeface="Calibri"/>
                        </a:defRPr>
                      </a:lvl3pPr>
                      <a:lvl4pPr marL="1371600" algn="l" defTabSz="914400" rtl="0" eaLnBrk="1" latinLnBrk="0" hangingPunct="1">
                        <a:defRPr sz="1800" b="1" kern="1200">
                          <a:solidFill>
                            <a:schemeClr val="lt1"/>
                          </a:solidFill>
                          <a:latin typeface="Calibri"/>
                        </a:defRPr>
                      </a:lvl4pPr>
                      <a:lvl5pPr marL="1828800" algn="l" defTabSz="914400" rtl="0" eaLnBrk="1" latinLnBrk="0" hangingPunct="1">
                        <a:defRPr sz="1800" b="1" kern="1200">
                          <a:solidFill>
                            <a:schemeClr val="lt1"/>
                          </a:solidFill>
                          <a:latin typeface="Calibri"/>
                        </a:defRPr>
                      </a:lvl5pPr>
                      <a:lvl6pPr marL="2286000" algn="l" defTabSz="914400" rtl="0" eaLnBrk="1" latinLnBrk="0" hangingPunct="1">
                        <a:defRPr sz="1800" b="1" kern="1200">
                          <a:solidFill>
                            <a:schemeClr val="lt1"/>
                          </a:solidFill>
                          <a:latin typeface="Calibri"/>
                        </a:defRPr>
                      </a:lvl6pPr>
                      <a:lvl7pPr marL="2743200" algn="l" defTabSz="914400" rtl="0" eaLnBrk="1" latinLnBrk="0" hangingPunct="1">
                        <a:defRPr sz="1800" b="1" kern="1200">
                          <a:solidFill>
                            <a:schemeClr val="lt1"/>
                          </a:solidFill>
                          <a:latin typeface="Calibri"/>
                        </a:defRPr>
                      </a:lvl7pPr>
                      <a:lvl8pPr marL="3200400" algn="l" defTabSz="914400" rtl="0" eaLnBrk="1" latinLnBrk="0" hangingPunct="1">
                        <a:defRPr sz="1800" b="1" kern="1200">
                          <a:solidFill>
                            <a:schemeClr val="lt1"/>
                          </a:solidFill>
                          <a:latin typeface="Calibri"/>
                        </a:defRPr>
                      </a:lvl8pPr>
                      <a:lvl9pPr marL="3657600" algn="l" defTabSz="914400" rtl="0" eaLnBrk="1" latinLnBrk="0" hangingPunct="1">
                        <a:defRPr sz="1800" b="1" kern="1200">
                          <a:solidFill>
                            <a:schemeClr val="lt1"/>
                          </a:solidFill>
                          <a:latin typeface="Calibri"/>
                        </a:defRPr>
                      </a:lvl9pPr>
                    </a:lstStyle>
                    <a:p>
                      <a:pPr algn="ctr"/>
                      <a:r>
                        <a:rPr lang="es-CO" b="1" dirty="0" err="1">
                          <a:latin typeface="Segoe UI" panose="020B0502040204020203" pitchFamily="34" charset="0"/>
                          <a:cs typeface="Segoe UI" panose="020B0502040204020203" pitchFamily="34" charset="0"/>
                        </a:rPr>
                        <a:t>Economy</a:t>
                      </a:r>
                      <a:endParaRPr lang="es-CO" b="1" dirty="0">
                        <a:latin typeface="Segoe UI" panose="020B0502040204020203" pitchFamily="34" charset="0"/>
                        <a:cs typeface="Segoe UI" panose="020B0502040204020203" pitchFamily="34" charset="0"/>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F81BD"/>
                    </a:solidFill>
                  </a:tcPr>
                </a:tc>
                <a:extLst>
                  <a:ext uri="{0D108BD9-81ED-4DB2-BD59-A6C34878D82A}">
                    <a16:rowId xmlns:a16="http://schemas.microsoft.com/office/drawing/2014/main" val="4247230315"/>
                  </a:ext>
                </a:extLst>
              </a:tr>
              <a:tr h="738810">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r>
                        <a:rPr lang="es-CO" b="1" dirty="0" err="1">
                          <a:latin typeface="Segoe UI" panose="020B0502040204020203" pitchFamily="34" charset="0"/>
                          <a:cs typeface="Segoe UI" panose="020B0502040204020203" pitchFamily="34" charset="0"/>
                        </a:rPr>
                        <a:t>Climate</a:t>
                      </a:r>
                      <a:endParaRPr lang="es-CO" b="1" dirty="0">
                        <a:latin typeface="Segoe UI" panose="020B0502040204020203" pitchFamily="34" charset="0"/>
                        <a:cs typeface="Segoe UI" panose="020B0502040204020203" pitchFamily="34" charset="0"/>
                      </a:endParaRPr>
                    </a:p>
                  </a:txBody>
                  <a:tcPr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endParaRPr lang="es-CO" sz="1200" b="1" dirty="0">
                        <a:latin typeface="Segoe UI" panose="020B0502040204020203" pitchFamily="34" charset="0"/>
                        <a:cs typeface="Segoe UI" panose="020B0502040204020203" pitchFamily="34" charset="0"/>
                      </a:endParaRPr>
                    </a:p>
                  </a:txBody>
                  <a:tcPr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002060"/>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r>
                        <a:rPr lang="es-CO" sz="1200" b="1" dirty="0" err="1">
                          <a:latin typeface="Segoe UI" panose="020B0502040204020203" pitchFamily="34" charset="0"/>
                          <a:cs typeface="Segoe UI" panose="020B0502040204020203" pitchFamily="34" charset="0"/>
                        </a:rPr>
                        <a:t>Precipitations</a:t>
                      </a:r>
                      <a:endParaRPr lang="es-CO" sz="1200" b="1" dirty="0">
                        <a:latin typeface="Segoe UI" panose="020B0502040204020203" pitchFamily="34" charset="0"/>
                        <a:cs typeface="Segoe UI" panose="020B0502040204020203" pitchFamily="34" charset="0"/>
                      </a:endParaRPr>
                    </a:p>
                  </a:txBody>
                  <a:tcPr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r>
                        <a:rPr lang="es-CO" sz="1200" b="1" dirty="0" err="1">
                          <a:latin typeface="Segoe UI" panose="020B0502040204020203" pitchFamily="34" charset="0"/>
                          <a:cs typeface="Segoe UI" panose="020B0502040204020203" pitchFamily="34" charset="0"/>
                        </a:rPr>
                        <a:t>Precipitations</a:t>
                      </a:r>
                      <a:endParaRPr lang="es-CO" sz="1200" b="1" dirty="0">
                        <a:latin typeface="Segoe UI" panose="020B0502040204020203" pitchFamily="34" charset="0"/>
                        <a:cs typeface="Segoe UI" panose="020B0502040204020203" pitchFamily="34" charset="0"/>
                      </a:endParaRPr>
                    </a:p>
                  </a:txBody>
                  <a:tcPr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r>
                        <a:rPr lang="es-CO" sz="1200" b="1" dirty="0" err="1">
                          <a:latin typeface="Segoe UI" panose="020B0502040204020203" pitchFamily="34" charset="0"/>
                          <a:cs typeface="Segoe UI" panose="020B0502040204020203" pitchFamily="34" charset="0"/>
                        </a:rPr>
                        <a:t>Renewable</a:t>
                      </a:r>
                      <a:r>
                        <a:rPr lang="es-CO" sz="1200" b="1" dirty="0">
                          <a:latin typeface="Segoe UI" panose="020B0502040204020203" pitchFamily="34" charset="0"/>
                          <a:cs typeface="Segoe UI" panose="020B0502040204020203" pitchFamily="34" charset="0"/>
                        </a:rPr>
                        <a:t> </a:t>
                      </a:r>
                      <a:r>
                        <a:rPr lang="es-CO" sz="1200" b="1" dirty="0" err="1">
                          <a:latin typeface="Segoe UI" panose="020B0502040204020203" pitchFamily="34" charset="0"/>
                          <a:cs typeface="Segoe UI" panose="020B0502040204020203" pitchFamily="34" charset="0"/>
                        </a:rPr>
                        <a:t>energy</a:t>
                      </a:r>
                      <a:r>
                        <a:rPr lang="es-CO" sz="1200" b="1" dirty="0">
                          <a:latin typeface="Segoe UI" panose="020B0502040204020203" pitchFamily="34" charset="0"/>
                          <a:cs typeface="Segoe UI" panose="020B0502040204020203" pitchFamily="34" charset="0"/>
                        </a:rPr>
                        <a:t> </a:t>
                      </a:r>
                      <a:r>
                        <a:rPr lang="es-CO" sz="1200" b="1" dirty="0" err="1">
                          <a:latin typeface="Segoe UI" panose="020B0502040204020203" pitchFamily="34" charset="0"/>
                          <a:cs typeface="Segoe UI" panose="020B0502040204020203" pitchFamily="34" charset="0"/>
                        </a:rPr>
                        <a:t>potential</a:t>
                      </a:r>
                      <a:endParaRPr lang="es-CO" sz="1200" b="1" dirty="0">
                        <a:latin typeface="Segoe UI" panose="020B0502040204020203" pitchFamily="34" charset="0"/>
                        <a:cs typeface="Segoe UI" panose="020B0502040204020203" pitchFamily="34" charset="0"/>
                      </a:endParaRPr>
                    </a:p>
                  </a:txBody>
                  <a:tcPr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r>
                        <a:rPr lang="es-CO" sz="1200" b="1" dirty="0" err="1">
                          <a:latin typeface="Segoe UI" panose="020B0502040204020203" pitchFamily="34" charset="0"/>
                          <a:cs typeface="Segoe UI" panose="020B0502040204020203" pitchFamily="34" charset="0"/>
                        </a:rPr>
                        <a:t>Attention</a:t>
                      </a:r>
                      <a:r>
                        <a:rPr lang="es-CO" sz="1200" b="1" dirty="0">
                          <a:latin typeface="Segoe UI" panose="020B0502040204020203" pitchFamily="34" charset="0"/>
                          <a:cs typeface="Segoe UI" panose="020B0502040204020203" pitchFamily="34" charset="0"/>
                        </a:rPr>
                        <a:t> </a:t>
                      </a:r>
                      <a:r>
                        <a:rPr lang="es-CO" sz="1200" b="1" dirty="0" err="1">
                          <a:latin typeface="Segoe UI" panose="020B0502040204020203" pitchFamily="34" charset="0"/>
                          <a:cs typeface="Segoe UI" panose="020B0502040204020203" pitchFamily="34" charset="0"/>
                        </a:rPr>
                        <a:t>to</a:t>
                      </a:r>
                      <a:r>
                        <a:rPr lang="es-CO" sz="1200" b="1" dirty="0">
                          <a:latin typeface="Segoe UI" panose="020B0502040204020203" pitchFamily="34" charset="0"/>
                          <a:cs typeface="Segoe UI" panose="020B0502040204020203" pitchFamily="34" charset="0"/>
                        </a:rPr>
                        <a:t> </a:t>
                      </a:r>
                      <a:r>
                        <a:rPr lang="es-CO" sz="1200" b="1" dirty="0" err="1">
                          <a:latin typeface="Segoe UI" panose="020B0502040204020203" pitchFamily="34" charset="0"/>
                          <a:cs typeface="Segoe UI" panose="020B0502040204020203" pitchFamily="34" charset="0"/>
                        </a:rPr>
                        <a:t>climate</a:t>
                      </a:r>
                      <a:r>
                        <a:rPr lang="es-CO" sz="1200" b="1" dirty="0">
                          <a:latin typeface="Segoe UI" panose="020B0502040204020203" pitchFamily="34" charset="0"/>
                          <a:cs typeface="Segoe UI" panose="020B0502040204020203" pitchFamily="34" charset="0"/>
                        </a:rPr>
                        <a:t> </a:t>
                      </a:r>
                      <a:r>
                        <a:rPr lang="es-CO" sz="1200" b="1" dirty="0" err="1">
                          <a:latin typeface="Segoe UI" panose="020B0502040204020203" pitchFamily="34" charset="0"/>
                          <a:cs typeface="Segoe UI" panose="020B0502040204020203" pitchFamily="34" charset="0"/>
                        </a:rPr>
                        <a:t>change</a:t>
                      </a:r>
                      <a:r>
                        <a:rPr lang="es-CO" sz="1200" b="1" dirty="0">
                          <a:latin typeface="Segoe UI" panose="020B0502040204020203" pitchFamily="34" charset="0"/>
                          <a:cs typeface="Segoe UI" panose="020B0502040204020203" pitchFamily="34" charset="0"/>
                        </a:rPr>
                        <a:t> </a:t>
                      </a:r>
                      <a:r>
                        <a:rPr lang="es-CO" sz="1200" b="1" dirty="0" err="1">
                          <a:latin typeface="Segoe UI" panose="020B0502040204020203" pitchFamily="34" charset="0"/>
                          <a:cs typeface="Segoe UI" panose="020B0502040204020203" pitchFamily="34" charset="0"/>
                        </a:rPr>
                        <a:t>consequences</a:t>
                      </a:r>
                      <a:endParaRPr lang="es-CO" sz="1200" b="1" dirty="0">
                        <a:latin typeface="Segoe UI" panose="020B0502040204020203" pitchFamily="34" charset="0"/>
                        <a:cs typeface="Segoe UI" panose="020B0502040204020203" pitchFamily="34" charset="0"/>
                      </a:endParaRPr>
                    </a:p>
                  </a:txBody>
                  <a:tcPr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extLst>
                  <a:ext uri="{0D108BD9-81ED-4DB2-BD59-A6C34878D82A}">
                    <a16:rowId xmlns:a16="http://schemas.microsoft.com/office/drawing/2014/main" val="2156731315"/>
                  </a:ext>
                </a:extLst>
              </a:tr>
              <a:tr h="640517">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r>
                        <a:rPr lang="es-CO" b="1" dirty="0" err="1">
                          <a:latin typeface="Segoe UI" panose="020B0502040204020203" pitchFamily="34" charset="0"/>
                          <a:cs typeface="Segoe UI" panose="020B0502040204020203" pitchFamily="34" charset="0"/>
                        </a:rPr>
                        <a:t>Land</a:t>
                      </a:r>
                      <a:endParaRPr lang="es-CO" b="1" dirty="0">
                        <a:latin typeface="Segoe UI" panose="020B0502040204020203" pitchFamily="34" charset="0"/>
                        <a:cs typeface="Segoe UI" panose="020B0502040204020203" pitchFamily="34" charset="0"/>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r>
                        <a:rPr lang="es-CO" sz="1200" b="1" dirty="0">
                          <a:latin typeface="Segoe UI" panose="020B0502040204020203" pitchFamily="34" charset="0"/>
                          <a:cs typeface="Segoe UI" panose="020B0502040204020203" pitchFamily="34" charset="0"/>
                        </a:rPr>
                        <a:t>CO2 </a:t>
                      </a:r>
                      <a:r>
                        <a:rPr lang="es-CO" sz="1200" b="1" dirty="0" err="1">
                          <a:latin typeface="Segoe UI" panose="020B0502040204020203" pitchFamily="34" charset="0"/>
                          <a:cs typeface="Segoe UI" panose="020B0502040204020203" pitchFamily="34" charset="0"/>
                        </a:rPr>
                        <a:t>absortion</a:t>
                      </a:r>
                      <a:r>
                        <a:rPr lang="es-CO" sz="1200" b="1" dirty="0">
                          <a:latin typeface="Segoe UI" panose="020B0502040204020203" pitchFamily="34" charset="0"/>
                          <a:cs typeface="Segoe UI" panose="020B0502040204020203" pitchFamily="34" charset="0"/>
                        </a:rPr>
                        <a:t>, GHG </a:t>
                      </a:r>
                      <a:r>
                        <a:rPr lang="es-CO" sz="1200" b="1" dirty="0" err="1">
                          <a:latin typeface="Segoe UI" panose="020B0502040204020203" pitchFamily="34" charset="0"/>
                          <a:cs typeface="Segoe UI" panose="020B0502040204020203" pitchFamily="34" charset="0"/>
                        </a:rPr>
                        <a:t>emissions</a:t>
                      </a:r>
                      <a:endParaRPr lang="es-CO" sz="1200" b="1" dirty="0">
                        <a:latin typeface="Segoe UI" panose="020B0502040204020203" pitchFamily="34" charset="0"/>
                        <a:cs typeface="Segoe UI" panose="020B0502040204020203" pitchFamily="34" charset="0"/>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endParaRPr lang="es-CO" sz="1200" b="1" dirty="0">
                        <a:latin typeface="Segoe UI" panose="020B0502040204020203" pitchFamily="34" charset="0"/>
                        <a:cs typeface="Segoe UI" panose="020B0502040204020203" pitchFamily="34" charset="0"/>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002060"/>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r>
                        <a:rPr lang="es-CO" sz="1200" b="1" dirty="0" err="1">
                          <a:latin typeface="Segoe UI" panose="020B0502040204020203" pitchFamily="34" charset="0"/>
                          <a:cs typeface="Segoe UI" panose="020B0502040204020203" pitchFamily="34" charset="0"/>
                        </a:rPr>
                        <a:t>Pollution</a:t>
                      </a:r>
                      <a:endParaRPr lang="es-CO" sz="1200" b="1" dirty="0">
                        <a:latin typeface="Segoe UI" panose="020B0502040204020203" pitchFamily="34" charset="0"/>
                        <a:cs typeface="Segoe UI" panose="020B0502040204020203" pitchFamily="34" charset="0"/>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r>
                        <a:rPr lang="es-CO" sz="1200" b="1" dirty="0" err="1">
                          <a:latin typeface="Segoe UI" panose="020B0502040204020203" pitchFamily="34" charset="0"/>
                          <a:cs typeface="Segoe UI" panose="020B0502040204020203" pitchFamily="34" charset="0"/>
                        </a:rPr>
                        <a:t>Biomass</a:t>
                      </a:r>
                      <a:r>
                        <a:rPr lang="es-CO" sz="1200" b="1" dirty="0">
                          <a:latin typeface="Segoe UI" panose="020B0502040204020203" pitchFamily="34" charset="0"/>
                          <a:cs typeface="Segoe UI" panose="020B0502040204020203" pitchFamily="34" charset="0"/>
                        </a:rPr>
                        <a:t> </a:t>
                      </a:r>
                      <a:r>
                        <a:rPr lang="es-CO" sz="1200" b="1" dirty="0" err="1">
                          <a:latin typeface="Segoe UI" panose="020B0502040204020203" pitchFamily="34" charset="0"/>
                          <a:cs typeface="Segoe UI" panose="020B0502040204020203" pitchFamily="34" charset="0"/>
                        </a:rPr>
                        <a:t>to</a:t>
                      </a:r>
                      <a:r>
                        <a:rPr lang="es-CO" sz="1200" b="1" dirty="0">
                          <a:latin typeface="Segoe UI" panose="020B0502040204020203" pitchFamily="34" charset="0"/>
                          <a:cs typeface="Segoe UI" panose="020B0502040204020203" pitchFamily="34" charset="0"/>
                        </a:rPr>
                        <a:t> </a:t>
                      </a:r>
                      <a:r>
                        <a:rPr lang="es-CO" sz="1200" b="1" dirty="0" err="1">
                          <a:latin typeface="Segoe UI" panose="020B0502040204020203" pitchFamily="34" charset="0"/>
                          <a:cs typeface="Segoe UI" panose="020B0502040204020203" pitchFamily="34" charset="0"/>
                        </a:rPr>
                        <a:t>energy</a:t>
                      </a:r>
                      <a:endParaRPr lang="es-CO" sz="1200" b="1" dirty="0">
                        <a:latin typeface="Segoe UI" panose="020B0502040204020203" pitchFamily="34" charset="0"/>
                        <a:cs typeface="Segoe UI" panose="020B0502040204020203" pitchFamily="34" charset="0"/>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r>
                        <a:rPr lang="es-CO" sz="1200" b="1" dirty="0" err="1">
                          <a:latin typeface="Segoe UI" panose="020B0502040204020203" pitchFamily="34" charset="0"/>
                          <a:cs typeface="Segoe UI" panose="020B0502040204020203" pitchFamily="34" charset="0"/>
                        </a:rPr>
                        <a:t>Exports</a:t>
                      </a:r>
                      <a:r>
                        <a:rPr lang="es-CO" sz="1200" b="1" dirty="0">
                          <a:latin typeface="Segoe UI" panose="020B0502040204020203" pitchFamily="34" charset="0"/>
                          <a:cs typeface="Segoe UI" panose="020B0502040204020203" pitchFamily="34" charset="0"/>
                        </a:rPr>
                        <a:t>/</a:t>
                      </a:r>
                      <a:r>
                        <a:rPr lang="es-CO" sz="1200" b="1" dirty="0" err="1">
                          <a:latin typeface="Segoe UI" panose="020B0502040204020203" pitchFamily="34" charset="0"/>
                          <a:cs typeface="Segoe UI" panose="020B0502040204020203" pitchFamily="34" charset="0"/>
                        </a:rPr>
                        <a:t>Imports</a:t>
                      </a:r>
                      <a:endParaRPr lang="es-CO" sz="1200" b="1" dirty="0">
                        <a:latin typeface="Segoe UI" panose="020B0502040204020203" pitchFamily="34" charset="0"/>
                        <a:cs typeface="Segoe UI" panose="020B0502040204020203" pitchFamily="34" charset="0"/>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extLst>
                  <a:ext uri="{0D108BD9-81ED-4DB2-BD59-A6C34878D82A}">
                    <a16:rowId xmlns:a16="http://schemas.microsoft.com/office/drawing/2014/main" val="3134756633"/>
                  </a:ext>
                </a:extLst>
              </a:tr>
              <a:tr h="949898">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r>
                        <a:rPr lang="es-CO" b="1" dirty="0" err="1">
                          <a:latin typeface="Segoe UI" panose="020B0502040204020203" pitchFamily="34" charset="0"/>
                          <a:cs typeface="Segoe UI" panose="020B0502040204020203" pitchFamily="34" charset="0"/>
                        </a:rPr>
                        <a:t>Water</a:t>
                      </a:r>
                      <a:endParaRPr lang="es-CO" b="1" dirty="0">
                        <a:latin typeface="Segoe UI" panose="020B0502040204020203" pitchFamily="34" charset="0"/>
                        <a:cs typeface="Segoe UI" panose="020B0502040204020203" pitchFamily="34" charset="0"/>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endParaRPr lang="es-CO" sz="1200" b="1" dirty="0">
                        <a:latin typeface="Segoe UI" panose="020B0502040204020203" pitchFamily="34" charset="0"/>
                        <a:cs typeface="Segoe UI" panose="020B0502040204020203" pitchFamily="34" charset="0"/>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r>
                        <a:rPr lang="es-CO" sz="1200" b="1" dirty="0" err="1">
                          <a:latin typeface="Segoe UI" panose="020B0502040204020203" pitchFamily="34" charset="0"/>
                          <a:cs typeface="Segoe UI" panose="020B0502040204020203" pitchFamily="34" charset="0"/>
                        </a:rPr>
                        <a:t>Water</a:t>
                      </a:r>
                      <a:r>
                        <a:rPr lang="es-CO" sz="1200" b="1" dirty="0">
                          <a:latin typeface="Segoe UI" panose="020B0502040204020203" pitchFamily="34" charset="0"/>
                          <a:cs typeface="Segoe UI" panose="020B0502040204020203" pitchFamily="34" charset="0"/>
                        </a:rPr>
                        <a:t> </a:t>
                      </a:r>
                      <a:r>
                        <a:rPr lang="es-CO" sz="1200" b="1" dirty="0" err="1">
                          <a:latin typeface="Segoe UI" panose="020B0502040204020203" pitchFamily="34" charset="0"/>
                          <a:cs typeface="Segoe UI" panose="020B0502040204020203" pitchFamily="34" charset="0"/>
                        </a:rPr>
                        <a:t>for</a:t>
                      </a:r>
                      <a:r>
                        <a:rPr lang="es-CO" sz="1200" b="1" dirty="0">
                          <a:latin typeface="Segoe UI" panose="020B0502040204020203" pitchFamily="34" charset="0"/>
                          <a:cs typeface="Segoe UI" panose="020B0502040204020203" pitchFamily="34" charset="0"/>
                        </a:rPr>
                        <a:t> </a:t>
                      </a:r>
                      <a:r>
                        <a:rPr lang="es-CO" sz="1200" b="1" dirty="0" err="1">
                          <a:latin typeface="Segoe UI" panose="020B0502040204020203" pitchFamily="34" charset="0"/>
                          <a:cs typeface="Segoe UI" panose="020B0502040204020203" pitchFamily="34" charset="0"/>
                        </a:rPr>
                        <a:t>agriculture</a:t>
                      </a:r>
                      <a:endParaRPr lang="es-CO" sz="1200" b="1" dirty="0">
                        <a:latin typeface="Segoe UI" panose="020B0502040204020203" pitchFamily="34" charset="0"/>
                        <a:cs typeface="Segoe UI" panose="020B0502040204020203" pitchFamily="34" charset="0"/>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endParaRPr lang="es-CO" sz="1200" b="1" dirty="0">
                        <a:latin typeface="Segoe UI" panose="020B0502040204020203" pitchFamily="34" charset="0"/>
                        <a:cs typeface="Segoe UI" panose="020B0502040204020203" pitchFamily="34" charset="0"/>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002060"/>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r>
                        <a:rPr lang="en-US" sz="1200" b="1" dirty="0">
                          <a:latin typeface="Segoe UI" panose="020B0502040204020203" pitchFamily="34" charset="0"/>
                          <a:cs typeface="Segoe UI" panose="020B0502040204020203" pitchFamily="34" charset="0"/>
                        </a:rPr>
                        <a:t>Hydroelectric plants, water for cooling, hydrogen generation</a:t>
                      </a:r>
                      <a:endParaRPr lang="es-CO" sz="1200" b="1" dirty="0">
                        <a:latin typeface="Segoe UI" panose="020B0502040204020203" pitchFamily="34" charset="0"/>
                        <a:cs typeface="Segoe UI" panose="020B0502040204020203" pitchFamily="34" charset="0"/>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endParaRPr lang="es-CO" sz="1200" b="1">
                        <a:latin typeface="Segoe UI" panose="020B0502040204020203" pitchFamily="34" charset="0"/>
                        <a:cs typeface="Segoe UI" panose="020B0502040204020203" pitchFamily="34" charset="0"/>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extLst>
                  <a:ext uri="{0D108BD9-81ED-4DB2-BD59-A6C34878D82A}">
                    <a16:rowId xmlns:a16="http://schemas.microsoft.com/office/drawing/2014/main" val="1585185382"/>
                  </a:ext>
                </a:extLst>
              </a:tr>
              <a:tr h="949898">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r>
                        <a:rPr lang="es-CO" b="1" dirty="0">
                          <a:latin typeface="Segoe UI" panose="020B0502040204020203" pitchFamily="34" charset="0"/>
                          <a:cs typeface="Segoe UI" panose="020B0502040204020203" pitchFamily="34" charset="0"/>
                        </a:rPr>
                        <a:t>Energy</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r>
                        <a:rPr lang="es-CO" sz="1200" b="1" dirty="0">
                          <a:latin typeface="Segoe UI" panose="020B0502040204020203" pitchFamily="34" charset="0"/>
                          <a:cs typeface="Segoe UI" panose="020B0502040204020203" pitchFamily="34" charset="0"/>
                        </a:rPr>
                        <a:t>GHG </a:t>
                      </a:r>
                      <a:r>
                        <a:rPr lang="es-CO" sz="1200" b="1" dirty="0" err="1">
                          <a:latin typeface="Segoe UI" panose="020B0502040204020203" pitchFamily="34" charset="0"/>
                          <a:cs typeface="Segoe UI" panose="020B0502040204020203" pitchFamily="34" charset="0"/>
                        </a:rPr>
                        <a:t>emissions</a:t>
                      </a:r>
                      <a:endParaRPr lang="es-CO" sz="1200" b="1" dirty="0">
                        <a:latin typeface="Segoe UI" panose="020B0502040204020203" pitchFamily="34" charset="0"/>
                        <a:cs typeface="Segoe UI" panose="020B0502040204020203" pitchFamily="34" charset="0"/>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r>
                        <a:rPr lang="es-CO" sz="1200" b="1" dirty="0">
                          <a:latin typeface="Segoe UI" panose="020B0502040204020203" pitchFamily="34" charset="0"/>
                          <a:cs typeface="Segoe UI" panose="020B0502040204020203" pitchFamily="34" charset="0"/>
                        </a:rPr>
                        <a:t>Energy </a:t>
                      </a:r>
                      <a:r>
                        <a:rPr lang="es-CO" sz="1200" b="1" dirty="0" err="1">
                          <a:latin typeface="Segoe UI" panose="020B0502040204020203" pitchFamily="34" charset="0"/>
                          <a:cs typeface="Segoe UI" panose="020B0502040204020203" pitchFamily="34" charset="0"/>
                        </a:rPr>
                        <a:t>for</a:t>
                      </a:r>
                      <a:r>
                        <a:rPr lang="es-CO" sz="1200" b="1" dirty="0">
                          <a:latin typeface="Segoe UI" panose="020B0502040204020203" pitchFamily="34" charset="0"/>
                          <a:cs typeface="Segoe UI" panose="020B0502040204020203" pitchFamily="34" charset="0"/>
                        </a:rPr>
                        <a:t> </a:t>
                      </a:r>
                      <a:r>
                        <a:rPr lang="es-CO" sz="1200" b="1" dirty="0" err="1">
                          <a:latin typeface="Segoe UI" panose="020B0502040204020203" pitchFamily="34" charset="0"/>
                          <a:cs typeface="Segoe UI" panose="020B0502040204020203" pitchFamily="34" charset="0"/>
                        </a:rPr>
                        <a:t>agriculture</a:t>
                      </a:r>
                      <a:endParaRPr lang="es-CO" sz="1200" b="1" dirty="0">
                        <a:latin typeface="Segoe UI" panose="020B0502040204020203" pitchFamily="34" charset="0"/>
                        <a:cs typeface="Segoe UI" panose="020B0502040204020203" pitchFamily="34" charset="0"/>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200" b="1" dirty="0">
                          <a:latin typeface="Segoe UI" panose="020B0502040204020203" pitchFamily="34" charset="0"/>
                          <a:cs typeface="Segoe UI" panose="020B0502040204020203" pitchFamily="34" charset="0"/>
                        </a:rPr>
                        <a:t>Pollution, energy for water treatment and management</a:t>
                      </a:r>
                      <a:endParaRPr lang="es-CO" sz="1200" b="1" dirty="0">
                        <a:latin typeface="Segoe UI" panose="020B0502040204020203" pitchFamily="34" charset="0"/>
                        <a:cs typeface="Segoe UI" panose="020B0502040204020203" pitchFamily="34" charset="0"/>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endParaRPr lang="es-CO" sz="1200" b="1" dirty="0">
                        <a:latin typeface="Segoe UI" panose="020B0502040204020203" pitchFamily="34" charset="0"/>
                        <a:cs typeface="Segoe UI" panose="020B0502040204020203" pitchFamily="34" charset="0"/>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002060"/>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r>
                        <a:rPr lang="es-CO" sz="1200" b="1" dirty="0" err="1">
                          <a:latin typeface="Segoe UI" panose="020B0502040204020203" pitchFamily="34" charset="0"/>
                          <a:cs typeface="Segoe UI" panose="020B0502040204020203" pitchFamily="34" charset="0"/>
                        </a:rPr>
                        <a:t>Exports</a:t>
                      </a:r>
                      <a:r>
                        <a:rPr lang="es-CO" sz="1200" b="1" dirty="0">
                          <a:latin typeface="Segoe UI" panose="020B0502040204020203" pitchFamily="34" charset="0"/>
                          <a:cs typeface="Segoe UI" panose="020B0502040204020203" pitchFamily="34" charset="0"/>
                        </a:rPr>
                        <a:t>/</a:t>
                      </a:r>
                      <a:r>
                        <a:rPr lang="es-CO" sz="1200" b="1" dirty="0" err="1">
                          <a:latin typeface="Segoe UI" panose="020B0502040204020203" pitchFamily="34" charset="0"/>
                          <a:cs typeface="Segoe UI" panose="020B0502040204020203" pitchFamily="34" charset="0"/>
                        </a:rPr>
                        <a:t>Imports</a:t>
                      </a:r>
                      <a:endParaRPr lang="es-CO" sz="1200" b="1" dirty="0">
                        <a:latin typeface="Segoe UI" panose="020B0502040204020203" pitchFamily="34" charset="0"/>
                        <a:cs typeface="Segoe UI" panose="020B0502040204020203" pitchFamily="34" charset="0"/>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extLst>
                  <a:ext uri="{0D108BD9-81ED-4DB2-BD59-A6C34878D82A}">
                    <a16:rowId xmlns:a16="http://schemas.microsoft.com/office/drawing/2014/main" val="211965163"/>
                  </a:ext>
                </a:extLst>
              </a:tr>
              <a:tr h="640517">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r>
                        <a:rPr lang="es-CO" b="1" dirty="0" err="1">
                          <a:latin typeface="Segoe UI" panose="020B0502040204020203" pitchFamily="34" charset="0"/>
                          <a:cs typeface="Segoe UI" panose="020B0502040204020203" pitchFamily="34" charset="0"/>
                        </a:rPr>
                        <a:t>Economy</a:t>
                      </a:r>
                      <a:endParaRPr lang="es-CO" b="1" dirty="0">
                        <a:latin typeface="Segoe UI" panose="020B0502040204020203" pitchFamily="34" charset="0"/>
                        <a:cs typeface="Segoe UI" panose="020B0502040204020203" pitchFamily="34" charset="0"/>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endParaRPr lang="es-CO" sz="1200" b="1">
                        <a:latin typeface="Segoe UI" panose="020B0502040204020203" pitchFamily="34" charset="0"/>
                        <a:cs typeface="Segoe UI" panose="020B0502040204020203" pitchFamily="34" charset="0"/>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r>
                        <a:rPr lang="es-CO" sz="1200" b="1" dirty="0" err="1">
                          <a:latin typeface="Segoe UI" panose="020B0502040204020203" pitchFamily="34" charset="0"/>
                          <a:cs typeface="Segoe UI" panose="020B0502040204020203" pitchFamily="34" charset="0"/>
                        </a:rPr>
                        <a:t>Investment</a:t>
                      </a:r>
                      <a:r>
                        <a:rPr lang="es-CO" sz="1200" b="1" dirty="0">
                          <a:latin typeface="Segoe UI" panose="020B0502040204020203" pitchFamily="34" charset="0"/>
                          <a:cs typeface="Segoe UI" panose="020B0502040204020203" pitchFamily="34" charset="0"/>
                        </a:rPr>
                        <a:t>, </a:t>
                      </a:r>
                      <a:r>
                        <a:rPr lang="es-CO" sz="1200" b="1" dirty="0" err="1">
                          <a:latin typeface="Segoe UI" panose="020B0502040204020203" pitchFamily="34" charset="0"/>
                          <a:cs typeface="Segoe UI" panose="020B0502040204020203" pitchFamily="34" charset="0"/>
                        </a:rPr>
                        <a:t>credit</a:t>
                      </a:r>
                      <a:r>
                        <a:rPr lang="es-CO" sz="1200" b="1" dirty="0">
                          <a:latin typeface="Segoe UI" panose="020B0502040204020203" pitchFamily="34" charset="0"/>
                          <a:cs typeface="Segoe UI" panose="020B0502040204020203" pitchFamily="34" charset="0"/>
                        </a:rPr>
                        <a:t>, subsidies</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r>
                        <a:rPr lang="es-CO" sz="1200" b="1" dirty="0" err="1">
                          <a:latin typeface="Segoe UI" panose="020B0502040204020203" pitchFamily="34" charset="0"/>
                          <a:cs typeface="Segoe UI" panose="020B0502040204020203" pitchFamily="34" charset="0"/>
                        </a:rPr>
                        <a:t>Investment</a:t>
                      </a:r>
                      <a:r>
                        <a:rPr lang="es-CO" sz="1200" b="1" dirty="0">
                          <a:latin typeface="Segoe UI" panose="020B0502040204020203" pitchFamily="34" charset="0"/>
                          <a:cs typeface="Segoe UI" panose="020B0502040204020203" pitchFamily="34" charset="0"/>
                        </a:rPr>
                        <a:t>, </a:t>
                      </a:r>
                      <a:r>
                        <a:rPr lang="es-CO" sz="1200" b="1" dirty="0" err="1">
                          <a:latin typeface="Segoe UI" panose="020B0502040204020203" pitchFamily="34" charset="0"/>
                          <a:cs typeface="Segoe UI" panose="020B0502040204020203" pitchFamily="34" charset="0"/>
                        </a:rPr>
                        <a:t>credit</a:t>
                      </a:r>
                      <a:r>
                        <a:rPr lang="es-CO" sz="1200" b="1" dirty="0">
                          <a:latin typeface="Segoe UI" panose="020B0502040204020203" pitchFamily="34" charset="0"/>
                          <a:cs typeface="Segoe UI" panose="020B0502040204020203" pitchFamily="34" charset="0"/>
                        </a:rPr>
                        <a:t>, subsidies</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r>
                        <a:rPr lang="es-CO" sz="1200" b="1" dirty="0" err="1">
                          <a:latin typeface="Segoe UI" panose="020B0502040204020203" pitchFamily="34" charset="0"/>
                          <a:cs typeface="Segoe UI" panose="020B0502040204020203" pitchFamily="34" charset="0"/>
                        </a:rPr>
                        <a:t>Investment</a:t>
                      </a:r>
                      <a:r>
                        <a:rPr lang="es-CO" sz="1200" b="1" dirty="0">
                          <a:latin typeface="Segoe UI" panose="020B0502040204020203" pitchFamily="34" charset="0"/>
                          <a:cs typeface="Segoe UI" panose="020B0502040204020203" pitchFamily="34" charset="0"/>
                        </a:rPr>
                        <a:t>, </a:t>
                      </a:r>
                      <a:r>
                        <a:rPr lang="es-CO" sz="1200" b="1" dirty="0" err="1">
                          <a:latin typeface="Segoe UI" panose="020B0502040204020203" pitchFamily="34" charset="0"/>
                          <a:cs typeface="Segoe UI" panose="020B0502040204020203" pitchFamily="34" charset="0"/>
                        </a:rPr>
                        <a:t>credit</a:t>
                      </a:r>
                      <a:r>
                        <a:rPr lang="es-CO" sz="1200" b="1" dirty="0">
                          <a:latin typeface="Segoe UI" panose="020B0502040204020203" pitchFamily="34" charset="0"/>
                          <a:cs typeface="Segoe UI" panose="020B0502040204020203" pitchFamily="34" charset="0"/>
                        </a:rPr>
                        <a:t>, subsidies</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endParaRPr lang="es-CO" sz="1200" b="1" dirty="0">
                        <a:latin typeface="Segoe UI" panose="020B0502040204020203" pitchFamily="34" charset="0"/>
                        <a:cs typeface="Segoe UI" panose="020B0502040204020203" pitchFamily="34" charset="0"/>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002060"/>
                    </a:solidFill>
                  </a:tcPr>
                </a:tc>
                <a:extLst>
                  <a:ext uri="{0D108BD9-81ED-4DB2-BD59-A6C34878D82A}">
                    <a16:rowId xmlns:a16="http://schemas.microsoft.com/office/drawing/2014/main" val="2159138579"/>
                  </a:ext>
                </a:extLst>
              </a:tr>
            </a:tbl>
          </a:graphicData>
        </a:graphic>
      </p:graphicFrame>
      <p:sp>
        <p:nvSpPr>
          <p:cNvPr id="4" name="Rectángulo 36">
            <a:extLst>
              <a:ext uri="{FF2B5EF4-FFF2-40B4-BE49-F238E27FC236}">
                <a16:creationId xmlns:a16="http://schemas.microsoft.com/office/drawing/2014/main" id="{8311378C-1BF0-CA1B-0A57-3E9D575EAB0A}"/>
              </a:ext>
            </a:extLst>
          </p:cNvPr>
          <p:cNvSpPr/>
          <p:nvPr/>
        </p:nvSpPr>
        <p:spPr>
          <a:xfrm>
            <a:off x="303770" y="6398226"/>
            <a:ext cx="2939716" cy="276999"/>
          </a:xfrm>
          <a:prstGeom prst="rect">
            <a:avLst/>
          </a:prstGeom>
        </p:spPr>
        <p:txBody>
          <a:bodyPr wrap="none">
            <a:spAutoFit/>
          </a:bodyPr>
          <a:lstStyle/>
          <a:p>
            <a:r>
              <a:rPr lang="en-US" sz="1200" dirty="0">
                <a:latin typeface="Segoe UI" panose="020B0502040204020203" pitchFamily="34" charset="0"/>
                <a:ea typeface="Segoe UI" panose="020B0502040204020203" pitchFamily="34" charset="0"/>
                <a:cs typeface="Segoe UI" panose="020B0502040204020203" pitchFamily="34" charset="0"/>
              </a:rPr>
              <a:t>Source: Adapted from Ramos et al., 2022</a:t>
            </a:r>
            <a:endParaRPr lang="es-ES" sz="1200" dirty="0">
              <a:latin typeface="Segoe UI" panose="020B0502040204020203" pitchFamily="34" charset="0"/>
              <a:ea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15457360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CBE5FDB-C9FB-974D-885B-3096FFD6806F}"/>
              </a:ext>
            </a:extLst>
          </p:cNvPr>
          <p:cNvSpPr txBox="1"/>
          <p:nvPr/>
        </p:nvSpPr>
        <p:spPr>
          <a:xfrm>
            <a:off x="3049030" y="2830190"/>
            <a:ext cx="6098058" cy="981872"/>
          </a:xfrm>
          <a:prstGeom prst="rect">
            <a:avLst/>
          </a:prstGeom>
          <a:noFill/>
        </p:spPr>
        <p:txBody>
          <a:bodyPr wrap="square">
            <a:spAutoFit/>
          </a:bodyPr>
          <a:lstStyle/>
          <a:p>
            <a:pPr algn="ctr">
              <a:lnSpc>
                <a:spcPct val="150000"/>
              </a:lnSpc>
            </a:pPr>
            <a:r>
              <a:rPr lang="es-CO" altLang="es-ES" sz="4400" b="1" dirty="0">
                <a:latin typeface="Segoe UI" panose="020B0502040204020203" pitchFamily="34" charset="0"/>
                <a:cs typeface="Segoe UI" panose="020B0502040204020203" pitchFamily="34" charset="0"/>
              </a:rPr>
              <a:t>LP </a:t>
            </a:r>
            <a:r>
              <a:rPr lang="es-CO" altLang="es-ES" sz="4400" b="1" dirty="0" err="1">
                <a:latin typeface="Segoe UI" panose="020B0502040204020203" pitchFamily="34" charset="0"/>
                <a:cs typeface="Segoe UI" panose="020B0502040204020203" pitchFamily="34" charset="0"/>
              </a:rPr>
              <a:t>Model</a:t>
            </a:r>
            <a:endParaRPr lang="es-CO" altLang="es-ES" sz="4400" b="1"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21830583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8">
            <a:extLst>
              <a:ext uri="{FF2B5EF4-FFF2-40B4-BE49-F238E27FC236}">
                <a16:creationId xmlns:a16="http://schemas.microsoft.com/office/drawing/2014/main" id="{02E85493-5F40-7DB4-902D-631A40BE0BE7}"/>
              </a:ext>
            </a:extLst>
          </p:cNvPr>
          <p:cNvSpPr txBox="1">
            <a:spLocks/>
          </p:cNvSpPr>
          <p:nvPr/>
        </p:nvSpPr>
        <p:spPr bwMode="auto">
          <a:xfrm>
            <a:off x="1905000" y="495399"/>
            <a:ext cx="83820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457200">
              <a:defRPr>
                <a:solidFill>
                  <a:schemeClr val="tx1"/>
                </a:solidFill>
                <a:latin typeface="Arial" panose="020B0604020202020204" pitchFamily="34" charset="0"/>
                <a:ea typeface="MS PGothic" panose="020B0600070205080204" pitchFamily="34" charset="-128"/>
              </a:defRPr>
            </a:lvl1pPr>
            <a:lvl2pPr marL="742950" indent="-285750" defTabSz="457200">
              <a:defRPr>
                <a:solidFill>
                  <a:schemeClr val="tx1"/>
                </a:solidFill>
                <a:latin typeface="Arial" panose="020B0604020202020204" pitchFamily="34" charset="0"/>
                <a:ea typeface="MS PGothic" panose="020B0600070205080204" pitchFamily="34" charset="-128"/>
              </a:defRPr>
            </a:lvl2pPr>
            <a:lvl3pPr marL="1143000" indent="-228600" defTabSz="457200">
              <a:defRPr>
                <a:solidFill>
                  <a:schemeClr val="tx1"/>
                </a:solidFill>
                <a:latin typeface="Arial" panose="020B0604020202020204" pitchFamily="34" charset="0"/>
                <a:ea typeface="MS PGothic" panose="020B0600070205080204" pitchFamily="34" charset="-128"/>
              </a:defRPr>
            </a:lvl3pPr>
            <a:lvl4pPr marL="1600200" indent="-228600" defTabSz="457200">
              <a:defRPr>
                <a:solidFill>
                  <a:schemeClr val="tx1"/>
                </a:solidFill>
                <a:latin typeface="Arial" panose="020B0604020202020204" pitchFamily="34" charset="0"/>
                <a:ea typeface="MS PGothic" panose="020B0600070205080204" pitchFamily="34" charset="-128"/>
              </a:defRPr>
            </a:lvl4pPr>
            <a:lvl5pPr marL="2057400" indent="-228600" defTabSz="457200">
              <a:defRPr>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ctr" eaLnBrk="1" hangingPunct="1"/>
            <a:r>
              <a:rPr lang="en-US" altLang="en-US" sz="4400" b="1" dirty="0">
                <a:solidFill>
                  <a:srgbClr val="000000"/>
                </a:solidFill>
                <a:cs typeface="Arial" panose="020B0604020202020204" pitchFamily="34" charset="0"/>
              </a:rPr>
              <a:t>OPTIMIZATION</a:t>
            </a:r>
          </a:p>
        </p:txBody>
      </p:sp>
      <p:sp>
        <p:nvSpPr>
          <p:cNvPr id="5" name="Rectángulo 1">
            <a:extLst>
              <a:ext uri="{FF2B5EF4-FFF2-40B4-BE49-F238E27FC236}">
                <a16:creationId xmlns:a16="http://schemas.microsoft.com/office/drawing/2014/main" id="{B284C8A4-EAE1-56D9-7E40-BCC06531EB02}"/>
              </a:ext>
            </a:extLst>
          </p:cNvPr>
          <p:cNvSpPr/>
          <p:nvPr/>
        </p:nvSpPr>
        <p:spPr>
          <a:xfrm>
            <a:off x="857078" y="2024839"/>
            <a:ext cx="10708846" cy="3785652"/>
          </a:xfrm>
          <a:prstGeom prst="rect">
            <a:avLst/>
          </a:prstGeom>
        </p:spPr>
        <p:txBody>
          <a:bodyPr wrap="square">
            <a:spAutoFit/>
          </a:bodyPr>
          <a:lstStyle/>
          <a:p>
            <a:pPr algn="ctr"/>
            <a:r>
              <a:rPr lang="en-US" sz="3000" i="1" dirty="0">
                <a:solidFill>
                  <a:srgbClr val="000000"/>
                </a:solidFill>
                <a:latin typeface="CMR12"/>
              </a:rPr>
              <a:t>"The main task of an engineer is to apply their scientific and technological knowledge to solve technical problems, optimizing these solutions while considering the constraints and requirements imposed by materials, technological, economic, legal, environmental, and human factors.“</a:t>
            </a:r>
          </a:p>
          <a:p>
            <a:pPr algn="ctr"/>
            <a:endParaRPr lang="es-CR" sz="3000" dirty="0"/>
          </a:p>
          <a:p>
            <a:pPr algn="r"/>
            <a:r>
              <a:rPr lang="es-CR" sz="3000" dirty="0"/>
              <a:t>G. </a:t>
            </a:r>
            <a:r>
              <a:rPr lang="es-CR" sz="3000" dirty="0" err="1"/>
              <a:t>Pahl</a:t>
            </a:r>
            <a:r>
              <a:rPr lang="es-CR" sz="3000" dirty="0"/>
              <a:t> and W. </a:t>
            </a:r>
            <a:r>
              <a:rPr lang="es-CR" sz="3000" dirty="0" err="1"/>
              <a:t>Beitz</a:t>
            </a:r>
            <a:r>
              <a:rPr lang="es-CR" sz="3000" dirty="0"/>
              <a:t> </a:t>
            </a:r>
            <a:br>
              <a:rPr lang="es-CR" sz="3000" dirty="0"/>
            </a:br>
            <a:endParaRPr lang="es-CR" sz="3000" dirty="0"/>
          </a:p>
        </p:txBody>
      </p:sp>
    </p:spTree>
    <p:extLst>
      <p:ext uri="{BB962C8B-B14F-4D97-AF65-F5344CB8AC3E}">
        <p14:creationId xmlns:p14="http://schemas.microsoft.com/office/powerpoint/2010/main" val="31877300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8">
            <a:extLst>
              <a:ext uri="{FF2B5EF4-FFF2-40B4-BE49-F238E27FC236}">
                <a16:creationId xmlns:a16="http://schemas.microsoft.com/office/drawing/2014/main" id="{76EC5DCD-7322-3779-5A79-F86B52781A2C}"/>
              </a:ext>
            </a:extLst>
          </p:cNvPr>
          <p:cNvSpPr txBox="1">
            <a:spLocks/>
          </p:cNvSpPr>
          <p:nvPr/>
        </p:nvSpPr>
        <p:spPr bwMode="auto">
          <a:xfrm>
            <a:off x="1905000" y="272973"/>
            <a:ext cx="83820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457200">
              <a:defRPr>
                <a:solidFill>
                  <a:schemeClr val="tx1"/>
                </a:solidFill>
                <a:latin typeface="Arial" panose="020B0604020202020204" pitchFamily="34" charset="0"/>
                <a:ea typeface="MS PGothic" panose="020B0600070205080204" pitchFamily="34" charset="-128"/>
              </a:defRPr>
            </a:lvl1pPr>
            <a:lvl2pPr marL="742950" indent="-285750" defTabSz="457200">
              <a:defRPr>
                <a:solidFill>
                  <a:schemeClr val="tx1"/>
                </a:solidFill>
                <a:latin typeface="Arial" panose="020B0604020202020204" pitchFamily="34" charset="0"/>
                <a:ea typeface="MS PGothic" panose="020B0600070205080204" pitchFamily="34" charset="-128"/>
              </a:defRPr>
            </a:lvl2pPr>
            <a:lvl3pPr marL="1143000" indent="-228600" defTabSz="457200">
              <a:defRPr>
                <a:solidFill>
                  <a:schemeClr val="tx1"/>
                </a:solidFill>
                <a:latin typeface="Arial" panose="020B0604020202020204" pitchFamily="34" charset="0"/>
                <a:ea typeface="MS PGothic" panose="020B0600070205080204" pitchFamily="34" charset="-128"/>
              </a:defRPr>
            </a:lvl3pPr>
            <a:lvl4pPr marL="1600200" indent="-228600" defTabSz="457200">
              <a:defRPr>
                <a:solidFill>
                  <a:schemeClr val="tx1"/>
                </a:solidFill>
                <a:latin typeface="Arial" panose="020B0604020202020204" pitchFamily="34" charset="0"/>
                <a:ea typeface="MS PGothic" panose="020B0600070205080204" pitchFamily="34" charset="-128"/>
              </a:defRPr>
            </a:lvl4pPr>
            <a:lvl5pPr marL="2057400" indent="-228600" defTabSz="457200">
              <a:defRPr>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ctr" eaLnBrk="1" hangingPunct="1"/>
            <a:r>
              <a:rPr lang="en-US" altLang="en-US" sz="4400" b="1" dirty="0">
                <a:solidFill>
                  <a:srgbClr val="000000"/>
                </a:solidFill>
                <a:cs typeface="Arial" panose="020B0604020202020204" pitchFamily="34" charset="0"/>
              </a:rPr>
              <a:t>MATHEMATICAL LP MODEL</a:t>
            </a:r>
          </a:p>
        </p:txBody>
      </p:sp>
      <p:sp>
        <p:nvSpPr>
          <p:cNvPr id="7" name="Rectángulo: esquinas redondeadas 3">
            <a:extLst>
              <a:ext uri="{FF2B5EF4-FFF2-40B4-BE49-F238E27FC236}">
                <a16:creationId xmlns:a16="http://schemas.microsoft.com/office/drawing/2014/main" id="{B5C3948B-2BB7-43F1-BFF9-469A0A0D8068}"/>
              </a:ext>
            </a:extLst>
          </p:cNvPr>
          <p:cNvSpPr/>
          <p:nvPr/>
        </p:nvSpPr>
        <p:spPr>
          <a:xfrm>
            <a:off x="7873828" y="1647181"/>
            <a:ext cx="3432603" cy="542633"/>
          </a:xfrm>
          <a:prstGeom prst="roundRect">
            <a:avLst/>
          </a:prstGeom>
          <a:solidFill>
            <a:srgbClr val="002060"/>
          </a:solidFill>
        </p:spPr>
        <p:style>
          <a:lnRef idx="1">
            <a:schemeClr val="accent1"/>
          </a:lnRef>
          <a:fillRef idx="3">
            <a:schemeClr val="accent1"/>
          </a:fillRef>
          <a:effectRef idx="2">
            <a:schemeClr val="accent1"/>
          </a:effectRef>
          <a:fontRef idx="minor">
            <a:schemeClr val="lt1"/>
          </a:fontRef>
        </p:style>
        <p:txBody>
          <a:bodyPr anchor="ctr"/>
          <a:lstStyle/>
          <a:p>
            <a:pPr algn="ctr">
              <a:defRPr/>
            </a:pPr>
            <a:r>
              <a:rPr lang="es-CO" sz="2800" b="1" dirty="0">
                <a:latin typeface="Segoe UI" panose="020B0502040204020203" pitchFamily="34" charset="0"/>
                <a:ea typeface="Segoe UI" panose="020B0502040204020203" pitchFamily="34" charset="0"/>
                <a:cs typeface="Segoe UI" panose="020B0502040204020203" pitchFamily="34" charset="0"/>
              </a:rPr>
              <a:t>Función objetivo</a:t>
            </a:r>
            <a:endParaRPr lang="es-ES" sz="2800" b="1" dirty="0">
              <a:latin typeface="Segoe UI" panose="020B0502040204020203" pitchFamily="34" charset="0"/>
              <a:ea typeface="Segoe UI" panose="020B0502040204020203" pitchFamily="34" charset="0"/>
              <a:cs typeface="Segoe UI" panose="020B0502040204020203" pitchFamily="34" charset="0"/>
            </a:endParaRPr>
          </a:p>
        </p:txBody>
      </p:sp>
      <p:sp>
        <p:nvSpPr>
          <p:cNvPr id="8" name="Rectángulo: esquinas redondeadas 12">
            <a:extLst>
              <a:ext uri="{FF2B5EF4-FFF2-40B4-BE49-F238E27FC236}">
                <a16:creationId xmlns:a16="http://schemas.microsoft.com/office/drawing/2014/main" id="{E45872C8-78BD-1F15-0EBC-2FA0DBD8D52A}"/>
              </a:ext>
            </a:extLst>
          </p:cNvPr>
          <p:cNvSpPr/>
          <p:nvPr/>
        </p:nvSpPr>
        <p:spPr>
          <a:xfrm>
            <a:off x="7873828" y="2886366"/>
            <a:ext cx="3432603" cy="542633"/>
          </a:xfrm>
          <a:prstGeom prst="roundRect">
            <a:avLst/>
          </a:prstGeom>
          <a:solidFill>
            <a:srgbClr val="002060"/>
          </a:solidFill>
        </p:spPr>
        <p:style>
          <a:lnRef idx="1">
            <a:schemeClr val="accent1"/>
          </a:lnRef>
          <a:fillRef idx="3">
            <a:schemeClr val="accent1"/>
          </a:fillRef>
          <a:effectRef idx="2">
            <a:schemeClr val="accent1"/>
          </a:effectRef>
          <a:fontRef idx="minor">
            <a:schemeClr val="lt1"/>
          </a:fontRef>
        </p:style>
        <p:txBody>
          <a:bodyPr anchor="ctr"/>
          <a:lstStyle/>
          <a:p>
            <a:pPr algn="ctr">
              <a:defRPr/>
            </a:pPr>
            <a:r>
              <a:rPr lang="es-CO" sz="2800" b="1" dirty="0">
                <a:latin typeface="Segoe UI" panose="020B0502040204020203" pitchFamily="34" charset="0"/>
                <a:ea typeface="Segoe UI" panose="020B0502040204020203" pitchFamily="34" charset="0"/>
                <a:cs typeface="Segoe UI" panose="020B0502040204020203" pitchFamily="34" charset="0"/>
              </a:rPr>
              <a:t>Restricciones</a:t>
            </a:r>
            <a:endParaRPr lang="es-ES" sz="2800" b="1" dirty="0">
              <a:latin typeface="Segoe UI" panose="020B0502040204020203" pitchFamily="34" charset="0"/>
              <a:ea typeface="Segoe UI" panose="020B0502040204020203" pitchFamily="34" charset="0"/>
              <a:cs typeface="Segoe UI" panose="020B0502040204020203" pitchFamily="34" charset="0"/>
            </a:endParaRPr>
          </a:p>
        </p:txBody>
      </p:sp>
      <p:sp>
        <p:nvSpPr>
          <p:cNvPr id="9" name="Title 8">
            <a:extLst>
              <a:ext uri="{FF2B5EF4-FFF2-40B4-BE49-F238E27FC236}">
                <a16:creationId xmlns:a16="http://schemas.microsoft.com/office/drawing/2014/main" id="{55330143-3EDD-88EC-2295-BAB4B850266D}"/>
              </a:ext>
            </a:extLst>
          </p:cNvPr>
          <p:cNvSpPr txBox="1">
            <a:spLocks/>
          </p:cNvSpPr>
          <p:nvPr/>
        </p:nvSpPr>
        <p:spPr bwMode="auto">
          <a:xfrm>
            <a:off x="8058407" y="3782944"/>
            <a:ext cx="31813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457200">
              <a:defRPr>
                <a:solidFill>
                  <a:schemeClr val="tx1"/>
                </a:solidFill>
                <a:latin typeface="Arial" panose="020B0604020202020204" pitchFamily="34" charset="0"/>
                <a:ea typeface="MS PGothic" panose="020B0600070205080204" pitchFamily="34" charset="-128"/>
              </a:defRPr>
            </a:lvl1pPr>
            <a:lvl2pPr marL="742950" indent="-285750" defTabSz="457200">
              <a:defRPr>
                <a:solidFill>
                  <a:schemeClr val="tx1"/>
                </a:solidFill>
                <a:latin typeface="Arial" panose="020B0604020202020204" pitchFamily="34" charset="0"/>
                <a:ea typeface="MS PGothic" panose="020B0600070205080204" pitchFamily="34" charset="-128"/>
              </a:defRPr>
            </a:lvl2pPr>
            <a:lvl3pPr marL="1143000" indent="-228600" defTabSz="457200">
              <a:defRPr>
                <a:solidFill>
                  <a:schemeClr val="tx1"/>
                </a:solidFill>
                <a:latin typeface="Arial" panose="020B0604020202020204" pitchFamily="34" charset="0"/>
                <a:ea typeface="MS PGothic" panose="020B0600070205080204" pitchFamily="34" charset="-128"/>
              </a:defRPr>
            </a:lvl3pPr>
            <a:lvl4pPr marL="1600200" indent="-228600" defTabSz="457200">
              <a:defRPr>
                <a:solidFill>
                  <a:schemeClr val="tx1"/>
                </a:solidFill>
                <a:latin typeface="Arial" panose="020B0604020202020204" pitchFamily="34" charset="0"/>
                <a:ea typeface="MS PGothic" panose="020B0600070205080204" pitchFamily="34" charset="-128"/>
              </a:defRPr>
            </a:lvl4pPr>
            <a:lvl5pPr marL="2057400" indent="-228600" defTabSz="457200">
              <a:defRPr>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ctr" eaLnBrk="1" hangingPunct="1"/>
            <a:r>
              <a:rPr lang="en-US" altLang="en-US" sz="2800" b="1" dirty="0" err="1">
                <a:solidFill>
                  <a:srgbClr val="000000"/>
                </a:solidFill>
                <a:cs typeface="Arial" panose="020B0604020202020204" pitchFamily="34" charset="0"/>
              </a:rPr>
              <a:t>Funcionales</a:t>
            </a:r>
            <a:endParaRPr lang="en-US" altLang="en-US" sz="2800" b="1" dirty="0">
              <a:solidFill>
                <a:srgbClr val="000000"/>
              </a:solidFill>
              <a:cs typeface="Arial" panose="020B0604020202020204" pitchFamily="34" charset="0"/>
            </a:endParaRPr>
          </a:p>
          <a:p>
            <a:pPr algn="ctr" eaLnBrk="1" hangingPunct="1"/>
            <a:r>
              <a:rPr lang="en-US" altLang="en-US" sz="2800" b="1" dirty="0">
                <a:solidFill>
                  <a:srgbClr val="000000"/>
                </a:solidFill>
                <a:cs typeface="Arial" panose="020B0604020202020204" pitchFamily="34" charset="0"/>
              </a:rPr>
              <a:t>No </a:t>
            </a:r>
            <a:r>
              <a:rPr lang="en-US" altLang="en-US" sz="2800" b="1" dirty="0" err="1">
                <a:solidFill>
                  <a:srgbClr val="000000"/>
                </a:solidFill>
                <a:cs typeface="Arial" panose="020B0604020202020204" pitchFamily="34" charset="0"/>
              </a:rPr>
              <a:t>negatividad</a:t>
            </a:r>
            <a:r>
              <a:rPr lang="en-US" altLang="en-US" sz="2800" b="1" dirty="0">
                <a:solidFill>
                  <a:srgbClr val="000000"/>
                </a:solidFill>
                <a:cs typeface="Arial" panose="020B0604020202020204" pitchFamily="34" charset="0"/>
              </a:rPr>
              <a:t> </a:t>
            </a:r>
          </a:p>
        </p:txBody>
      </p:sp>
      <p:pic>
        <p:nvPicPr>
          <p:cNvPr id="10" name="Picture 9">
            <a:extLst>
              <a:ext uri="{FF2B5EF4-FFF2-40B4-BE49-F238E27FC236}">
                <a16:creationId xmlns:a16="http://schemas.microsoft.com/office/drawing/2014/main" id="{7F7B425D-0B2F-C42A-4CB6-08C5F4CA207D}"/>
              </a:ext>
            </a:extLst>
          </p:cNvPr>
          <p:cNvPicPr>
            <a:picLocks noChangeAspect="1"/>
          </p:cNvPicPr>
          <p:nvPr/>
        </p:nvPicPr>
        <p:blipFill>
          <a:blip r:embed="rId2"/>
          <a:stretch>
            <a:fillRect/>
          </a:stretch>
        </p:blipFill>
        <p:spPr>
          <a:xfrm>
            <a:off x="332010" y="1609441"/>
            <a:ext cx="7026592" cy="4185878"/>
          </a:xfrm>
          <a:prstGeom prst="rect">
            <a:avLst/>
          </a:prstGeom>
        </p:spPr>
      </p:pic>
    </p:spTree>
    <p:extLst>
      <p:ext uri="{BB962C8B-B14F-4D97-AF65-F5344CB8AC3E}">
        <p14:creationId xmlns:p14="http://schemas.microsoft.com/office/powerpoint/2010/main" val="35401320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8">
            <a:extLst>
              <a:ext uri="{FF2B5EF4-FFF2-40B4-BE49-F238E27FC236}">
                <a16:creationId xmlns:a16="http://schemas.microsoft.com/office/drawing/2014/main" id="{0CC2DC99-5AA8-7847-3D8F-C895AAE96F15}"/>
              </a:ext>
            </a:extLst>
          </p:cNvPr>
          <p:cNvSpPr txBox="1">
            <a:spLocks/>
          </p:cNvSpPr>
          <p:nvPr/>
        </p:nvSpPr>
        <p:spPr bwMode="auto">
          <a:xfrm>
            <a:off x="1905000" y="272973"/>
            <a:ext cx="83820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457200">
              <a:defRPr>
                <a:solidFill>
                  <a:schemeClr val="tx1"/>
                </a:solidFill>
                <a:latin typeface="Arial" panose="020B0604020202020204" pitchFamily="34" charset="0"/>
                <a:ea typeface="MS PGothic" panose="020B0600070205080204" pitchFamily="34" charset="-128"/>
              </a:defRPr>
            </a:lvl1pPr>
            <a:lvl2pPr marL="742950" indent="-285750" defTabSz="457200">
              <a:defRPr>
                <a:solidFill>
                  <a:schemeClr val="tx1"/>
                </a:solidFill>
                <a:latin typeface="Arial" panose="020B0604020202020204" pitchFamily="34" charset="0"/>
                <a:ea typeface="MS PGothic" panose="020B0600070205080204" pitchFamily="34" charset="-128"/>
              </a:defRPr>
            </a:lvl2pPr>
            <a:lvl3pPr marL="1143000" indent="-228600" defTabSz="457200">
              <a:defRPr>
                <a:solidFill>
                  <a:schemeClr val="tx1"/>
                </a:solidFill>
                <a:latin typeface="Arial" panose="020B0604020202020204" pitchFamily="34" charset="0"/>
                <a:ea typeface="MS PGothic" panose="020B0600070205080204" pitchFamily="34" charset="-128"/>
              </a:defRPr>
            </a:lvl3pPr>
            <a:lvl4pPr marL="1600200" indent="-228600" defTabSz="457200">
              <a:defRPr>
                <a:solidFill>
                  <a:schemeClr val="tx1"/>
                </a:solidFill>
                <a:latin typeface="Arial" panose="020B0604020202020204" pitchFamily="34" charset="0"/>
                <a:ea typeface="MS PGothic" panose="020B0600070205080204" pitchFamily="34" charset="-128"/>
              </a:defRPr>
            </a:lvl4pPr>
            <a:lvl5pPr marL="2057400" indent="-228600" defTabSz="457200">
              <a:defRPr>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ctr" eaLnBrk="1" hangingPunct="1"/>
            <a:r>
              <a:rPr lang="en-US" altLang="en-US" sz="4400" b="1" dirty="0">
                <a:solidFill>
                  <a:srgbClr val="000000"/>
                </a:solidFill>
                <a:cs typeface="Arial" panose="020B0604020202020204" pitchFamily="34" charset="0"/>
              </a:rPr>
              <a:t>EXAMPLE OF FORMULATION</a:t>
            </a:r>
          </a:p>
        </p:txBody>
      </p:sp>
      <p:pic>
        <p:nvPicPr>
          <p:cNvPr id="14" name="Picture 13">
            <a:extLst>
              <a:ext uri="{FF2B5EF4-FFF2-40B4-BE49-F238E27FC236}">
                <a16:creationId xmlns:a16="http://schemas.microsoft.com/office/drawing/2014/main" id="{5F31BB1A-2A2D-CFC6-0968-DBAD6A0A5E1A}"/>
              </a:ext>
            </a:extLst>
          </p:cNvPr>
          <p:cNvPicPr>
            <a:picLocks noChangeAspect="1"/>
          </p:cNvPicPr>
          <p:nvPr/>
        </p:nvPicPr>
        <p:blipFill>
          <a:blip r:embed="rId2"/>
          <a:stretch>
            <a:fillRect/>
          </a:stretch>
        </p:blipFill>
        <p:spPr>
          <a:xfrm>
            <a:off x="2626366" y="1619193"/>
            <a:ext cx="6939267" cy="4206154"/>
          </a:xfrm>
          <a:prstGeom prst="rect">
            <a:avLst/>
          </a:prstGeom>
        </p:spPr>
      </p:pic>
    </p:spTree>
    <p:extLst>
      <p:ext uri="{BB962C8B-B14F-4D97-AF65-F5344CB8AC3E}">
        <p14:creationId xmlns:p14="http://schemas.microsoft.com/office/powerpoint/2010/main" val="7323780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F7E47E-B8A7-B180-DD77-BB8895276AEC}"/>
            </a:ext>
          </a:extLst>
        </p:cNvPr>
        <p:cNvGrpSpPr/>
        <p:nvPr/>
      </p:nvGrpSpPr>
      <p:grpSpPr>
        <a:xfrm>
          <a:off x="0" y="0"/>
          <a:ext cx="0" cy="0"/>
          <a:chOff x="0" y="0"/>
          <a:chExt cx="0" cy="0"/>
        </a:xfrm>
      </p:grpSpPr>
      <p:sp>
        <p:nvSpPr>
          <p:cNvPr id="2" name="Title 8">
            <a:extLst>
              <a:ext uri="{FF2B5EF4-FFF2-40B4-BE49-F238E27FC236}">
                <a16:creationId xmlns:a16="http://schemas.microsoft.com/office/drawing/2014/main" id="{A1D897D9-4D80-AD30-D9FF-1D57BDBD4642}"/>
              </a:ext>
            </a:extLst>
          </p:cNvPr>
          <p:cNvSpPr txBox="1">
            <a:spLocks/>
          </p:cNvSpPr>
          <p:nvPr/>
        </p:nvSpPr>
        <p:spPr bwMode="auto">
          <a:xfrm>
            <a:off x="1904999" y="212257"/>
            <a:ext cx="83820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457200">
              <a:defRPr>
                <a:solidFill>
                  <a:schemeClr val="tx1"/>
                </a:solidFill>
                <a:latin typeface="Arial" panose="020B0604020202020204" pitchFamily="34" charset="0"/>
                <a:ea typeface="MS PGothic" panose="020B0600070205080204" pitchFamily="34" charset="-128"/>
              </a:defRPr>
            </a:lvl1pPr>
            <a:lvl2pPr marL="742950" indent="-285750" defTabSz="457200">
              <a:defRPr>
                <a:solidFill>
                  <a:schemeClr val="tx1"/>
                </a:solidFill>
                <a:latin typeface="Arial" panose="020B0604020202020204" pitchFamily="34" charset="0"/>
                <a:ea typeface="MS PGothic" panose="020B0600070205080204" pitchFamily="34" charset="-128"/>
              </a:defRPr>
            </a:lvl2pPr>
            <a:lvl3pPr marL="1143000" indent="-228600" defTabSz="457200">
              <a:defRPr>
                <a:solidFill>
                  <a:schemeClr val="tx1"/>
                </a:solidFill>
                <a:latin typeface="Arial" panose="020B0604020202020204" pitchFamily="34" charset="0"/>
                <a:ea typeface="MS PGothic" panose="020B0600070205080204" pitchFamily="34" charset="-128"/>
              </a:defRPr>
            </a:lvl3pPr>
            <a:lvl4pPr marL="1600200" indent="-228600" defTabSz="457200">
              <a:defRPr>
                <a:solidFill>
                  <a:schemeClr val="tx1"/>
                </a:solidFill>
                <a:latin typeface="Arial" panose="020B0604020202020204" pitchFamily="34" charset="0"/>
                <a:ea typeface="MS PGothic" panose="020B0600070205080204" pitchFamily="34" charset="-128"/>
              </a:defRPr>
            </a:lvl4pPr>
            <a:lvl5pPr marL="2057400" indent="-228600" defTabSz="457200">
              <a:defRPr>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ctr" eaLnBrk="1" hangingPunct="1"/>
            <a:r>
              <a:rPr lang="en-US" altLang="en-US" sz="4400" b="1" dirty="0">
                <a:solidFill>
                  <a:srgbClr val="000000"/>
                </a:solidFill>
                <a:cs typeface="Arial" panose="020B0604020202020204" pitchFamily="34" charset="0"/>
              </a:rPr>
              <a:t>GRAPHICAL SOLUTION (1/7)</a:t>
            </a:r>
          </a:p>
        </p:txBody>
      </p:sp>
      <p:sp>
        <p:nvSpPr>
          <p:cNvPr id="50" name="Rectángulo: esquinas redondeadas 58">
            <a:extLst>
              <a:ext uri="{FF2B5EF4-FFF2-40B4-BE49-F238E27FC236}">
                <a16:creationId xmlns:a16="http://schemas.microsoft.com/office/drawing/2014/main" id="{BC51460D-1214-6D55-286D-8C120B83E5DB}"/>
              </a:ext>
            </a:extLst>
          </p:cNvPr>
          <p:cNvSpPr/>
          <p:nvPr/>
        </p:nvSpPr>
        <p:spPr>
          <a:xfrm>
            <a:off x="8303405" y="3475259"/>
            <a:ext cx="2891812" cy="1134631"/>
          </a:xfrm>
          <a:prstGeom prst="roundRect">
            <a:avLst/>
          </a:prstGeom>
          <a:solidFill>
            <a:srgbClr val="002060"/>
          </a:solidFill>
        </p:spPr>
        <p:style>
          <a:lnRef idx="1">
            <a:schemeClr val="accent1"/>
          </a:lnRef>
          <a:fillRef idx="3">
            <a:schemeClr val="accent1"/>
          </a:fillRef>
          <a:effectRef idx="2">
            <a:schemeClr val="accent1"/>
          </a:effectRef>
          <a:fontRef idx="minor">
            <a:schemeClr val="lt1"/>
          </a:fontRef>
        </p:style>
        <p:txBody>
          <a:bodyPr anchor="ctr"/>
          <a:lstStyle/>
          <a:p>
            <a:pPr algn="ctr">
              <a:defRPr/>
            </a:pPr>
            <a:r>
              <a:rPr lang="es-CO" sz="2800" b="1" dirty="0" err="1">
                <a:solidFill>
                  <a:schemeClr val="bg1"/>
                </a:solidFill>
                <a:latin typeface="Arial" panose="020B0604020202020204" pitchFamily="34" charset="0"/>
                <a:cs typeface="Arial" panose="020B0604020202020204" pitchFamily="34" charset="0"/>
              </a:rPr>
              <a:t>First</a:t>
            </a:r>
            <a:r>
              <a:rPr lang="es-CO" sz="2800" b="1" dirty="0">
                <a:solidFill>
                  <a:schemeClr val="bg1"/>
                </a:solidFill>
                <a:latin typeface="Arial" panose="020B0604020202020204" pitchFamily="34" charset="0"/>
                <a:cs typeface="Arial" panose="020B0604020202020204" pitchFamily="34" charset="0"/>
              </a:rPr>
              <a:t> </a:t>
            </a:r>
            <a:r>
              <a:rPr lang="es-CO" sz="2800" b="1" dirty="0" err="1">
                <a:solidFill>
                  <a:schemeClr val="bg1"/>
                </a:solidFill>
                <a:latin typeface="Arial" panose="020B0604020202020204" pitchFamily="34" charset="0"/>
                <a:cs typeface="Arial" panose="020B0604020202020204" pitchFamily="34" charset="0"/>
              </a:rPr>
              <a:t>quadrant</a:t>
            </a:r>
            <a:endParaRPr lang="es-ES" sz="2800" b="1" dirty="0">
              <a:solidFill>
                <a:schemeClr val="bg1"/>
              </a:solidFill>
              <a:latin typeface="Arial" panose="020B0604020202020204" pitchFamily="34" charset="0"/>
              <a:cs typeface="Arial" panose="020B0604020202020204" pitchFamily="34" charset="0"/>
            </a:endParaRPr>
          </a:p>
        </p:txBody>
      </p:sp>
      <p:pic>
        <p:nvPicPr>
          <p:cNvPr id="52" name="Picture 51">
            <a:extLst>
              <a:ext uri="{FF2B5EF4-FFF2-40B4-BE49-F238E27FC236}">
                <a16:creationId xmlns:a16="http://schemas.microsoft.com/office/drawing/2014/main" id="{D73B23ED-CD5B-5AE0-EE73-26D433E6583B}"/>
              </a:ext>
            </a:extLst>
          </p:cNvPr>
          <p:cNvPicPr>
            <a:picLocks noChangeAspect="1"/>
          </p:cNvPicPr>
          <p:nvPr/>
        </p:nvPicPr>
        <p:blipFill>
          <a:blip r:embed="rId2"/>
          <a:stretch>
            <a:fillRect/>
          </a:stretch>
        </p:blipFill>
        <p:spPr>
          <a:xfrm>
            <a:off x="8814054" y="2018524"/>
            <a:ext cx="1870513" cy="498066"/>
          </a:xfrm>
          <a:prstGeom prst="rect">
            <a:avLst/>
          </a:prstGeom>
        </p:spPr>
      </p:pic>
      <p:pic>
        <p:nvPicPr>
          <p:cNvPr id="53" name="Picture 52">
            <a:extLst>
              <a:ext uri="{FF2B5EF4-FFF2-40B4-BE49-F238E27FC236}">
                <a16:creationId xmlns:a16="http://schemas.microsoft.com/office/drawing/2014/main" id="{31DDBF1E-F8BD-4960-9CF3-28DF045F090E}"/>
              </a:ext>
            </a:extLst>
          </p:cNvPr>
          <p:cNvPicPr>
            <a:picLocks noChangeAspect="1"/>
          </p:cNvPicPr>
          <p:nvPr/>
        </p:nvPicPr>
        <p:blipFill>
          <a:blip r:embed="rId3"/>
          <a:stretch>
            <a:fillRect/>
          </a:stretch>
        </p:blipFill>
        <p:spPr>
          <a:xfrm>
            <a:off x="866663" y="1136039"/>
            <a:ext cx="6545037" cy="5509704"/>
          </a:xfrm>
          <a:prstGeom prst="rect">
            <a:avLst/>
          </a:prstGeom>
        </p:spPr>
      </p:pic>
    </p:spTree>
    <p:extLst>
      <p:ext uri="{BB962C8B-B14F-4D97-AF65-F5344CB8AC3E}">
        <p14:creationId xmlns:p14="http://schemas.microsoft.com/office/powerpoint/2010/main" val="29445711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0"/>
                                        </p:tgtEl>
                                        <p:attrNameLst>
                                          <p:attrName>style.visibility</p:attrName>
                                        </p:attrNameLst>
                                      </p:cBhvr>
                                      <p:to>
                                        <p:strVal val="visible"/>
                                      </p:to>
                                    </p:set>
                                    <p:animEffect transition="in" filter="fade">
                                      <p:cBhvr>
                                        <p:cTn id="7" dur="1000"/>
                                        <p:tgtEl>
                                          <p:spTgt spid="50"/>
                                        </p:tgtEl>
                                      </p:cBhvr>
                                    </p:animEffect>
                                    <p:anim calcmode="lin" valueType="num">
                                      <p:cBhvr>
                                        <p:cTn id="8" dur="1000" fill="hold"/>
                                        <p:tgtEl>
                                          <p:spTgt spid="50"/>
                                        </p:tgtEl>
                                        <p:attrNameLst>
                                          <p:attrName>ppt_x</p:attrName>
                                        </p:attrNameLst>
                                      </p:cBhvr>
                                      <p:tavLst>
                                        <p:tav tm="0">
                                          <p:val>
                                            <p:strVal val="#ppt_x"/>
                                          </p:val>
                                        </p:tav>
                                        <p:tav tm="100000">
                                          <p:val>
                                            <p:strVal val="#ppt_x"/>
                                          </p:val>
                                        </p:tav>
                                      </p:tavLst>
                                    </p:anim>
                                    <p:anim calcmode="lin" valueType="num">
                                      <p:cBhvr>
                                        <p:cTn id="9" dur="1000" fill="hold"/>
                                        <p:tgtEl>
                                          <p:spTgt spid="5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7C38C2-ED2F-F2DA-7926-06B2251114EB}"/>
            </a:ext>
          </a:extLst>
        </p:cNvPr>
        <p:cNvGrpSpPr/>
        <p:nvPr/>
      </p:nvGrpSpPr>
      <p:grpSpPr>
        <a:xfrm>
          <a:off x="0" y="0"/>
          <a:ext cx="0" cy="0"/>
          <a:chOff x="0" y="0"/>
          <a:chExt cx="0" cy="0"/>
        </a:xfrm>
      </p:grpSpPr>
      <p:sp>
        <p:nvSpPr>
          <p:cNvPr id="2" name="Title 8">
            <a:extLst>
              <a:ext uri="{FF2B5EF4-FFF2-40B4-BE49-F238E27FC236}">
                <a16:creationId xmlns:a16="http://schemas.microsoft.com/office/drawing/2014/main" id="{969A4792-6C6B-84AA-E471-DF28CEE2D7DB}"/>
              </a:ext>
            </a:extLst>
          </p:cNvPr>
          <p:cNvSpPr txBox="1">
            <a:spLocks/>
          </p:cNvSpPr>
          <p:nvPr/>
        </p:nvSpPr>
        <p:spPr bwMode="auto">
          <a:xfrm>
            <a:off x="1904999" y="212257"/>
            <a:ext cx="83820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457200">
              <a:defRPr>
                <a:solidFill>
                  <a:schemeClr val="tx1"/>
                </a:solidFill>
                <a:latin typeface="Arial" panose="020B0604020202020204" pitchFamily="34" charset="0"/>
                <a:ea typeface="MS PGothic" panose="020B0600070205080204" pitchFamily="34" charset="-128"/>
              </a:defRPr>
            </a:lvl1pPr>
            <a:lvl2pPr marL="742950" indent="-285750" defTabSz="457200">
              <a:defRPr>
                <a:solidFill>
                  <a:schemeClr val="tx1"/>
                </a:solidFill>
                <a:latin typeface="Arial" panose="020B0604020202020204" pitchFamily="34" charset="0"/>
                <a:ea typeface="MS PGothic" panose="020B0600070205080204" pitchFamily="34" charset="-128"/>
              </a:defRPr>
            </a:lvl2pPr>
            <a:lvl3pPr marL="1143000" indent="-228600" defTabSz="457200">
              <a:defRPr>
                <a:solidFill>
                  <a:schemeClr val="tx1"/>
                </a:solidFill>
                <a:latin typeface="Arial" panose="020B0604020202020204" pitchFamily="34" charset="0"/>
                <a:ea typeface="MS PGothic" panose="020B0600070205080204" pitchFamily="34" charset="-128"/>
              </a:defRPr>
            </a:lvl3pPr>
            <a:lvl4pPr marL="1600200" indent="-228600" defTabSz="457200">
              <a:defRPr>
                <a:solidFill>
                  <a:schemeClr val="tx1"/>
                </a:solidFill>
                <a:latin typeface="Arial" panose="020B0604020202020204" pitchFamily="34" charset="0"/>
                <a:ea typeface="MS PGothic" panose="020B0600070205080204" pitchFamily="34" charset="-128"/>
              </a:defRPr>
            </a:lvl4pPr>
            <a:lvl5pPr marL="2057400" indent="-228600" defTabSz="457200">
              <a:defRPr>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ctr" eaLnBrk="1" hangingPunct="1"/>
            <a:r>
              <a:rPr lang="en-US" altLang="en-US" sz="4400" b="1" dirty="0">
                <a:solidFill>
                  <a:srgbClr val="000000"/>
                </a:solidFill>
                <a:cs typeface="Arial" panose="020B0604020202020204" pitchFamily="34" charset="0"/>
              </a:rPr>
              <a:t>GRAPHICAL SOLUTION (2/7)</a:t>
            </a:r>
          </a:p>
        </p:txBody>
      </p:sp>
      <p:pic>
        <p:nvPicPr>
          <p:cNvPr id="95" name="Picture 94">
            <a:extLst>
              <a:ext uri="{FF2B5EF4-FFF2-40B4-BE49-F238E27FC236}">
                <a16:creationId xmlns:a16="http://schemas.microsoft.com/office/drawing/2014/main" id="{D90C84B6-3B64-A3FA-803F-1EEB0BD45B81}"/>
              </a:ext>
            </a:extLst>
          </p:cNvPr>
          <p:cNvPicPr>
            <a:picLocks noChangeAspect="1"/>
          </p:cNvPicPr>
          <p:nvPr/>
        </p:nvPicPr>
        <p:blipFill>
          <a:blip r:embed="rId2"/>
          <a:stretch>
            <a:fillRect/>
          </a:stretch>
        </p:blipFill>
        <p:spPr>
          <a:xfrm>
            <a:off x="584736" y="1109270"/>
            <a:ext cx="6508041" cy="5478561"/>
          </a:xfrm>
          <a:prstGeom prst="rect">
            <a:avLst/>
          </a:prstGeom>
        </p:spPr>
      </p:pic>
      <p:pic>
        <p:nvPicPr>
          <p:cNvPr id="96" name="Picture 95">
            <a:extLst>
              <a:ext uri="{FF2B5EF4-FFF2-40B4-BE49-F238E27FC236}">
                <a16:creationId xmlns:a16="http://schemas.microsoft.com/office/drawing/2014/main" id="{1B9FF6CF-A7D2-95C0-E8F9-E3EAEB4E85B0}"/>
              </a:ext>
            </a:extLst>
          </p:cNvPr>
          <p:cNvPicPr>
            <a:picLocks noChangeAspect="1"/>
          </p:cNvPicPr>
          <p:nvPr/>
        </p:nvPicPr>
        <p:blipFill>
          <a:blip r:embed="rId3"/>
          <a:stretch>
            <a:fillRect/>
          </a:stretch>
        </p:blipFill>
        <p:spPr>
          <a:xfrm>
            <a:off x="8578685" y="2859341"/>
            <a:ext cx="1473948" cy="526410"/>
          </a:xfrm>
          <a:prstGeom prst="rect">
            <a:avLst/>
          </a:prstGeom>
        </p:spPr>
      </p:pic>
    </p:spTree>
    <p:extLst>
      <p:ext uri="{BB962C8B-B14F-4D97-AF65-F5344CB8AC3E}">
        <p14:creationId xmlns:p14="http://schemas.microsoft.com/office/powerpoint/2010/main" val="38927071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264D50-178E-1761-442E-D35B878C1E22}"/>
            </a:ext>
          </a:extLst>
        </p:cNvPr>
        <p:cNvGrpSpPr/>
        <p:nvPr/>
      </p:nvGrpSpPr>
      <p:grpSpPr>
        <a:xfrm>
          <a:off x="0" y="0"/>
          <a:ext cx="0" cy="0"/>
          <a:chOff x="0" y="0"/>
          <a:chExt cx="0" cy="0"/>
        </a:xfrm>
      </p:grpSpPr>
      <p:sp>
        <p:nvSpPr>
          <p:cNvPr id="2" name="Title 8">
            <a:extLst>
              <a:ext uri="{FF2B5EF4-FFF2-40B4-BE49-F238E27FC236}">
                <a16:creationId xmlns:a16="http://schemas.microsoft.com/office/drawing/2014/main" id="{80254FA2-0AB6-3069-969D-ED89F830ED95}"/>
              </a:ext>
            </a:extLst>
          </p:cNvPr>
          <p:cNvSpPr txBox="1">
            <a:spLocks/>
          </p:cNvSpPr>
          <p:nvPr/>
        </p:nvSpPr>
        <p:spPr bwMode="auto">
          <a:xfrm>
            <a:off x="1904999" y="212257"/>
            <a:ext cx="83820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457200">
              <a:defRPr>
                <a:solidFill>
                  <a:schemeClr val="tx1"/>
                </a:solidFill>
                <a:latin typeface="Arial" panose="020B0604020202020204" pitchFamily="34" charset="0"/>
                <a:ea typeface="MS PGothic" panose="020B0600070205080204" pitchFamily="34" charset="-128"/>
              </a:defRPr>
            </a:lvl1pPr>
            <a:lvl2pPr marL="742950" indent="-285750" defTabSz="457200">
              <a:defRPr>
                <a:solidFill>
                  <a:schemeClr val="tx1"/>
                </a:solidFill>
                <a:latin typeface="Arial" panose="020B0604020202020204" pitchFamily="34" charset="0"/>
                <a:ea typeface="MS PGothic" panose="020B0600070205080204" pitchFamily="34" charset="-128"/>
              </a:defRPr>
            </a:lvl2pPr>
            <a:lvl3pPr marL="1143000" indent="-228600" defTabSz="457200">
              <a:defRPr>
                <a:solidFill>
                  <a:schemeClr val="tx1"/>
                </a:solidFill>
                <a:latin typeface="Arial" panose="020B0604020202020204" pitchFamily="34" charset="0"/>
                <a:ea typeface="MS PGothic" panose="020B0600070205080204" pitchFamily="34" charset="-128"/>
              </a:defRPr>
            </a:lvl3pPr>
            <a:lvl4pPr marL="1600200" indent="-228600" defTabSz="457200">
              <a:defRPr>
                <a:solidFill>
                  <a:schemeClr val="tx1"/>
                </a:solidFill>
                <a:latin typeface="Arial" panose="020B0604020202020204" pitchFamily="34" charset="0"/>
                <a:ea typeface="MS PGothic" panose="020B0600070205080204" pitchFamily="34" charset="-128"/>
              </a:defRPr>
            </a:lvl4pPr>
            <a:lvl5pPr marL="2057400" indent="-228600" defTabSz="457200">
              <a:defRPr>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ctr" eaLnBrk="1" hangingPunct="1"/>
            <a:r>
              <a:rPr lang="en-US" altLang="en-US" sz="4400" b="1" dirty="0">
                <a:solidFill>
                  <a:srgbClr val="000000"/>
                </a:solidFill>
                <a:cs typeface="Arial" panose="020B0604020202020204" pitchFamily="34" charset="0"/>
              </a:rPr>
              <a:t>GRAPHICAL SOLUTION (3/7)</a:t>
            </a:r>
          </a:p>
        </p:txBody>
      </p:sp>
      <p:pic>
        <p:nvPicPr>
          <p:cNvPr id="3" name="Picture 2">
            <a:extLst>
              <a:ext uri="{FF2B5EF4-FFF2-40B4-BE49-F238E27FC236}">
                <a16:creationId xmlns:a16="http://schemas.microsoft.com/office/drawing/2014/main" id="{91B3AA1B-B8A9-E8A8-18A1-34FDF14826E4}"/>
              </a:ext>
            </a:extLst>
          </p:cNvPr>
          <p:cNvPicPr>
            <a:picLocks noChangeAspect="1"/>
          </p:cNvPicPr>
          <p:nvPr/>
        </p:nvPicPr>
        <p:blipFill>
          <a:blip r:embed="rId2"/>
          <a:stretch>
            <a:fillRect/>
          </a:stretch>
        </p:blipFill>
        <p:spPr>
          <a:xfrm>
            <a:off x="683663" y="1037882"/>
            <a:ext cx="6705675" cy="5644932"/>
          </a:xfrm>
          <a:prstGeom prst="rect">
            <a:avLst/>
          </a:prstGeom>
        </p:spPr>
      </p:pic>
      <p:pic>
        <p:nvPicPr>
          <p:cNvPr id="7" name="Picture 6">
            <a:extLst>
              <a:ext uri="{FF2B5EF4-FFF2-40B4-BE49-F238E27FC236}">
                <a16:creationId xmlns:a16="http://schemas.microsoft.com/office/drawing/2014/main" id="{9110CE09-3A06-339A-9207-B914FA9009A3}"/>
              </a:ext>
            </a:extLst>
          </p:cNvPr>
          <p:cNvPicPr>
            <a:picLocks noChangeAspect="1"/>
          </p:cNvPicPr>
          <p:nvPr/>
        </p:nvPicPr>
        <p:blipFill>
          <a:blip r:embed="rId3"/>
          <a:stretch>
            <a:fillRect/>
          </a:stretch>
        </p:blipFill>
        <p:spPr>
          <a:xfrm>
            <a:off x="8838259" y="2227469"/>
            <a:ext cx="1448740" cy="1754333"/>
          </a:xfrm>
          <a:prstGeom prst="rect">
            <a:avLst/>
          </a:prstGeom>
        </p:spPr>
      </p:pic>
    </p:spTree>
    <p:extLst>
      <p:ext uri="{BB962C8B-B14F-4D97-AF65-F5344CB8AC3E}">
        <p14:creationId xmlns:p14="http://schemas.microsoft.com/office/powerpoint/2010/main" val="11493778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286</TotalTime>
  <Words>1270</Words>
  <Application>Microsoft Office PowerPoint</Application>
  <PresentationFormat>Widescreen</PresentationFormat>
  <Paragraphs>252</Paragraphs>
  <Slides>28</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28</vt:i4>
      </vt:variant>
    </vt:vector>
  </HeadingPairs>
  <TitlesOfParts>
    <vt:vector size="38" baseType="lpstr">
      <vt:lpstr>Aptos</vt:lpstr>
      <vt:lpstr>Aptos Display</vt:lpstr>
      <vt:lpstr>Arial</vt:lpstr>
      <vt:lpstr>Calibri</vt:lpstr>
      <vt:lpstr>Cambria Math</vt:lpstr>
      <vt:lpstr>CMR12</vt:lpstr>
      <vt:lpstr>Open Sans</vt:lpstr>
      <vt:lpstr>Segoe UI</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luisa marcela moreno hinestroza</dc:creator>
  <cp:lastModifiedBy>luisa marcela moreno hinestroza</cp:lastModifiedBy>
  <cp:revision>14</cp:revision>
  <dcterms:created xsi:type="dcterms:W3CDTF">2025-07-29T21:58:16Z</dcterms:created>
  <dcterms:modified xsi:type="dcterms:W3CDTF">2025-07-30T02:47:34Z</dcterms:modified>
</cp:coreProperties>
</file>