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38" r:id="rId6"/>
    <p:sldId id="263" r:id="rId7"/>
    <p:sldId id="283" r:id="rId8"/>
    <p:sldId id="264" r:id="rId9"/>
    <p:sldId id="265" r:id="rId10"/>
    <p:sldId id="284" r:id="rId11"/>
    <p:sldId id="266" r:id="rId12"/>
    <p:sldId id="287" r:id="rId13"/>
    <p:sldId id="339" r:id="rId14"/>
    <p:sldId id="288" r:id="rId15"/>
    <p:sldId id="340" r:id="rId16"/>
    <p:sldId id="341" r:id="rId17"/>
    <p:sldId id="342" r:id="rId18"/>
    <p:sldId id="297" r:id="rId19"/>
    <p:sldId id="343" r:id="rId20"/>
    <p:sldId id="298" r:id="rId21"/>
    <p:sldId id="305" r:id="rId22"/>
    <p:sldId id="344" r:id="rId23"/>
    <p:sldId id="345" r:id="rId24"/>
    <p:sldId id="346" r:id="rId25"/>
    <p:sldId id="304"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Claire" initials="C" lastIdx="3" clrIdx="2">
    <p:extLst>
      <p:ext uri="{19B8F6BF-5375-455C-9EA6-DF929625EA0E}">
        <p15:presenceInfo xmlns:p15="http://schemas.microsoft.com/office/powerpoint/2012/main" userId="Claire" providerId="None"/>
      </p:ext>
    </p:extLst>
  </p:cmAuthor>
  <p:cmAuthor id="4" name=" " initials="" lastIdx="7" clrIdx="3">
    <p:extLst>
      <p:ext uri="{19B8F6BF-5375-455C-9EA6-DF929625EA0E}">
        <p15:presenceInfo xmlns:p15="http://schemas.microsoft.com/office/powerpoint/2012/main" userId="S::stephanie.hirmer@eng.ox.ac.uk::13e44439-8913-4347-a3e1-e8bd29e343d7" providerId="AD"/>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6"/>
    <p:restoredTop sz="73950" autoAdjust="0"/>
  </p:normalViewPr>
  <p:slideViewPr>
    <p:cSldViewPr snapToGrid="0">
      <p:cViewPr varScale="1">
        <p:scale>
          <a:sx n="44" d="100"/>
          <a:sy n="44" d="100"/>
        </p:scale>
        <p:origin x="1652" y="40"/>
      </p:cViewPr>
      <p:guideLst>
        <p:guide orient="horz" pos="2160"/>
        <p:guide pos="3840"/>
      </p:guideLst>
    </p:cSldViewPr>
  </p:slideViewPr>
  <p:outlineViewPr>
    <p:cViewPr>
      <p:scale>
        <a:sx n="33" d="100"/>
        <a:sy n="33" d="100"/>
      </p:scale>
      <p:origin x="0" y="-117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ollett" userId="S::katherine.collett_eng.ox.ac.uk#ext#@lunet.onmicrosoft.com::57662196-1ff7-4fef-ad5f-ca819cd64cbc" providerId="AD" clId="Web-{61103821-C9D1-0380-C18D-86BD405A2A7E}"/>
    <pc:docChg chg="modSld">
      <pc:chgData name="Katherine Collett" userId="S::katherine.collett_eng.ox.ac.uk#ext#@lunet.onmicrosoft.com::57662196-1ff7-4fef-ad5f-ca819cd64cbc" providerId="AD" clId="Web-{61103821-C9D1-0380-C18D-86BD405A2A7E}" dt="2021-03-02T10:39:30.342" v="17" actId="20577"/>
      <pc:docMkLst>
        <pc:docMk/>
      </pc:docMkLst>
      <pc:sldChg chg="modSp">
        <pc:chgData name="Katherine Collett" userId="S::katherine.collett_eng.ox.ac.uk#ext#@lunet.onmicrosoft.com::57662196-1ff7-4fef-ad5f-ca819cd64cbc" providerId="AD" clId="Web-{61103821-C9D1-0380-C18D-86BD405A2A7E}" dt="2021-03-02T10:39:30.342" v="17" actId="20577"/>
        <pc:sldMkLst>
          <pc:docMk/>
          <pc:sldMk cId="2217398566" sldId="266"/>
        </pc:sldMkLst>
      </pc:sldChg>
      <pc:sldChg chg="modSp">
        <pc:chgData name="Katherine Collett" userId="S::katherine.collett_eng.ox.ac.uk#ext#@lunet.onmicrosoft.com::57662196-1ff7-4fef-ad5f-ca819cd64cbc" providerId="AD" clId="Web-{61103821-C9D1-0380-C18D-86BD405A2A7E}" dt="2021-03-02T10:38:30.232" v="2" actId="20577"/>
        <pc:sldMkLst>
          <pc:docMk/>
          <pc:sldMk cId="3653632182" sldId="287"/>
        </pc:sldMkLst>
      </pc:sldChg>
      <pc:sldChg chg="modSp">
        <pc:chgData name="Katherine Collett" userId="S::katherine.collett_eng.ox.ac.uk#ext#@lunet.onmicrosoft.com::57662196-1ff7-4fef-ad5f-ca819cd64cbc" providerId="AD" clId="Web-{61103821-C9D1-0380-C18D-86BD405A2A7E}" dt="2021-03-02T10:39:19.951" v="15" actId="20577"/>
        <pc:sldMkLst>
          <pc:docMk/>
          <pc:sldMk cId="791137683" sldId="288"/>
        </pc:sldMkLst>
      </pc:sldChg>
      <pc:sldChg chg="modSp">
        <pc:chgData name="Katherine Collett" userId="S::katherine.collett_eng.ox.ac.uk#ext#@lunet.onmicrosoft.com::57662196-1ff7-4fef-ad5f-ca819cd64cbc" providerId="AD" clId="Web-{61103821-C9D1-0380-C18D-86BD405A2A7E}" dt="2021-03-02T10:38:36.123" v="4" actId="20577"/>
        <pc:sldMkLst>
          <pc:docMk/>
          <pc:sldMk cId="2407278432" sldId="339"/>
        </pc:sldMkLst>
      </pc:sldChg>
      <pc:sldChg chg="addSp delSp modSp">
        <pc:chgData name="Katherine Collett" userId="S::katherine.collett_eng.ox.ac.uk#ext#@lunet.onmicrosoft.com::57662196-1ff7-4fef-ad5f-ca819cd64cbc" providerId="AD" clId="Web-{61103821-C9D1-0380-C18D-86BD405A2A7E}" dt="2021-03-02T10:39:08.232" v="13" actId="20577"/>
        <pc:sldMkLst>
          <pc:docMk/>
          <pc:sldMk cId="4151239020" sldId="340"/>
        </pc:sldMkLst>
      </pc:sldChg>
    </pc:docChg>
  </pc:docChgLst>
  <pc:docChgLst>
    <pc:chgData name="Katherine Collett" userId="S::katherine.collett_eng.ox.ac.uk#ext#@lunet.onmicrosoft.com::57662196-1ff7-4fef-ad5f-ca819cd64cbc" providerId="AD" clId="Web-{35F34AC8-892F-A645-27C7-54D5E7F7AF71}"/>
    <pc:docChg chg="modSld">
      <pc:chgData name="Katherine Collett" userId="S::katherine.collett_eng.ox.ac.uk#ext#@lunet.onmicrosoft.com::57662196-1ff7-4fef-ad5f-ca819cd64cbc" providerId="AD" clId="Web-{35F34AC8-892F-A645-27C7-54D5E7F7AF71}" dt="2021-03-05T14:23:34.824" v="76"/>
      <pc:docMkLst>
        <pc:docMk/>
      </pc:docMkLst>
      <pc:sldChg chg="modNotes">
        <pc:chgData name="Katherine Collett" userId="S::katherine.collett_eng.ox.ac.uk#ext#@lunet.onmicrosoft.com::57662196-1ff7-4fef-ad5f-ca819cd64cbc" providerId="AD" clId="Web-{35F34AC8-892F-A645-27C7-54D5E7F7AF71}" dt="2021-03-05T14:23:34.824" v="76"/>
        <pc:sldMkLst>
          <pc:docMk/>
          <pc:sldMk cId="1749969366" sldId="304"/>
        </pc:sldMkLst>
      </pc:sldChg>
    </pc:docChg>
  </pc:docChgLst>
  <pc:docChgLst>
    <pc:chgData name="simon.anthony.patterson@gmail.com" userId="S::urn:spo:guest#simon.anthony.patterson@gmail.com::" providerId="AD" clId="Web-{E33A7D19-86CF-B3BC-D60E-46298302A246}"/>
    <pc:docChg chg="modSld">
      <pc:chgData name="simon.anthony.patterson@gmail.com" userId="S::urn:spo:guest#simon.anthony.patterson@gmail.com::" providerId="AD" clId="Web-{E33A7D19-86CF-B3BC-D60E-46298302A246}" dt="2021-03-04T22:47:24.039" v="0" actId="20577"/>
      <pc:docMkLst>
        <pc:docMk/>
      </pc:docMkLst>
      <pc:sldChg chg="modSp">
        <pc:chgData name="simon.anthony.patterson@gmail.com" userId="S::urn:spo:guest#simon.anthony.patterson@gmail.com::" providerId="AD" clId="Web-{E33A7D19-86CF-B3BC-D60E-46298302A246}" dt="2021-03-04T22:47:24.039" v="0" actId="20577"/>
        <pc:sldMkLst>
          <pc:docMk/>
          <pc:sldMk cId="543372046" sldId="343"/>
        </pc:sldMkLst>
      </pc:sldChg>
    </pc:docChg>
  </pc:docChgLst>
  <pc:docChgLst>
    <pc:chgData name=" " userId="13e44439-8913-4347-a3e1-e8bd29e343d7" providerId="ADAL" clId="{598343EF-1A76-8C4A-93B5-F7B6AA902696}"/>
    <pc:docChg chg="undo custSel modSld">
      <pc:chgData name=" " userId="13e44439-8913-4347-a3e1-e8bd29e343d7" providerId="ADAL" clId="{598343EF-1A76-8C4A-93B5-F7B6AA902696}" dt="2021-03-06T14:29:56.532" v="121" actId="20577"/>
      <pc:docMkLst>
        <pc:docMk/>
      </pc:docMkLst>
      <pc:sldChg chg="addSp modSp addCm modCm modNotesTx">
        <pc:chgData name=" " userId="13e44439-8913-4347-a3e1-e8bd29e343d7" providerId="ADAL" clId="{598343EF-1A76-8C4A-93B5-F7B6AA902696}" dt="2021-03-06T13:53:32.862" v="6" actId="12"/>
        <pc:sldMkLst>
          <pc:docMk/>
          <pc:sldMk cId="1099387179" sldId="263"/>
        </pc:sldMkLst>
      </pc:sldChg>
      <pc:sldChg chg="modSp mod">
        <pc:chgData name=" " userId="13e44439-8913-4347-a3e1-e8bd29e343d7" providerId="ADAL" clId="{598343EF-1A76-8C4A-93B5-F7B6AA902696}" dt="2021-03-06T13:55:48.208" v="7" actId="1036"/>
        <pc:sldMkLst>
          <pc:docMk/>
          <pc:sldMk cId="2585298110" sldId="264"/>
        </pc:sldMkLst>
      </pc:sldChg>
      <pc:sldChg chg="modNotesTx">
        <pc:chgData name=" " userId="13e44439-8913-4347-a3e1-e8bd29e343d7" providerId="ADAL" clId="{598343EF-1A76-8C4A-93B5-F7B6AA902696}" dt="2021-03-06T14:14:40.646" v="15" actId="20577"/>
        <pc:sldMkLst>
          <pc:docMk/>
          <pc:sldMk cId="791137683" sldId="288"/>
        </pc:sldMkLst>
      </pc:sldChg>
      <pc:sldChg chg="addSp delSp modSp mod">
        <pc:chgData name=" " userId="13e44439-8913-4347-a3e1-e8bd29e343d7" providerId="ADAL" clId="{598343EF-1A76-8C4A-93B5-F7B6AA902696}" dt="2021-03-06T14:28:42.400" v="81" actId="20577"/>
        <pc:sldMkLst>
          <pc:docMk/>
          <pc:sldMk cId="2088865879" sldId="298"/>
        </pc:sldMkLst>
      </pc:sldChg>
      <pc:sldChg chg="addCm modCm">
        <pc:chgData name=" " userId="13e44439-8913-4347-a3e1-e8bd29e343d7" providerId="ADAL" clId="{598343EF-1A76-8C4A-93B5-F7B6AA902696}" dt="2021-03-06T14:12:29.018" v="9"/>
        <pc:sldMkLst>
          <pc:docMk/>
          <pc:sldMk cId="2407278432" sldId="339"/>
        </pc:sldMkLst>
      </pc:sldChg>
      <pc:sldChg chg="addCm modCm">
        <pc:chgData name=" " userId="13e44439-8913-4347-a3e1-e8bd29e343d7" providerId="ADAL" clId="{598343EF-1A76-8C4A-93B5-F7B6AA902696}" dt="2021-03-06T14:17:25.929" v="17"/>
        <pc:sldMkLst>
          <pc:docMk/>
          <pc:sldMk cId="3571959968" sldId="342"/>
        </pc:sldMkLst>
      </pc:sldChg>
      <pc:sldChg chg="addSp delSp modSp mod addCm modCm">
        <pc:chgData name=" " userId="13e44439-8913-4347-a3e1-e8bd29e343d7" providerId="ADAL" clId="{598343EF-1A76-8C4A-93B5-F7B6AA902696}" dt="2021-03-06T14:23:35.854" v="30" actId="478"/>
        <pc:sldMkLst>
          <pc:docMk/>
          <pc:sldMk cId="543372046" sldId="343"/>
        </pc:sldMkLst>
      </pc:sldChg>
      <pc:sldChg chg="modSp mod">
        <pc:chgData name=" " userId="13e44439-8913-4347-a3e1-e8bd29e343d7" providerId="ADAL" clId="{598343EF-1A76-8C4A-93B5-F7B6AA902696}" dt="2021-03-06T14:29:56.532" v="121" actId="20577"/>
        <pc:sldMkLst>
          <pc:docMk/>
          <pc:sldMk cId="3081367093" sldId="344"/>
        </pc:sldMkLst>
      </pc:sldChg>
    </pc:docChg>
  </pc:docChgLst>
  <pc:docChgLst>
    <pc:chgData name=" " userId="57662196-1ff7-4fef-ad5f-ca819cd64cbc" providerId="ADAL" clId="{6561FF9F-E83D-1C49-A4F2-DEF0BD700517}"/>
    <pc:docChg chg="undo custSel delSld modSld sldOrd">
      <pc:chgData name=" " userId="57662196-1ff7-4fef-ad5f-ca819cd64cbc" providerId="ADAL" clId="{6561FF9F-E83D-1C49-A4F2-DEF0BD700517}" dt="2021-03-10T17:17:02.311" v="853" actId="20577"/>
      <pc:docMkLst>
        <pc:docMk/>
      </pc:docMkLst>
      <pc:sldChg chg="addSp modSp">
        <pc:chgData name=" " userId="57662196-1ff7-4fef-ad5f-ca819cd64cbc" providerId="ADAL" clId="{6561FF9F-E83D-1C49-A4F2-DEF0BD700517}" dt="2021-03-08T15:51:45.392" v="37" actId="20577"/>
        <pc:sldMkLst>
          <pc:docMk/>
          <pc:sldMk cId="0" sldId="256"/>
        </pc:sldMkLst>
      </pc:sldChg>
      <pc:sldChg chg="modSp modNotesTx">
        <pc:chgData name=" " userId="57662196-1ff7-4fef-ad5f-ca819cd64cbc" providerId="ADAL" clId="{6561FF9F-E83D-1C49-A4F2-DEF0BD700517}" dt="2021-03-10T16:37:08.352" v="148" actId="20577"/>
        <pc:sldMkLst>
          <pc:docMk/>
          <pc:sldMk cId="2585298110" sldId="264"/>
        </pc:sldMkLst>
      </pc:sldChg>
      <pc:sldChg chg="modNotesTx">
        <pc:chgData name=" " userId="57662196-1ff7-4fef-ad5f-ca819cd64cbc" providerId="ADAL" clId="{6561FF9F-E83D-1C49-A4F2-DEF0BD700517}" dt="2021-03-10T16:40:32.598" v="200" actId="20577"/>
        <pc:sldMkLst>
          <pc:docMk/>
          <pc:sldMk cId="1607807555" sldId="265"/>
        </pc:sldMkLst>
      </pc:sldChg>
      <pc:sldChg chg="modNotesTx">
        <pc:chgData name=" " userId="57662196-1ff7-4fef-ad5f-ca819cd64cbc" providerId="ADAL" clId="{6561FF9F-E83D-1C49-A4F2-DEF0BD700517}" dt="2021-03-10T16:44:51.719" v="483" actId="20577"/>
        <pc:sldMkLst>
          <pc:docMk/>
          <pc:sldMk cId="2217398566" sldId="266"/>
        </pc:sldMkLst>
      </pc:sldChg>
      <pc:sldChg chg="modNotesTx">
        <pc:chgData name=" " userId="57662196-1ff7-4fef-ad5f-ca819cd64cbc" providerId="ADAL" clId="{6561FF9F-E83D-1C49-A4F2-DEF0BD700517}" dt="2021-03-10T16:36:37.723" v="141" actId="20577"/>
        <pc:sldMkLst>
          <pc:docMk/>
          <pc:sldMk cId="979858668" sldId="283"/>
        </pc:sldMkLst>
      </pc:sldChg>
      <pc:sldChg chg="modNotesTx">
        <pc:chgData name=" " userId="57662196-1ff7-4fef-ad5f-ca819cd64cbc" providerId="ADAL" clId="{6561FF9F-E83D-1C49-A4F2-DEF0BD700517}" dt="2021-03-10T16:43:47.223" v="344" actId="20577"/>
        <pc:sldMkLst>
          <pc:docMk/>
          <pc:sldMk cId="2151780837" sldId="284"/>
        </pc:sldMkLst>
      </pc:sldChg>
      <pc:sldChg chg="ord modNotesTx">
        <pc:chgData name=" " userId="57662196-1ff7-4fef-ad5f-ca819cd64cbc" providerId="ADAL" clId="{6561FF9F-E83D-1C49-A4F2-DEF0BD700517}" dt="2021-03-10T16:48:38.257" v="562"/>
        <pc:sldMkLst>
          <pc:docMk/>
          <pc:sldMk cId="3653632182" sldId="287"/>
        </pc:sldMkLst>
      </pc:sldChg>
      <pc:sldChg chg="modSp">
        <pc:chgData name=" " userId="57662196-1ff7-4fef-ad5f-ca819cd64cbc" providerId="ADAL" clId="{6561FF9F-E83D-1C49-A4F2-DEF0BD700517}" dt="2021-03-10T16:49:33.620" v="568" actId="20577"/>
        <pc:sldMkLst>
          <pc:docMk/>
          <pc:sldMk cId="791137683" sldId="288"/>
        </pc:sldMkLst>
      </pc:sldChg>
      <pc:sldChg chg="modNotesTx">
        <pc:chgData name=" " userId="57662196-1ff7-4fef-ad5f-ca819cd64cbc" providerId="ADAL" clId="{6561FF9F-E83D-1C49-A4F2-DEF0BD700517}" dt="2021-03-10T17:03:36.725" v="721" actId="20577"/>
        <pc:sldMkLst>
          <pc:docMk/>
          <pc:sldMk cId="1901919062" sldId="297"/>
        </pc:sldMkLst>
      </pc:sldChg>
      <pc:sldChg chg="modNotesTx">
        <pc:chgData name=" " userId="57662196-1ff7-4fef-ad5f-ca819cd64cbc" providerId="ADAL" clId="{6561FF9F-E83D-1C49-A4F2-DEF0BD700517}" dt="2021-03-10T17:17:02.311" v="853" actId="20577"/>
        <pc:sldMkLst>
          <pc:docMk/>
          <pc:sldMk cId="1749969366" sldId="304"/>
        </pc:sldMkLst>
      </pc:sldChg>
      <pc:sldChg chg="modNotesTx">
        <pc:chgData name=" " userId="57662196-1ff7-4fef-ad5f-ca819cd64cbc" providerId="ADAL" clId="{6561FF9F-E83D-1C49-A4F2-DEF0BD700517}" dt="2021-03-10T17:06:06.373" v="730" actId="20577"/>
        <pc:sldMkLst>
          <pc:docMk/>
          <pc:sldMk cId="641265996" sldId="305"/>
        </pc:sldMkLst>
      </pc:sldChg>
      <pc:sldChg chg="modSp">
        <pc:chgData name=" " userId="57662196-1ff7-4fef-ad5f-ca819cd64cbc" providerId="ADAL" clId="{6561FF9F-E83D-1C49-A4F2-DEF0BD700517}" dt="2021-03-08T15:51:38.301" v="34" actId="20577"/>
        <pc:sldMkLst>
          <pc:docMk/>
          <pc:sldMk cId="144697344" sldId="336"/>
        </pc:sldMkLst>
      </pc:sldChg>
      <pc:sldChg chg="modNotesTx">
        <pc:chgData name=" " userId="57662196-1ff7-4fef-ad5f-ca819cd64cbc" providerId="ADAL" clId="{6561FF9F-E83D-1C49-A4F2-DEF0BD700517}" dt="2021-03-10T16:51:23.334" v="579" actId="20577"/>
        <pc:sldMkLst>
          <pc:docMk/>
          <pc:sldMk cId="2407278432" sldId="339"/>
        </pc:sldMkLst>
      </pc:sldChg>
      <pc:sldChg chg="modSp modNotesTx">
        <pc:chgData name=" " userId="57662196-1ff7-4fef-ad5f-ca819cd64cbc" providerId="ADAL" clId="{6561FF9F-E83D-1C49-A4F2-DEF0BD700517}" dt="2021-03-10T16:52:52.404" v="586" actId="20577"/>
        <pc:sldMkLst>
          <pc:docMk/>
          <pc:sldMk cId="4151239020" sldId="340"/>
        </pc:sldMkLst>
      </pc:sldChg>
      <pc:sldChg chg="modNotesTx">
        <pc:chgData name=" " userId="57662196-1ff7-4fef-ad5f-ca819cd64cbc" providerId="ADAL" clId="{6561FF9F-E83D-1C49-A4F2-DEF0BD700517}" dt="2021-03-10T16:59:00.803" v="676" actId="20577"/>
        <pc:sldMkLst>
          <pc:docMk/>
          <pc:sldMk cId="2495855126" sldId="341"/>
        </pc:sldMkLst>
      </pc:sldChg>
      <pc:sldChg chg="modNotesTx">
        <pc:chgData name=" " userId="57662196-1ff7-4fef-ad5f-ca819cd64cbc" providerId="ADAL" clId="{6561FF9F-E83D-1C49-A4F2-DEF0BD700517}" dt="2021-03-10T16:50:07.691" v="571" actId="20577"/>
        <pc:sldMkLst>
          <pc:docMk/>
          <pc:sldMk cId="3571959968" sldId="342"/>
        </pc:sldMkLst>
      </pc:sldChg>
      <pc:sldChg chg="modNotesTx">
        <pc:chgData name=" " userId="57662196-1ff7-4fef-ad5f-ca819cd64cbc" providerId="ADAL" clId="{6561FF9F-E83D-1C49-A4F2-DEF0BD700517}" dt="2021-03-10T17:08:49.985" v="739" actId="20577"/>
        <pc:sldMkLst>
          <pc:docMk/>
          <pc:sldMk cId="4284175209" sldId="345"/>
        </pc:sldMkLst>
      </pc:sldChg>
      <pc:sldChg chg="modNotesTx">
        <pc:chgData name=" " userId="57662196-1ff7-4fef-ad5f-ca819cd64cbc" providerId="ADAL" clId="{6561FF9F-E83D-1C49-A4F2-DEF0BD700517}" dt="2021-03-10T17:10:17.629" v="787" actId="20577"/>
        <pc:sldMkLst>
          <pc:docMk/>
          <pc:sldMk cId="1052506338" sldId="346"/>
        </pc:sldMkLst>
      </pc:sldChg>
      <pc:sldChg chg="del">
        <pc:chgData name=" " userId="57662196-1ff7-4fef-ad5f-ca819cd64cbc" providerId="ADAL" clId="{6561FF9F-E83D-1C49-A4F2-DEF0BD700517}" dt="2021-03-08T15:44:49.984" v="2" actId="2696"/>
        <pc:sldMkLst>
          <pc:docMk/>
          <pc:sldMk cId="3231761230" sldId="347"/>
        </pc:sldMkLst>
      </pc:sldChg>
      <pc:sldChg chg="del">
        <pc:chgData name=" " userId="57662196-1ff7-4fef-ad5f-ca819cd64cbc" providerId="ADAL" clId="{6561FF9F-E83D-1C49-A4F2-DEF0BD700517}" dt="2021-03-08T15:44:53.135" v="3" actId="2696"/>
        <pc:sldMkLst>
          <pc:docMk/>
          <pc:sldMk cId="3123187739" sldId="348"/>
        </pc:sldMkLst>
      </pc:sldChg>
      <pc:sldChg chg="del">
        <pc:chgData name=" " userId="57662196-1ff7-4fef-ad5f-ca819cd64cbc" providerId="ADAL" clId="{6561FF9F-E83D-1C49-A4F2-DEF0BD700517}" dt="2021-03-08T15:44:55.586" v="4" actId="2696"/>
        <pc:sldMkLst>
          <pc:docMk/>
          <pc:sldMk cId="3548788791" sldId="349"/>
        </pc:sldMkLst>
      </pc:sldChg>
    </pc:docChg>
  </pc:docChgLst>
  <pc:docChgLst>
    <pc:chgData name="Claire" userId="fc193485-e0bc-4375-bd9d-0c720cd1b31b" providerId="ADAL" clId="{A1E99CFF-77B7-4ACE-906A-7E36029AA4A0}"/>
    <pc:docChg chg="custSel modSld">
      <pc:chgData name="Claire" userId="fc193485-e0bc-4375-bd9d-0c720cd1b31b" providerId="ADAL" clId="{A1E99CFF-77B7-4ACE-906A-7E36029AA4A0}" dt="2021-02-25T16:31:12.417" v="883" actId="1592"/>
      <pc:docMkLst>
        <pc:docMk/>
      </pc:docMkLst>
      <pc:sldChg chg="modSp mod delCm">
        <pc:chgData name="Claire" userId="fc193485-e0bc-4375-bd9d-0c720cd1b31b" providerId="ADAL" clId="{A1E99CFF-77B7-4ACE-906A-7E36029AA4A0}" dt="2021-02-25T16:31:12.417" v="883" actId="1592"/>
        <pc:sldMkLst>
          <pc:docMk/>
          <pc:sldMk cId="2585298110" sldId="264"/>
        </pc:sldMkLst>
      </pc:sldChg>
      <pc:sldChg chg="modSp">
        <pc:chgData name="Claire" userId="fc193485-e0bc-4375-bd9d-0c720cd1b31b" providerId="ADAL" clId="{A1E99CFF-77B7-4ACE-906A-7E36029AA4A0}" dt="2021-02-25T10:54:15.154" v="0" actId="1076"/>
        <pc:sldMkLst>
          <pc:docMk/>
          <pc:sldMk cId="3571959968" sldId="342"/>
        </pc:sldMkLst>
      </pc:sldChg>
    </pc:docChg>
  </pc:docChgLst>
  <pc:docChgLst>
    <pc:chgData name="Stephanie Hirmer" userId="S::engs2125_ox.ac.uk#ext#@lunet.onmicrosoft.com::13e44439-8913-4347-a3e1-e8bd29e343d7" providerId="AD" clId="Web-{59AC54F6-6BA6-2223-1AB8-0D56C5BC3AD2}"/>
    <pc:docChg chg="modSld">
      <pc:chgData name="Stephanie Hirmer" userId="S::engs2125_ox.ac.uk#ext#@lunet.onmicrosoft.com::13e44439-8913-4347-a3e1-e8bd29e343d7" providerId="AD" clId="Web-{59AC54F6-6BA6-2223-1AB8-0D56C5BC3AD2}" dt="2021-03-06T13:46:27.043" v="0"/>
      <pc:docMkLst>
        <pc:docMk/>
      </pc:docMkLst>
      <pc:sldChg chg="delSp">
        <pc:chgData name="Stephanie Hirmer" userId="S::engs2125_ox.ac.uk#ext#@lunet.onmicrosoft.com::13e44439-8913-4347-a3e1-e8bd29e343d7" providerId="AD" clId="Web-{59AC54F6-6BA6-2223-1AB8-0D56C5BC3AD2}" dt="2021-03-06T13:46:27.043" v="0"/>
        <pc:sldMkLst>
          <pc:docMk/>
          <pc:sldMk cId="0" sldId="256"/>
        </pc:sldMkLst>
      </pc:sldChg>
    </pc:docChg>
  </pc:docChgLst>
  <pc:docChgLst>
    <pc:chgData name="Carla Cannone" userId="417464ba-0c67-467a-8d9f-e5f447a9fc8a" providerId="ADAL" clId="{08790BCD-5B3C-47A4-A9C8-F158829A073A}"/>
    <pc:docChg chg="custSel modSld">
      <pc:chgData name="Carla Cannone" userId="417464ba-0c67-467a-8d9f-e5f447a9fc8a" providerId="ADAL" clId="{08790BCD-5B3C-47A4-A9C8-F158829A073A}" dt="2023-03-19T14:33:43.415" v="9" actId="20577"/>
      <pc:docMkLst>
        <pc:docMk/>
      </pc:docMkLst>
      <pc:sldChg chg="modSp mod">
        <pc:chgData name="Carla Cannone" userId="417464ba-0c67-467a-8d9f-e5f447a9fc8a" providerId="ADAL" clId="{08790BCD-5B3C-47A4-A9C8-F158829A073A}" dt="2023-03-19T14:32:26.266" v="6" actId="1076"/>
        <pc:sldMkLst>
          <pc:docMk/>
          <pc:sldMk cId="0" sldId="256"/>
        </pc:sldMkLst>
      </pc:sldChg>
      <pc:sldChg chg="addSp delSp modSp mod">
        <pc:chgData name="Carla Cannone" userId="417464ba-0c67-467a-8d9f-e5f447a9fc8a" providerId="ADAL" clId="{08790BCD-5B3C-47A4-A9C8-F158829A073A}" dt="2023-03-19T14:33:43.415" v="9" actId="20577"/>
        <pc:sldMkLst>
          <pc:docMk/>
          <pc:sldMk cId="144697344" sldId="336"/>
        </pc:sldMkLst>
      </pc:sldChg>
    </pc:docChg>
  </pc:docChgLst>
  <pc:docChgLst>
    <pc:chgData name="simon.anthony.patterson@gmail.com" userId="S::urn:spo:guest#simon.anthony.patterson@gmail.com::" providerId="AD" clId="Web-{B453B6CF-6EAB-E60C-5B39-3EBD688AD233}"/>
    <pc:docChg chg="modSld">
      <pc:chgData name="simon.anthony.patterson@gmail.com" userId="S::urn:spo:guest#simon.anthony.patterson@gmail.com::" providerId="AD" clId="Web-{B453B6CF-6EAB-E60C-5B39-3EBD688AD233}" dt="2021-03-04T22:53:53.010" v="130"/>
      <pc:docMkLst>
        <pc:docMk/>
      </pc:docMkLst>
      <pc:sldChg chg="modNotes">
        <pc:chgData name="simon.anthony.patterson@gmail.com" userId="S::urn:spo:guest#simon.anthony.patterson@gmail.com::" providerId="AD" clId="Web-{B453B6CF-6EAB-E60C-5B39-3EBD688AD233}" dt="2021-03-04T21:16:35.756" v="7"/>
        <pc:sldMkLst>
          <pc:docMk/>
          <pc:sldMk cId="1099387179" sldId="263"/>
        </pc:sldMkLst>
      </pc:sldChg>
      <pc:sldChg chg="modNotes">
        <pc:chgData name="simon.anthony.patterson@gmail.com" userId="S::urn:spo:guest#simon.anthony.patterson@gmail.com::" providerId="AD" clId="Web-{B453B6CF-6EAB-E60C-5B39-3EBD688AD233}" dt="2021-03-04T21:58:16.547" v="32"/>
        <pc:sldMkLst>
          <pc:docMk/>
          <pc:sldMk cId="1607807555" sldId="265"/>
        </pc:sldMkLst>
      </pc:sldChg>
      <pc:sldChg chg="modNotes">
        <pc:chgData name="simon.anthony.patterson@gmail.com" userId="S::urn:spo:guest#simon.anthony.patterson@gmail.com::" providerId="AD" clId="Web-{B453B6CF-6EAB-E60C-5B39-3EBD688AD233}" dt="2021-03-04T21:30:17.118" v="12"/>
        <pc:sldMkLst>
          <pc:docMk/>
          <pc:sldMk cId="979858668" sldId="283"/>
        </pc:sldMkLst>
      </pc:sldChg>
      <pc:sldChg chg="modNotes">
        <pc:chgData name="simon.anthony.patterson@gmail.com" userId="S::urn:spo:guest#simon.anthony.patterson@gmail.com::" providerId="AD" clId="Web-{B453B6CF-6EAB-E60C-5B39-3EBD688AD233}" dt="2021-03-04T22:05:00.869" v="36"/>
        <pc:sldMkLst>
          <pc:docMk/>
          <pc:sldMk cId="2151780837" sldId="284"/>
        </pc:sldMkLst>
      </pc:sldChg>
      <pc:sldChg chg="modNotes">
        <pc:chgData name="simon.anthony.patterson@gmail.com" userId="S::urn:spo:guest#simon.anthony.patterson@gmail.com::" providerId="AD" clId="Web-{B453B6CF-6EAB-E60C-5B39-3EBD688AD233}" dt="2021-03-04T22:12:59.375" v="43"/>
        <pc:sldMkLst>
          <pc:docMk/>
          <pc:sldMk cId="3653632182" sldId="287"/>
        </pc:sldMkLst>
      </pc:sldChg>
      <pc:sldChg chg="modNotes">
        <pc:chgData name="simon.anthony.patterson@gmail.com" userId="S::urn:spo:guest#simon.anthony.patterson@gmail.com::" providerId="AD" clId="Web-{B453B6CF-6EAB-E60C-5B39-3EBD688AD233}" dt="2021-03-04T22:20:14.803" v="50"/>
        <pc:sldMkLst>
          <pc:docMk/>
          <pc:sldMk cId="791137683" sldId="288"/>
        </pc:sldMkLst>
      </pc:sldChg>
      <pc:sldChg chg="modNotes">
        <pc:chgData name="simon.anthony.patterson@gmail.com" userId="S::urn:spo:guest#simon.anthony.patterson@gmail.com::" providerId="AD" clId="Web-{B453B6CF-6EAB-E60C-5B39-3EBD688AD233}" dt="2021-03-04T22:53:53.010" v="130"/>
        <pc:sldMkLst>
          <pc:docMk/>
          <pc:sldMk cId="2088865879" sldId="298"/>
        </pc:sldMkLst>
      </pc:sldChg>
      <pc:sldChg chg="modSp modNotes">
        <pc:chgData name="simon.anthony.patterson@gmail.com" userId="S::urn:spo:guest#simon.anthony.patterson@gmail.com::" providerId="AD" clId="Web-{B453B6CF-6EAB-E60C-5B39-3EBD688AD233}" dt="2021-03-04T20:54:14.955" v="5"/>
        <pc:sldMkLst>
          <pc:docMk/>
          <pc:sldMk cId="233813841" sldId="338"/>
        </pc:sldMkLst>
      </pc:sldChg>
      <pc:sldChg chg="modNotes">
        <pc:chgData name="simon.anthony.patterson@gmail.com" userId="S::urn:spo:guest#simon.anthony.patterson@gmail.com::" providerId="AD" clId="Web-{B453B6CF-6EAB-E60C-5B39-3EBD688AD233}" dt="2021-03-04T22:15:32.065" v="49"/>
        <pc:sldMkLst>
          <pc:docMk/>
          <pc:sldMk cId="2407278432" sldId="339"/>
        </pc:sldMkLst>
      </pc:sldChg>
      <pc:sldChg chg="modNotes">
        <pc:chgData name="simon.anthony.patterson@gmail.com" userId="S::urn:spo:guest#simon.anthony.patterson@gmail.com::" providerId="AD" clId="Web-{B453B6CF-6EAB-E60C-5B39-3EBD688AD233}" dt="2021-03-04T22:24:52.842" v="72"/>
        <pc:sldMkLst>
          <pc:docMk/>
          <pc:sldMk cId="4151239020" sldId="340"/>
        </pc:sldMkLst>
      </pc:sldChg>
      <pc:sldChg chg="modNotes">
        <pc:chgData name="simon.anthony.patterson@gmail.com" userId="S::urn:spo:guest#simon.anthony.patterson@gmail.com::" providerId="AD" clId="Web-{B453B6CF-6EAB-E60C-5B39-3EBD688AD233}" dt="2021-03-04T22:32:58.943" v="74"/>
        <pc:sldMkLst>
          <pc:docMk/>
          <pc:sldMk cId="2495855126" sldId="341"/>
        </pc:sldMkLst>
      </pc:sldChg>
      <pc:sldChg chg="modNotes">
        <pc:chgData name="simon.anthony.patterson@gmail.com" userId="S::urn:spo:guest#simon.anthony.patterson@gmail.com::" providerId="AD" clId="Web-{B453B6CF-6EAB-E60C-5B39-3EBD688AD233}" dt="2021-03-04T22:46:10.019" v="121"/>
        <pc:sldMkLst>
          <pc:docMk/>
          <pc:sldMk cId="3571959968" sldId="342"/>
        </pc:sldMkLst>
      </pc:sldChg>
      <pc:sldChg chg="modNotes">
        <pc:chgData name="simon.anthony.patterson@gmail.com" userId="S::urn:spo:guest#simon.anthony.patterson@gmail.com::" providerId="AD" clId="Web-{B453B6CF-6EAB-E60C-5B39-3EBD688AD233}" dt="2021-03-04T22:49:11.334" v="122"/>
        <pc:sldMkLst>
          <pc:docMk/>
          <pc:sldMk cId="543372046" sldId="343"/>
        </pc:sldMkLst>
      </pc:sldChg>
    </pc:docChg>
  </pc:docChgLst>
  <pc:docChgLst>
    <pc:chgData name="Katherine Collett" userId="S::katherine.collett_eng.ox.ac.uk#ext#@lunet.onmicrosoft.com::57662196-1ff7-4fef-ad5f-ca819cd64cbc" providerId="AD" clId="Web-{E01CBCD1-40D5-86A0-7310-C7876BD92D75}"/>
    <pc:docChg chg="modSld">
      <pc:chgData name="Katherine Collett" userId="S::katherine.collett_eng.ox.ac.uk#ext#@lunet.onmicrosoft.com::57662196-1ff7-4fef-ad5f-ca819cd64cbc" providerId="AD" clId="Web-{E01CBCD1-40D5-86A0-7310-C7876BD92D75}" dt="2021-03-06T23:30:36.452" v="20"/>
      <pc:docMkLst>
        <pc:docMk/>
      </pc:docMkLst>
      <pc:sldChg chg="modNotes">
        <pc:chgData name="Katherine Collett" userId="S::katherine.collett_eng.ox.ac.uk#ext#@lunet.onmicrosoft.com::57662196-1ff7-4fef-ad5f-ca819cd64cbc" providerId="AD" clId="Web-{E01CBCD1-40D5-86A0-7310-C7876BD92D75}" dt="2021-03-06T23:30:23.358" v="17"/>
        <pc:sldMkLst>
          <pc:docMk/>
          <pc:sldMk cId="1607807555" sldId="265"/>
        </pc:sldMkLst>
      </pc:sldChg>
      <pc:sldChg chg="modNotes">
        <pc:chgData name="Katherine Collett" userId="S::katherine.collett_eng.ox.ac.uk#ext#@lunet.onmicrosoft.com::57662196-1ff7-4fef-ad5f-ca819cd64cbc" providerId="AD" clId="Web-{E01CBCD1-40D5-86A0-7310-C7876BD92D75}" dt="2021-03-06T23:30:09.357" v="14"/>
        <pc:sldMkLst>
          <pc:docMk/>
          <pc:sldMk cId="979858668" sldId="283"/>
        </pc:sldMkLst>
      </pc:sldChg>
      <pc:sldChg chg="modNotes">
        <pc:chgData name="Katherine Collett" userId="S::katherine.collett_eng.ox.ac.uk#ext#@lunet.onmicrosoft.com::57662196-1ff7-4fef-ad5f-ca819cd64cbc" providerId="AD" clId="Web-{E01CBCD1-40D5-86A0-7310-C7876BD92D75}" dt="2021-03-06T23:30:36.452" v="20"/>
        <pc:sldMkLst>
          <pc:docMk/>
          <pc:sldMk cId="2151780837" sldId="284"/>
        </pc:sldMkLst>
      </pc:sldChg>
    </pc:docChg>
  </pc:docChgLst>
  <pc:docChgLst>
    <pc:chgData name=" " userId="13e44439-8913-4347-a3e1-e8bd29e343d7" providerId="ADAL" clId="{5CFD7E33-1D19-6645-8BF1-FEB1F2BA2488}"/>
    <pc:docChg chg="undo custSel addSld delSld modSld sldOrd modMainMaster modNotesMaster">
      <pc:chgData name=" " userId="13e44439-8913-4347-a3e1-e8bd29e343d7" providerId="ADAL" clId="{5CFD7E33-1D19-6645-8BF1-FEB1F2BA2488}" dt="2021-02-20T12:52:20.741" v="1577" actId="5900"/>
      <pc:docMkLst>
        <pc:docMk/>
      </pc:docMkLst>
      <pc:sldChg chg="modSp mod modNotes">
        <pc:chgData name=" " userId="13e44439-8913-4347-a3e1-e8bd29e343d7" providerId="ADAL" clId="{5CFD7E33-1D19-6645-8BF1-FEB1F2BA2488}" dt="2021-02-20T12:04:49.668" v="182"/>
        <pc:sldMkLst>
          <pc:docMk/>
          <pc:sldMk cId="0" sldId="256"/>
        </pc:sldMkLst>
      </pc:sldChg>
      <pc:sldChg chg="add del">
        <pc:chgData name=" " userId="13e44439-8913-4347-a3e1-e8bd29e343d7" providerId="ADAL" clId="{5CFD7E33-1D19-6645-8BF1-FEB1F2BA2488}" dt="2021-02-20T11:57:22.960" v="55" actId="2696"/>
        <pc:sldMkLst>
          <pc:docMk/>
          <pc:sldMk cId="2470281961" sldId="257"/>
        </pc:sldMkLst>
      </pc:sldChg>
      <pc:sldChg chg="modSp del modNotes">
        <pc:chgData name=" " userId="13e44439-8913-4347-a3e1-e8bd29e343d7" providerId="ADAL" clId="{5CFD7E33-1D19-6645-8BF1-FEB1F2BA2488}" dt="2021-02-20T12:48:10.202" v="1465" actId="2696"/>
        <pc:sldMkLst>
          <pc:docMk/>
          <pc:sldMk cId="0" sldId="258"/>
        </pc:sldMkLst>
      </pc:sldChg>
      <pc:sldChg chg="add del modNotes">
        <pc:chgData name=" " userId="13e44439-8913-4347-a3e1-e8bd29e343d7" providerId="ADAL" clId="{5CFD7E33-1D19-6645-8BF1-FEB1F2BA2488}" dt="2021-02-20T12:48:10.202" v="1465" actId="2696"/>
        <pc:sldMkLst>
          <pc:docMk/>
          <pc:sldMk cId="230327689" sldId="262"/>
        </pc:sldMkLst>
      </pc:sldChg>
      <pc:sldChg chg="addSp delSp modSp add mod chgLayout modNotes">
        <pc:chgData name=" " userId="13e44439-8913-4347-a3e1-e8bd29e343d7" providerId="ADAL" clId="{5CFD7E33-1D19-6645-8BF1-FEB1F2BA2488}" dt="2021-02-20T12:07:34.029" v="234" actId="20577"/>
        <pc:sldMkLst>
          <pc:docMk/>
          <pc:sldMk cId="1099387179" sldId="263"/>
        </pc:sldMkLst>
      </pc:sldChg>
      <pc:sldChg chg="addSp delSp modSp add mod modNotes">
        <pc:chgData name=" " userId="13e44439-8913-4347-a3e1-e8bd29e343d7" providerId="ADAL" clId="{5CFD7E33-1D19-6645-8BF1-FEB1F2BA2488}" dt="2021-02-20T12:09:57.307" v="287"/>
        <pc:sldMkLst>
          <pc:docMk/>
          <pc:sldMk cId="2585298110" sldId="264"/>
        </pc:sldMkLst>
      </pc:sldChg>
      <pc:sldChg chg="addSp delSp modSp add mod modNotes">
        <pc:chgData name=" " userId="13e44439-8913-4347-a3e1-e8bd29e343d7" providerId="ADAL" clId="{5CFD7E33-1D19-6645-8BF1-FEB1F2BA2488}" dt="2021-02-20T12:11:52.090" v="349" actId="12789"/>
        <pc:sldMkLst>
          <pc:docMk/>
          <pc:sldMk cId="1607807555" sldId="265"/>
        </pc:sldMkLst>
      </pc:sldChg>
      <pc:sldChg chg="addSp delSp modSp add mod modNotes">
        <pc:chgData name=" " userId="13e44439-8913-4347-a3e1-e8bd29e343d7" providerId="ADAL" clId="{5CFD7E33-1D19-6645-8BF1-FEB1F2BA2488}" dt="2021-02-20T12:17:46.032" v="502" actId="208"/>
        <pc:sldMkLst>
          <pc:docMk/>
          <pc:sldMk cId="2217398566" sldId="266"/>
        </pc:sldMkLst>
      </pc:sldChg>
      <pc:sldChg chg="addSp delSp modSp add mod modNotes">
        <pc:chgData name=" " userId="13e44439-8913-4347-a3e1-e8bd29e343d7" providerId="ADAL" clId="{5CFD7E33-1D19-6645-8BF1-FEB1F2BA2488}" dt="2021-02-20T12:09:17.819" v="278" actId="478"/>
        <pc:sldMkLst>
          <pc:docMk/>
          <pc:sldMk cId="979858668" sldId="283"/>
        </pc:sldMkLst>
      </pc:sldChg>
      <pc:sldChg chg="addSp delSp modSp add mod modNotes">
        <pc:chgData name=" " userId="13e44439-8913-4347-a3e1-e8bd29e343d7" providerId="ADAL" clId="{5CFD7E33-1D19-6645-8BF1-FEB1F2BA2488}" dt="2021-02-20T12:15:42.414" v="434" actId="2711"/>
        <pc:sldMkLst>
          <pc:docMk/>
          <pc:sldMk cId="2151780837" sldId="284"/>
        </pc:sldMkLst>
      </pc:sldChg>
      <pc:sldChg chg="modSp add del mod">
        <pc:chgData name=" " userId="13e44439-8913-4347-a3e1-e8bd29e343d7" providerId="ADAL" clId="{5CFD7E33-1D19-6645-8BF1-FEB1F2BA2488}" dt="2021-02-20T12:16:09.604" v="443" actId="2696"/>
        <pc:sldMkLst>
          <pc:docMk/>
          <pc:sldMk cId="2911876327" sldId="286"/>
        </pc:sldMkLst>
      </pc:sldChg>
      <pc:sldChg chg="addSp delSp modSp add mod modNotes">
        <pc:chgData name=" " userId="13e44439-8913-4347-a3e1-e8bd29e343d7" providerId="ADAL" clId="{5CFD7E33-1D19-6645-8BF1-FEB1F2BA2488}" dt="2021-02-20T12:19:38.028" v="554" actId="1076"/>
        <pc:sldMkLst>
          <pc:docMk/>
          <pc:sldMk cId="3653632182" sldId="287"/>
        </pc:sldMkLst>
      </pc:sldChg>
      <pc:sldChg chg="addSp delSp modSp add mod modNotes">
        <pc:chgData name=" " userId="13e44439-8913-4347-a3e1-e8bd29e343d7" providerId="ADAL" clId="{5CFD7E33-1D19-6645-8BF1-FEB1F2BA2488}" dt="2021-02-20T12:23:25.907" v="724" actId="1076"/>
        <pc:sldMkLst>
          <pc:docMk/>
          <pc:sldMk cId="791137683" sldId="288"/>
        </pc:sldMkLst>
      </pc:sldChg>
      <pc:sldChg chg="modSp del mod delCm">
        <pc:chgData name=" " userId="13e44439-8913-4347-a3e1-e8bd29e343d7" providerId="ADAL" clId="{5CFD7E33-1D19-6645-8BF1-FEB1F2BA2488}" dt="2021-02-20T12:03:44.439" v="179" actId="2696"/>
        <pc:sldMkLst>
          <pc:docMk/>
          <pc:sldMk cId="0" sldId="289"/>
        </pc:sldMkLst>
      </pc:sldChg>
      <pc:sldChg chg="modSp del modNotes">
        <pc:chgData name=" " userId="13e44439-8913-4347-a3e1-e8bd29e343d7" providerId="ADAL" clId="{5CFD7E33-1D19-6645-8BF1-FEB1F2BA2488}" dt="2021-02-20T12:48:10.202" v="1465" actId="2696"/>
        <pc:sldMkLst>
          <pc:docMk/>
          <pc:sldMk cId="0" sldId="290"/>
        </pc:sldMkLst>
      </pc:sldChg>
      <pc:sldChg chg="modSp add del">
        <pc:chgData name=" " userId="13e44439-8913-4347-a3e1-e8bd29e343d7" providerId="ADAL" clId="{5CFD7E33-1D19-6645-8BF1-FEB1F2BA2488}" dt="2021-02-20T12:25:30.992" v="806" actId="2696"/>
        <pc:sldMkLst>
          <pc:docMk/>
          <pc:sldMk cId="3812648241" sldId="291"/>
        </pc:sldMkLst>
      </pc:sldChg>
      <pc:sldChg chg="modSp del modNotes">
        <pc:chgData name=" " userId="13e44439-8913-4347-a3e1-e8bd29e343d7" providerId="ADAL" clId="{5CFD7E33-1D19-6645-8BF1-FEB1F2BA2488}" dt="2021-02-20T12:48:10.202" v="1465" actId="2696"/>
        <pc:sldMkLst>
          <pc:docMk/>
          <pc:sldMk cId="0" sldId="293"/>
        </pc:sldMkLst>
      </pc:sldChg>
      <pc:sldChg chg="modSp del modNotes">
        <pc:chgData name=" " userId="13e44439-8913-4347-a3e1-e8bd29e343d7" providerId="ADAL" clId="{5CFD7E33-1D19-6645-8BF1-FEB1F2BA2488}" dt="2021-02-20T12:48:10.202" v="1465" actId="2696"/>
        <pc:sldMkLst>
          <pc:docMk/>
          <pc:sldMk cId="0" sldId="294"/>
        </pc:sldMkLst>
      </pc:sldChg>
      <pc:sldChg chg="modSp del modNotes">
        <pc:chgData name=" " userId="13e44439-8913-4347-a3e1-e8bd29e343d7" providerId="ADAL" clId="{5CFD7E33-1D19-6645-8BF1-FEB1F2BA2488}" dt="2021-02-20T12:48:10.202" v="1465" actId="2696"/>
        <pc:sldMkLst>
          <pc:docMk/>
          <pc:sldMk cId="0" sldId="295"/>
        </pc:sldMkLst>
      </pc:sldChg>
      <pc:sldChg chg="modSp del modNotes">
        <pc:chgData name=" " userId="13e44439-8913-4347-a3e1-e8bd29e343d7" providerId="ADAL" clId="{5CFD7E33-1D19-6645-8BF1-FEB1F2BA2488}" dt="2021-02-20T12:48:10.202" v="1465" actId="2696"/>
        <pc:sldMkLst>
          <pc:docMk/>
          <pc:sldMk cId="0" sldId="296"/>
        </pc:sldMkLst>
      </pc:sldChg>
      <pc:sldChg chg="addSp delSp modSp add mod modNotes">
        <pc:chgData name=" " userId="13e44439-8913-4347-a3e1-e8bd29e343d7" providerId="ADAL" clId="{5CFD7E33-1D19-6645-8BF1-FEB1F2BA2488}" dt="2021-02-20T12:34:12.372" v="1164" actId="1076"/>
        <pc:sldMkLst>
          <pc:docMk/>
          <pc:sldMk cId="1901919062" sldId="297"/>
        </pc:sldMkLst>
      </pc:sldChg>
      <pc:sldChg chg="addSp delSp modSp add mod modNotes">
        <pc:chgData name=" " userId="13e44439-8913-4347-a3e1-e8bd29e343d7" providerId="ADAL" clId="{5CFD7E33-1D19-6645-8BF1-FEB1F2BA2488}" dt="2021-02-20T12:35:18.586" v="1188" actId="113"/>
        <pc:sldMkLst>
          <pc:docMk/>
          <pc:sldMk cId="2088865879" sldId="298"/>
        </pc:sldMkLst>
      </pc:sldChg>
      <pc:sldChg chg="modSp del modNotes">
        <pc:chgData name=" " userId="13e44439-8913-4347-a3e1-e8bd29e343d7" providerId="ADAL" clId="{5CFD7E33-1D19-6645-8BF1-FEB1F2BA2488}" dt="2021-02-20T12:48:10.202" v="1465" actId="2696"/>
        <pc:sldMkLst>
          <pc:docMk/>
          <pc:sldMk cId="0" sldId="299"/>
        </pc:sldMkLst>
      </pc:sldChg>
      <pc:sldChg chg="modSp del modNotes">
        <pc:chgData name=" " userId="13e44439-8913-4347-a3e1-e8bd29e343d7" providerId="ADAL" clId="{5CFD7E33-1D19-6645-8BF1-FEB1F2BA2488}" dt="2021-02-20T12:48:10.202" v="1465" actId="2696"/>
        <pc:sldMkLst>
          <pc:docMk/>
          <pc:sldMk cId="0" sldId="300"/>
        </pc:sldMkLst>
      </pc:sldChg>
      <pc:sldChg chg="modSp del modNotes">
        <pc:chgData name=" " userId="13e44439-8913-4347-a3e1-e8bd29e343d7" providerId="ADAL" clId="{5CFD7E33-1D19-6645-8BF1-FEB1F2BA2488}" dt="2021-02-20T12:48:10.202" v="1465" actId="2696"/>
        <pc:sldMkLst>
          <pc:docMk/>
          <pc:sldMk cId="0" sldId="301"/>
        </pc:sldMkLst>
      </pc:sldChg>
      <pc:sldChg chg="modSp del modNotes">
        <pc:chgData name=" " userId="13e44439-8913-4347-a3e1-e8bd29e343d7" providerId="ADAL" clId="{5CFD7E33-1D19-6645-8BF1-FEB1F2BA2488}" dt="2021-02-20T12:48:10.202" v="1465" actId="2696"/>
        <pc:sldMkLst>
          <pc:docMk/>
          <pc:sldMk cId="0" sldId="302"/>
        </pc:sldMkLst>
      </pc:sldChg>
      <pc:sldChg chg="modSp add del">
        <pc:chgData name=" " userId="13e44439-8913-4347-a3e1-e8bd29e343d7" providerId="ADAL" clId="{5CFD7E33-1D19-6645-8BF1-FEB1F2BA2488}" dt="2021-02-20T12:36:00.417" v="1195" actId="2696"/>
        <pc:sldMkLst>
          <pc:docMk/>
          <pc:sldMk cId="2997457549" sldId="303"/>
        </pc:sldMkLst>
      </pc:sldChg>
      <pc:sldChg chg="addSp delSp modSp add mod addCm modCm modNotes">
        <pc:chgData name=" " userId="13e44439-8913-4347-a3e1-e8bd29e343d7" providerId="ADAL" clId="{5CFD7E33-1D19-6645-8BF1-FEB1F2BA2488}" dt="2021-02-20T12:52:20.741" v="1577" actId="5900"/>
        <pc:sldMkLst>
          <pc:docMk/>
          <pc:sldMk cId="1749969366" sldId="304"/>
        </pc:sldMkLst>
      </pc:sldChg>
      <pc:sldChg chg="addSp delSp modSp add mod modNotes">
        <pc:chgData name=" " userId="13e44439-8913-4347-a3e1-e8bd29e343d7" providerId="ADAL" clId="{5CFD7E33-1D19-6645-8BF1-FEB1F2BA2488}" dt="2021-02-20T12:37:51.401" v="1271" actId="120"/>
        <pc:sldMkLst>
          <pc:docMk/>
          <pc:sldMk cId="641265996" sldId="305"/>
        </pc:sldMkLst>
      </pc:sldChg>
      <pc:sldChg chg="modSp del modNotes">
        <pc:chgData name=" " userId="13e44439-8913-4347-a3e1-e8bd29e343d7" providerId="ADAL" clId="{5CFD7E33-1D19-6645-8BF1-FEB1F2BA2488}" dt="2021-02-20T12:48:10.202" v="1465" actId="2696"/>
        <pc:sldMkLst>
          <pc:docMk/>
          <pc:sldMk cId="0" sldId="306"/>
        </pc:sldMkLst>
      </pc:sldChg>
      <pc:sldChg chg="modSp del modNotes">
        <pc:chgData name=" " userId="13e44439-8913-4347-a3e1-e8bd29e343d7" providerId="ADAL" clId="{5CFD7E33-1D19-6645-8BF1-FEB1F2BA2488}" dt="2021-02-20T12:48:10.202" v="1465" actId="2696"/>
        <pc:sldMkLst>
          <pc:docMk/>
          <pc:sldMk cId="0" sldId="307"/>
        </pc:sldMkLst>
      </pc:sldChg>
      <pc:sldChg chg="modSp del modNotes">
        <pc:chgData name=" " userId="13e44439-8913-4347-a3e1-e8bd29e343d7" providerId="ADAL" clId="{5CFD7E33-1D19-6645-8BF1-FEB1F2BA2488}" dt="2021-02-20T12:48:10.202" v="1465" actId="2696"/>
        <pc:sldMkLst>
          <pc:docMk/>
          <pc:sldMk cId="0" sldId="309"/>
        </pc:sldMkLst>
      </pc:sldChg>
      <pc:sldChg chg="modSp del modNotes">
        <pc:chgData name=" " userId="13e44439-8913-4347-a3e1-e8bd29e343d7" providerId="ADAL" clId="{5CFD7E33-1D19-6645-8BF1-FEB1F2BA2488}" dt="2021-02-20T12:48:10.202" v="1465" actId="2696"/>
        <pc:sldMkLst>
          <pc:docMk/>
          <pc:sldMk cId="0" sldId="310"/>
        </pc:sldMkLst>
      </pc:sldChg>
      <pc:sldChg chg="modSp del modNotes">
        <pc:chgData name=" " userId="13e44439-8913-4347-a3e1-e8bd29e343d7" providerId="ADAL" clId="{5CFD7E33-1D19-6645-8BF1-FEB1F2BA2488}" dt="2021-02-20T12:48:10.202" v="1465" actId="2696"/>
        <pc:sldMkLst>
          <pc:docMk/>
          <pc:sldMk cId="0" sldId="311"/>
        </pc:sldMkLst>
      </pc:sldChg>
      <pc:sldChg chg="modSp del modNotes">
        <pc:chgData name=" " userId="13e44439-8913-4347-a3e1-e8bd29e343d7" providerId="ADAL" clId="{5CFD7E33-1D19-6645-8BF1-FEB1F2BA2488}" dt="2021-02-20T12:48:10.202" v="1465" actId="2696"/>
        <pc:sldMkLst>
          <pc:docMk/>
          <pc:sldMk cId="0" sldId="312"/>
        </pc:sldMkLst>
      </pc:sldChg>
      <pc:sldChg chg="modSp del modNotes">
        <pc:chgData name=" " userId="13e44439-8913-4347-a3e1-e8bd29e343d7" providerId="ADAL" clId="{5CFD7E33-1D19-6645-8BF1-FEB1F2BA2488}" dt="2021-02-20T12:48:10.202" v="1465" actId="2696"/>
        <pc:sldMkLst>
          <pc:docMk/>
          <pc:sldMk cId="0" sldId="314"/>
        </pc:sldMkLst>
      </pc:sldChg>
      <pc:sldChg chg="modSp del modNotes">
        <pc:chgData name=" " userId="13e44439-8913-4347-a3e1-e8bd29e343d7" providerId="ADAL" clId="{5CFD7E33-1D19-6645-8BF1-FEB1F2BA2488}" dt="2021-02-20T12:48:10.202" v="1465" actId="2696"/>
        <pc:sldMkLst>
          <pc:docMk/>
          <pc:sldMk cId="0" sldId="315"/>
        </pc:sldMkLst>
      </pc:sldChg>
      <pc:sldChg chg="modSp del modNotes">
        <pc:chgData name=" " userId="13e44439-8913-4347-a3e1-e8bd29e343d7" providerId="ADAL" clId="{5CFD7E33-1D19-6645-8BF1-FEB1F2BA2488}" dt="2021-02-20T12:48:10.202" v="1465" actId="2696"/>
        <pc:sldMkLst>
          <pc:docMk/>
          <pc:sldMk cId="0" sldId="316"/>
        </pc:sldMkLst>
      </pc:sldChg>
      <pc:sldChg chg="modSp del modNotes">
        <pc:chgData name=" " userId="13e44439-8913-4347-a3e1-e8bd29e343d7" providerId="ADAL" clId="{5CFD7E33-1D19-6645-8BF1-FEB1F2BA2488}" dt="2021-02-20T12:48:10.202" v="1465" actId="2696"/>
        <pc:sldMkLst>
          <pc:docMk/>
          <pc:sldMk cId="0" sldId="323"/>
        </pc:sldMkLst>
      </pc:sldChg>
      <pc:sldChg chg="modSp del modNotes">
        <pc:chgData name=" " userId="13e44439-8913-4347-a3e1-e8bd29e343d7" providerId="ADAL" clId="{5CFD7E33-1D19-6645-8BF1-FEB1F2BA2488}" dt="2021-02-20T12:48:10.202" v="1465" actId="2696"/>
        <pc:sldMkLst>
          <pc:docMk/>
          <pc:sldMk cId="0" sldId="325"/>
        </pc:sldMkLst>
      </pc:sldChg>
      <pc:sldChg chg="modSp del modNotes">
        <pc:chgData name=" " userId="13e44439-8913-4347-a3e1-e8bd29e343d7" providerId="ADAL" clId="{5CFD7E33-1D19-6645-8BF1-FEB1F2BA2488}" dt="2021-02-20T12:48:10.202" v="1465" actId="2696"/>
        <pc:sldMkLst>
          <pc:docMk/>
          <pc:sldMk cId="0" sldId="329"/>
        </pc:sldMkLst>
      </pc:sldChg>
      <pc:sldChg chg="modSp del modNotes">
        <pc:chgData name=" " userId="13e44439-8913-4347-a3e1-e8bd29e343d7" providerId="ADAL" clId="{5CFD7E33-1D19-6645-8BF1-FEB1F2BA2488}" dt="2021-02-20T12:48:10.202" v="1465" actId="2696"/>
        <pc:sldMkLst>
          <pc:docMk/>
          <pc:sldMk cId="0" sldId="331"/>
        </pc:sldMkLst>
      </pc:sldChg>
      <pc:sldChg chg="modSp del modNotes">
        <pc:chgData name=" " userId="13e44439-8913-4347-a3e1-e8bd29e343d7" providerId="ADAL" clId="{5CFD7E33-1D19-6645-8BF1-FEB1F2BA2488}" dt="2021-02-20T12:48:10.202" v="1465" actId="2696"/>
        <pc:sldMkLst>
          <pc:docMk/>
          <pc:sldMk cId="0" sldId="332"/>
        </pc:sldMkLst>
      </pc:sldChg>
      <pc:sldChg chg="modSp del modNotes">
        <pc:chgData name=" " userId="13e44439-8913-4347-a3e1-e8bd29e343d7" providerId="ADAL" clId="{5CFD7E33-1D19-6645-8BF1-FEB1F2BA2488}" dt="2021-02-20T12:48:10.202" v="1465" actId="2696"/>
        <pc:sldMkLst>
          <pc:docMk/>
          <pc:sldMk cId="0" sldId="333"/>
        </pc:sldMkLst>
      </pc:sldChg>
      <pc:sldChg chg="addSp delSp modSp mod modNotes">
        <pc:chgData name=" " userId="13e44439-8913-4347-a3e1-e8bd29e343d7" providerId="ADAL" clId="{5CFD7E33-1D19-6645-8BF1-FEB1F2BA2488}" dt="2021-02-20T12:48:28.338" v="1477" actId="20577"/>
        <pc:sldMkLst>
          <pc:docMk/>
          <pc:sldMk cId="0" sldId="334"/>
        </pc:sldMkLst>
      </pc:sldChg>
      <pc:sldChg chg="modSp del modNotes">
        <pc:chgData name=" " userId="13e44439-8913-4347-a3e1-e8bd29e343d7" providerId="ADAL" clId="{5CFD7E33-1D19-6645-8BF1-FEB1F2BA2488}" dt="2021-02-20T12:48:10.202" v="1465" actId="2696"/>
        <pc:sldMkLst>
          <pc:docMk/>
          <pc:sldMk cId="0" sldId="335"/>
        </pc:sldMkLst>
      </pc:sldChg>
      <pc:sldChg chg="modSp del modNotes">
        <pc:chgData name=" " userId="13e44439-8913-4347-a3e1-e8bd29e343d7" providerId="ADAL" clId="{5CFD7E33-1D19-6645-8BF1-FEB1F2BA2488}" dt="2021-02-20T12:48:10.202" v="1465" actId="2696"/>
        <pc:sldMkLst>
          <pc:docMk/>
          <pc:sldMk cId="3588929342" sldId="337"/>
        </pc:sldMkLst>
      </pc:sldChg>
      <pc:sldChg chg="addSp delSp modSp add mod addCm delCm modCm chgLayout modNotes">
        <pc:chgData name=" " userId="13e44439-8913-4347-a3e1-e8bd29e343d7" providerId="ADAL" clId="{5CFD7E33-1D19-6645-8BF1-FEB1F2BA2488}" dt="2021-02-20T12:51:49.854" v="1570" actId="5900"/>
        <pc:sldMkLst>
          <pc:docMk/>
          <pc:sldMk cId="233813841" sldId="338"/>
        </pc:sldMkLst>
      </pc:sldChg>
      <pc:sldChg chg="addSp delSp modSp add mod modNotes">
        <pc:chgData name=" " userId="13e44439-8913-4347-a3e1-e8bd29e343d7" providerId="ADAL" clId="{5CFD7E33-1D19-6645-8BF1-FEB1F2BA2488}" dt="2021-02-20T12:22:18.697" v="662" actId="207"/>
        <pc:sldMkLst>
          <pc:docMk/>
          <pc:sldMk cId="2407278432" sldId="339"/>
        </pc:sldMkLst>
      </pc:sldChg>
      <pc:sldChg chg="addSp delSp modSp add mod ord modNotes">
        <pc:chgData name=" " userId="13e44439-8913-4347-a3e1-e8bd29e343d7" providerId="ADAL" clId="{5CFD7E33-1D19-6645-8BF1-FEB1F2BA2488}" dt="2021-02-20T12:25:01.805" v="795" actId="20578"/>
        <pc:sldMkLst>
          <pc:docMk/>
          <pc:sldMk cId="4151239020" sldId="340"/>
        </pc:sldMkLst>
      </pc:sldChg>
      <pc:sldChg chg="addSp delSp modSp add mod modNotes modNotesTx">
        <pc:chgData name=" " userId="13e44439-8913-4347-a3e1-e8bd29e343d7" providerId="ADAL" clId="{5CFD7E33-1D19-6645-8BF1-FEB1F2BA2488}" dt="2021-02-20T12:28:21.041" v="886" actId="1076"/>
        <pc:sldMkLst>
          <pc:docMk/>
          <pc:sldMk cId="2495855126" sldId="341"/>
        </pc:sldMkLst>
      </pc:sldChg>
      <pc:sldChg chg="addSp delSp modSp add mod modNotes">
        <pc:chgData name=" " userId="13e44439-8913-4347-a3e1-e8bd29e343d7" providerId="ADAL" clId="{5CFD7E33-1D19-6645-8BF1-FEB1F2BA2488}" dt="2021-02-20T12:32:01.421" v="1059" actId="207"/>
        <pc:sldMkLst>
          <pc:docMk/>
          <pc:sldMk cId="3571959968" sldId="342"/>
        </pc:sldMkLst>
      </pc:sldChg>
      <pc:sldChg chg="addSp delSp modSp add mod modNotes">
        <pc:chgData name=" " userId="13e44439-8913-4347-a3e1-e8bd29e343d7" providerId="ADAL" clId="{5CFD7E33-1D19-6645-8BF1-FEB1F2BA2488}" dt="2021-02-20T12:34:04.809" v="1163" actId="1035"/>
        <pc:sldMkLst>
          <pc:docMk/>
          <pc:sldMk cId="543372046" sldId="343"/>
        </pc:sldMkLst>
      </pc:sldChg>
      <pc:sldChg chg="addSp delSp modSp add mod addCm modCm modNotes">
        <pc:chgData name=" " userId="13e44439-8913-4347-a3e1-e8bd29e343d7" providerId="ADAL" clId="{5CFD7E33-1D19-6645-8BF1-FEB1F2BA2488}" dt="2021-02-20T12:47:15.216" v="1450" actId="1076"/>
        <pc:sldMkLst>
          <pc:docMk/>
          <pc:sldMk cId="3081367093" sldId="344"/>
        </pc:sldMkLst>
      </pc:sldChg>
      <pc:sldChg chg="addSp delSp modSp add mod modNotes">
        <pc:chgData name=" " userId="13e44439-8913-4347-a3e1-e8bd29e343d7" providerId="ADAL" clId="{5CFD7E33-1D19-6645-8BF1-FEB1F2BA2488}" dt="2021-02-20T12:47:26.329" v="1451" actId="1076"/>
        <pc:sldMkLst>
          <pc:docMk/>
          <pc:sldMk cId="4284175209" sldId="345"/>
        </pc:sldMkLst>
      </pc:sldChg>
      <pc:sldChg chg="addSp delSp modSp add mod modNotes">
        <pc:chgData name=" " userId="13e44439-8913-4347-a3e1-e8bd29e343d7" providerId="ADAL" clId="{5CFD7E33-1D19-6645-8BF1-FEB1F2BA2488}" dt="2021-02-20T12:49:36.231" v="1499" actId="1076"/>
        <pc:sldMkLst>
          <pc:docMk/>
          <pc:sldMk cId="1052506338" sldId="346"/>
        </pc:sldMkLst>
      </pc:sldChg>
      <pc:sldChg chg="addSp delSp modSp add mod">
        <pc:chgData name=" " userId="13e44439-8913-4347-a3e1-e8bd29e343d7" providerId="ADAL" clId="{5CFD7E33-1D19-6645-8BF1-FEB1F2BA2488}" dt="2021-02-20T12:25:20.567" v="805" actId="478"/>
        <pc:sldMkLst>
          <pc:docMk/>
          <pc:sldMk cId="3231761230" sldId="347"/>
        </pc:sldMkLst>
      </pc:sldChg>
      <pc:sldChg chg="addSp delSp modSp add mod ord">
        <pc:chgData name=" " userId="13e44439-8913-4347-a3e1-e8bd29e343d7" providerId="ADAL" clId="{5CFD7E33-1D19-6645-8BF1-FEB1F2BA2488}" dt="2021-02-20T12:25:10.915" v="801" actId="478"/>
        <pc:sldMkLst>
          <pc:docMk/>
          <pc:sldMk cId="3123187739" sldId="348"/>
        </pc:sldMkLst>
      </pc:sldChg>
      <pc:sldChg chg="addSp delSp modSp add mod ord">
        <pc:chgData name=" " userId="13e44439-8913-4347-a3e1-e8bd29e343d7" providerId="ADAL" clId="{5CFD7E33-1D19-6645-8BF1-FEB1F2BA2488}" dt="2021-02-20T12:36:19.003" v="1199" actId="1076"/>
        <pc:sldMkLst>
          <pc:docMk/>
          <pc:sldMk cId="3548788791" sldId="349"/>
        </pc:sldMkLst>
      </pc:sldChg>
      <pc:sldMasterChg chg="modSp delSldLayout modSldLayout">
        <pc:chgData name=" " userId="13e44439-8913-4347-a3e1-e8bd29e343d7" providerId="ADAL" clId="{5CFD7E33-1D19-6645-8BF1-FEB1F2BA2488}" dt="2021-02-20T12:36:00.417" v="1195" actId="2696"/>
        <pc:sldMasterMkLst>
          <pc:docMk/>
          <pc:sldMasterMk cId="0" sldId="2147483648"/>
        </pc:sldMasterMkLst>
        <pc:sldLayoutChg chg="modSp">
          <pc:chgData name=" " userId="13e44439-8913-4347-a3e1-e8bd29e343d7" providerId="ADAL" clId="{5CFD7E33-1D19-6645-8BF1-FEB1F2BA2488}" dt="2021-02-20T12:04:49.668" v="182"/>
          <pc:sldLayoutMkLst>
            <pc:docMk/>
            <pc:sldMasterMk cId="0" sldId="2147483648"/>
            <pc:sldLayoutMk cId="3987863290" sldId="2147483681"/>
          </pc:sldLayoutMkLst>
        </pc:sldLayoutChg>
        <pc:sldLayoutChg chg="modSp">
          <pc:chgData name=" " userId="13e44439-8913-4347-a3e1-e8bd29e343d7" providerId="ADAL" clId="{5CFD7E33-1D19-6645-8BF1-FEB1F2BA2488}" dt="2021-02-20T12:04:49.668" v="182"/>
          <pc:sldLayoutMkLst>
            <pc:docMk/>
            <pc:sldMasterMk cId="0" sldId="2147483648"/>
            <pc:sldLayoutMk cId="1580485276" sldId="2147483682"/>
          </pc:sldLayoutMkLst>
        </pc:sldLayoutChg>
        <pc:sldLayoutChg chg="modSp">
          <pc:chgData name=" " userId="13e44439-8913-4347-a3e1-e8bd29e343d7" providerId="ADAL" clId="{5CFD7E33-1D19-6645-8BF1-FEB1F2BA2488}" dt="2021-02-20T12:04:49.668" v="182"/>
          <pc:sldLayoutMkLst>
            <pc:docMk/>
            <pc:sldMasterMk cId="0" sldId="2147483648"/>
            <pc:sldLayoutMk cId="173935818" sldId="2147483683"/>
          </pc:sldLayoutMkLst>
        </pc:sldLayoutChg>
        <pc:sldLayoutChg chg="modSp">
          <pc:chgData name=" " userId="13e44439-8913-4347-a3e1-e8bd29e343d7" providerId="ADAL" clId="{5CFD7E33-1D19-6645-8BF1-FEB1F2BA2488}" dt="2021-02-20T12:04:49.668" v="182"/>
          <pc:sldLayoutMkLst>
            <pc:docMk/>
            <pc:sldMasterMk cId="0" sldId="2147483648"/>
            <pc:sldLayoutMk cId="1650665468" sldId="2147483684"/>
          </pc:sldLayoutMkLst>
        </pc:sldLayoutChg>
        <pc:sldLayoutChg chg="modSp">
          <pc:chgData name=" " userId="13e44439-8913-4347-a3e1-e8bd29e343d7" providerId="ADAL" clId="{5CFD7E33-1D19-6645-8BF1-FEB1F2BA2488}" dt="2021-02-20T12:04:49.668" v="182"/>
          <pc:sldLayoutMkLst>
            <pc:docMk/>
            <pc:sldMasterMk cId="0" sldId="2147483648"/>
            <pc:sldLayoutMk cId="1920265937" sldId="2147483685"/>
          </pc:sldLayoutMkLst>
        </pc:sldLayoutChg>
        <pc:sldLayoutChg chg="modSp">
          <pc:chgData name=" " userId="13e44439-8913-4347-a3e1-e8bd29e343d7" providerId="ADAL" clId="{5CFD7E33-1D19-6645-8BF1-FEB1F2BA2488}" dt="2021-02-20T12:04:49.668" v="182"/>
          <pc:sldLayoutMkLst>
            <pc:docMk/>
            <pc:sldMasterMk cId="0" sldId="2147483648"/>
            <pc:sldLayoutMk cId="620223394" sldId="2147483686"/>
          </pc:sldLayoutMkLst>
        </pc:sldLayoutChg>
        <pc:sldLayoutChg chg="modSp">
          <pc:chgData name=" " userId="13e44439-8913-4347-a3e1-e8bd29e343d7" providerId="ADAL" clId="{5CFD7E33-1D19-6645-8BF1-FEB1F2BA2488}" dt="2021-02-20T12:04:49.668" v="182"/>
          <pc:sldLayoutMkLst>
            <pc:docMk/>
            <pc:sldMasterMk cId="0" sldId="2147483648"/>
            <pc:sldLayoutMk cId="1427779127" sldId="2147483687"/>
          </pc:sldLayoutMkLst>
        </pc:sldLayoutChg>
        <pc:sldLayoutChg chg="modSp">
          <pc:chgData name=" " userId="13e44439-8913-4347-a3e1-e8bd29e343d7" providerId="ADAL" clId="{5CFD7E33-1D19-6645-8BF1-FEB1F2BA2488}" dt="2021-02-20T12:04:49.668" v="182"/>
          <pc:sldLayoutMkLst>
            <pc:docMk/>
            <pc:sldMasterMk cId="0" sldId="2147483648"/>
            <pc:sldLayoutMk cId="4255379268" sldId="2147483688"/>
          </pc:sldLayoutMkLst>
        </pc:sldLayoutChg>
        <pc:sldLayoutChg chg="modSp">
          <pc:chgData name=" " userId="13e44439-8913-4347-a3e1-e8bd29e343d7" providerId="ADAL" clId="{5CFD7E33-1D19-6645-8BF1-FEB1F2BA2488}" dt="2021-02-20T12:04:49.668" v="182"/>
          <pc:sldLayoutMkLst>
            <pc:docMk/>
            <pc:sldMasterMk cId="0" sldId="2147483648"/>
            <pc:sldLayoutMk cId="1528493467" sldId="2147483689"/>
          </pc:sldLayoutMkLst>
        </pc:sldLayoutChg>
        <pc:sldLayoutChg chg="modSp">
          <pc:chgData name=" " userId="13e44439-8913-4347-a3e1-e8bd29e343d7" providerId="ADAL" clId="{5CFD7E33-1D19-6645-8BF1-FEB1F2BA2488}" dt="2021-02-20T12:04:49.668" v="182"/>
          <pc:sldLayoutMkLst>
            <pc:docMk/>
            <pc:sldMasterMk cId="0" sldId="2147483648"/>
            <pc:sldLayoutMk cId="1159850829" sldId="2147483690"/>
          </pc:sldLayoutMkLst>
        </pc:sldLayoutChg>
        <pc:sldLayoutChg chg="modSp">
          <pc:chgData name=" " userId="13e44439-8913-4347-a3e1-e8bd29e343d7" providerId="ADAL" clId="{5CFD7E33-1D19-6645-8BF1-FEB1F2BA2488}" dt="2021-02-20T12:04:49.668" v="182"/>
          <pc:sldLayoutMkLst>
            <pc:docMk/>
            <pc:sldMasterMk cId="0" sldId="2147483648"/>
            <pc:sldLayoutMk cId="1540190558" sldId="2147483691"/>
          </pc:sldLayoutMkLst>
        </pc:sldLayoutChg>
        <pc:sldLayoutChg chg="modSp">
          <pc:chgData name=" " userId="13e44439-8913-4347-a3e1-e8bd29e343d7" providerId="ADAL" clId="{5CFD7E33-1D19-6645-8BF1-FEB1F2BA2488}" dt="2021-02-20T12:05:12.354" v="183"/>
          <pc:sldLayoutMkLst>
            <pc:docMk/>
            <pc:sldMasterMk cId="0" sldId="2147483648"/>
            <pc:sldLayoutMk cId="3369607455" sldId="2147483692"/>
          </pc:sldLayoutMkLst>
        </pc:sldLayoutChg>
        <pc:sldLayoutChg chg="modSp">
          <pc:chgData name=" " userId="13e44439-8913-4347-a3e1-e8bd29e343d7" providerId="ADAL" clId="{5CFD7E33-1D19-6645-8BF1-FEB1F2BA2488}" dt="2021-02-20T12:04:49.668" v="182"/>
          <pc:sldLayoutMkLst>
            <pc:docMk/>
            <pc:sldMasterMk cId="0" sldId="2147483648"/>
            <pc:sldLayoutMk cId="3622461548" sldId="2147483693"/>
          </pc:sldLayoutMkLst>
        </pc:sldLayoutChg>
        <pc:sldLayoutChg chg="modSp del">
          <pc:chgData name=" " userId="13e44439-8913-4347-a3e1-e8bd29e343d7" providerId="ADAL" clId="{5CFD7E33-1D19-6645-8BF1-FEB1F2BA2488}" dt="2021-02-20T12:36:00.417" v="1195" actId="2696"/>
          <pc:sldLayoutMkLst>
            <pc:docMk/>
            <pc:sldMasterMk cId="0" sldId="2147483648"/>
            <pc:sldLayoutMk cId="2936476054" sldId="2147483694"/>
          </pc:sldLayoutMkLst>
        </pc:sldLayoutChg>
      </pc:sldMasterChg>
    </pc:docChg>
  </pc:docChgLst>
  <pc:docChgLst>
    <pc:chgData name="sareljgreyling@gmail.com" userId="S::urn:spo:guest#sareljgreyling@gmail.com::" providerId="AD" clId="Web-{6C33308E-9D43-09CF-5945-7F16CF095B72}"/>
    <pc:docChg chg="modSld">
      <pc:chgData name="sareljgreyling@gmail.com" userId="S::urn:spo:guest#sareljgreyling@gmail.com::" providerId="AD" clId="Web-{6C33308E-9D43-09CF-5945-7F16CF095B72}" dt="2021-02-23T16:05:58.039" v="3" actId="14100"/>
      <pc:docMkLst>
        <pc:docMk/>
      </pc:docMkLst>
      <pc:sldChg chg="addSp delSp modSp">
        <pc:chgData name="sareljgreyling@gmail.com" userId="S::urn:spo:guest#sareljgreyling@gmail.com::" providerId="AD" clId="Web-{6C33308E-9D43-09CF-5945-7F16CF095B72}" dt="2021-02-23T16:05:58.039" v="3" actId="14100"/>
        <pc:sldMkLst>
          <pc:docMk/>
          <pc:sldMk cId="144697344" sldId="336"/>
        </pc:sldMkLst>
      </pc:sldChg>
    </pc:docChg>
  </pc:docChgLst>
  <pc:docChgLst>
    <pc:chgData name="sareljgreyling@gmail.com" userId="S::urn:spo:guest#sareljgreyling@gmail.com::" providerId="AD" clId="Web-{10529390-2C7B-8CE4-2E28-F139BEA34927}"/>
    <pc:docChg chg="modSld">
      <pc:chgData name="sareljgreyling@gmail.com" userId="S::urn:spo:guest#sareljgreyling@gmail.com::" providerId="AD" clId="Web-{10529390-2C7B-8CE4-2E28-F139BEA34927}" dt="2021-03-04T17:28:05.626" v="257"/>
      <pc:docMkLst>
        <pc:docMk/>
      </pc:docMkLst>
      <pc:sldChg chg="addSp modSp">
        <pc:chgData name="sareljgreyling@gmail.com" userId="S::urn:spo:guest#sareljgreyling@gmail.com::" providerId="AD" clId="Web-{10529390-2C7B-8CE4-2E28-F139BEA34927}" dt="2021-03-04T16:43:50.423" v="10"/>
        <pc:sldMkLst>
          <pc:docMk/>
          <pc:sldMk cId="0" sldId="256"/>
        </pc:sldMkLst>
      </pc:sldChg>
      <pc:sldChg chg="addSp delSp modSp">
        <pc:chgData name="sareljgreyling@gmail.com" userId="S::urn:spo:guest#sareljgreyling@gmail.com::" providerId="AD" clId="Web-{10529390-2C7B-8CE4-2E28-F139BEA34927}" dt="2021-03-04T16:52:54.776" v="40" actId="1076"/>
        <pc:sldMkLst>
          <pc:docMk/>
          <pc:sldMk cId="1099387179" sldId="263"/>
        </pc:sldMkLst>
      </pc:sldChg>
      <pc:sldChg chg="addSp delSp modSp">
        <pc:chgData name="sareljgreyling@gmail.com" userId="S::urn:spo:guest#sareljgreyling@gmail.com::" providerId="AD" clId="Web-{10529390-2C7B-8CE4-2E28-F139BEA34927}" dt="2021-03-04T16:55:01.950" v="58" actId="20577"/>
        <pc:sldMkLst>
          <pc:docMk/>
          <pc:sldMk cId="2585298110" sldId="264"/>
        </pc:sldMkLst>
      </pc:sldChg>
      <pc:sldChg chg="addSp delSp modSp">
        <pc:chgData name="sareljgreyling@gmail.com" userId="S::urn:spo:guest#sareljgreyling@gmail.com::" providerId="AD" clId="Web-{10529390-2C7B-8CE4-2E28-F139BEA34927}" dt="2021-03-04T16:56:17.686" v="69" actId="1076"/>
        <pc:sldMkLst>
          <pc:docMk/>
          <pc:sldMk cId="1607807555" sldId="265"/>
        </pc:sldMkLst>
      </pc:sldChg>
      <pc:sldChg chg="addSp delSp modSp">
        <pc:chgData name="sareljgreyling@gmail.com" userId="S::urn:spo:guest#sareljgreyling@gmail.com::" providerId="AD" clId="Web-{10529390-2C7B-8CE4-2E28-F139BEA34927}" dt="2021-03-04T16:59:36.737" v="99" actId="1076"/>
        <pc:sldMkLst>
          <pc:docMk/>
          <pc:sldMk cId="2217398566" sldId="266"/>
        </pc:sldMkLst>
      </pc:sldChg>
      <pc:sldChg chg="addSp delSp modSp">
        <pc:chgData name="sareljgreyling@gmail.com" userId="S::urn:spo:guest#sareljgreyling@gmail.com::" providerId="AD" clId="Web-{10529390-2C7B-8CE4-2E28-F139BEA34927}" dt="2021-03-04T16:54:11.903" v="50" actId="20577"/>
        <pc:sldMkLst>
          <pc:docMk/>
          <pc:sldMk cId="979858668" sldId="283"/>
        </pc:sldMkLst>
      </pc:sldChg>
      <pc:sldChg chg="addSp delSp modSp">
        <pc:chgData name="sareljgreyling@gmail.com" userId="S::urn:spo:guest#sareljgreyling@gmail.com::" providerId="AD" clId="Web-{10529390-2C7B-8CE4-2E28-F139BEA34927}" dt="2021-03-04T16:57:42.391" v="81" actId="1076"/>
        <pc:sldMkLst>
          <pc:docMk/>
          <pc:sldMk cId="2151780837" sldId="284"/>
        </pc:sldMkLst>
      </pc:sldChg>
      <pc:sldChg chg="addSp delSp modSp">
        <pc:chgData name="sareljgreyling@gmail.com" userId="S::urn:spo:guest#sareljgreyling@gmail.com::" providerId="AD" clId="Web-{10529390-2C7B-8CE4-2E28-F139BEA34927}" dt="2021-03-04T17:00:54.113" v="110" actId="20577"/>
        <pc:sldMkLst>
          <pc:docMk/>
          <pc:sldMk cId="3653632182" sldId="287"/>
        </pc:sldMkLst>
      </pc:sldChg>
      <pc:sldChg chg="addSp delSp modSp">
        <pc:chgData name="sareljgreyling@gmail.com" userId="S::urn:spo:guest#sareljgreyling@gmail.com::" providerId="AD" clId="Web-{10529390-2C7B-8CE4-2E28-F139BEA34927}" dt="2021-03-04T17:02:24.614" v="120" actId="1076"/>
        <pc:sldMkLst>
          <pc:docMk/>
          <pc:sldMk cId="791137683" sldId="288"/>
        </pc:sldMkLst>
      </pc:sldChg>
      <pc:sldChg chg="addSp delSp modSp">
        <pc:chgData name="sareljgreyling@gmail.com" userId="S::urn:spo:guest#sareljgreyling@gmail.com::" providerId="AD" clId="Web-{10529390-2C7B-8CE4-2E28-F139BEA34927}" dt="2021-03-04T17:08:24.355" v="188"/>
        <pc:sldMkLst>
          <pc:docMk/>
          <pc:sldMk cId="1901919062" sldId="297"/>
        </pc:sldMkLst>
      </pc:sldChg>
      <pc:sldChg chg="addSp delSp modSp">
        <pc:chgData name="sareljgreyling@gmail.com" userId="S::urn:spo:guest#sareljgreyling@gmail.com::" providerId="AD" clId="Web-{10529390-2C7B-8CE4-2E28-F139BEA34927}" dt="2021-03-04T17:19:08.804" v="194" actId="1076"/>
        <pc:sldMkLst>
          <pc:docMk/>
          <pc:sldMk cId="2088865879" sldId="298"/>
        </pc:sldMkLst>
      </pc:sldChg>
      <pc:sldChg chg="addSp delSp modSp">
        <pc:chgData name="sareljgreyling@gmail.com" userId="S::urn:spo:guest#sareljgreyling@gmail.com::" providerId="AD" clId="Web-{10529390-2C7B-8CE4-2E28-F139BEA34927}" dt="2021-03-04T17:27:14.563" v="254" actId="20577"/>
        <pc:sldMkLst>
          <pc:docMk/>
          <pc:sldMk cId="1749969366" sldId="304"/>
        </pc:sldMkLst>
      </pc:sldChg>
      <pc:sldChg chg="addSp delSp modSp">
        <pc:chgData name="sareljgreyling@gmail.com" userId="S::urn:spo:guest#sareljgreyling@gmail.com::" providerId="AD" clId="Web-{10529390-2C7B-8CE4-2E28-F139BEA34927}" dt="2021-03-04T17:21:25.494" v="211"/>
        <pc:sldMkLst>
          <pc:docMk/>
          <pc:sldMk cId="641265996" sldId="305"/>
        </pc:sldMkLst>
      </pc:sldChg>
      <pc:sldChg chg="addSp delSp">
        <pc:chgData name="sareljgreyling@gmail.com" userId="S::urn:spo:guest#sareljgreyling@gmail.com::" providerId="AD" clId="Web-{10529390-2C7B-8CE4-2E28-F139BEA34927}" dt="2021-03-04T17:28:05.626" v="257"/>
        <pc:sldMkLst>
          <pc:docMk/>
          <pc:sldMk cId="144697344" sldId="336"/>
        </pc:sldMkLst>
      </pc:sldChg>
      <pc:sldChg chg="addSp delSp modSp">
        <pc:chgData name="sareljgreyling@gmail.com" userId="S::urn:spo:guest#sareljgreyling@gmail.com::" providerId="AD" clId="Web-{10529390-2C7B-8CE4-2E28-F139BEA34927}" dt="2021-03-04T16:42:34.531" v="8" actId="1076"/>
        <pc:sldMkLst>
          <pc:docMk/>
          <pc:sldMk cId="233813841" sldId="338"/>
        </pc:sldMkLst>
      </pc:sldChg>
      <pc:sldChg chg="addSp delSp modSp">
        <pc:chgData name="sareljgreyling@gmail.com" userId="S::urn:spo:guest#sareljgreyling@gmail.com::" providerId="AD" clId="Web-{10529390-2C7B-8CE4-2E28-F139BEA34927}" dt="2021-03-04T17:01:37.098" v="114" actId="1076"/>
        <pc:sldMkLst>
          <pc:docMk/>
          <pc:sldMk cId="2407278432" sldId="339"/>
        </pc:sldMkLst>
      </pc:sldChg>
      <pc:sldChg chg="addSp delSp modSp">
        <pc:chgData name="sareljgreyling@gmail.com" userId="S::urn:spo:guest#sareljgreyling@gmail.com::" providerId="AD" clId="Web-{10529390-2C7B-8CE4-2E28-F139BEA34927}" dt="2021-03-04T17:03:14.850" v="127" actId="1076"/>
        <pc:sldMkLst>
          <pc:docMk/>
          <pc:sldMk cId="4151239020" sldId="340"/>
        </pc:sldMkLst>
      </pc:sldChg>
      <pc:sldChg chg="addSp delSp modSp">
        <pc:chgData name="sareljgreyling@gmail.com" userId="S::urn:spo:guest#sareljgreyling@gmail.com::" providerId="AD" clId="Web-{10529390-2C7B-8CE4-2E28-F139BEA34927}" dt="2021-03-04T17:04:54.555" v="147" actId="1076"/>
        <pc:sldMkLst>
          <pc:docMk/>
          <pc:sldMk cId="2495855126" sldId="341"/>
        </pc:sldMkLst>
      </pc:sldChg>
      <pc:sldChg chg="addSp delSp modSp">
        <pc:chgData name="sareljgreyling@gmail.com" userId="S::urn:spo:guest#sareljgreyling@gmail.com::" providerId="AD" clId="Web-{10529390-2C7B-8CE4-2E28-F139BEA34927}" dt="2021-03-04T17:06:34.291" v="171" actId="20577"/>
        <pc:sldMkLst>
          <pc:docMk/>
          <pc:sldMk cId="3571959968" sldId="342"/>
        </pc:sldMkLst>
      </pc:sldChg>
      <pc:sldChg chg="addSp delSp modSp">
        <pc:chgData name="sareljgreyling@gmail.com" userId="S::urn:spo:guest#sareljgreyling@gmail.com::" providerId="AD" clId="Web-{10529390-2C7B-8CE4-2E28-F139BEA34927}" dt="2021-03-04T17:19:18.992" v="195" actId="1076"/>
        <pc:sldMkLst>
          <pc:docMk/>
          <pc:sldMk cId="543372046" sldId="343"/>
        </pc:sldMkLst>
      </pc:sldChg>
      <pc:sldChg chg="addSp delSp modSp">
        <pc:chgData name="sareljgreyling@gmail.com" userId="S::urn:spo:guest#sareljgreyling@gmail.com::" providerId="AD" clId="Web-{10529390-2C7B-8CE4-2E28-F139BEA34927}" dt="2021-03-04T17:21:54.119" v="215" actId="1076"/>
        <pc:sldMkLst>
          <pc:docMk/>
          <pc:sldMk cId="3081367093" sldId="344"/>
        </pc:sldMkLst>
      </pc:sldChg>
      <pc:sldChg chg="addSp delSp modSp">
        <pc:chgData name="sareljgreyling@gmail.com" userId="S::urn:spo:guest#sareljgreyling@gmail.com::" providerId="AD" clId="Web-{10529390-2C7B-8CE4-2E28-F139BEA34927}" dt="2021-03-04T17:22:16.339" v="220" actId="1076"/>
        <pc:sldMkLst>
          <pc:docMk/>
          <pc:sldMk cId="4284175209" sldId="345"/>
        </pc:sldMkLst>
      </pc:sldChg>
      <pc:sldChg chg="addSp delSp modSp">
        <pc:chgData name="sareljgreyling@gmail.com" userId="S::urn:spo:guest#sareljgreyling@gmail.com::" providerId="AD" clId="Web-{10529390-2C7B-8CE4-2E28-F139BEA34927}" dt="2021-03-04T17:22:39.542" v="225" actId="1076"/>
        <pc:sldMkLst>
          <pc:docMk/>
          <pc:sldMk cId="1052506338" sldId="346"/>
        </pc:sldMkLst>
      </pc:sldChg>
    </pc:docChg>
  </pc:docChgLst>
  <pc:docChgLst>
    <pc:chgData name="simon.anthony.patterson@gmail.com" userId="S::urn:spo:guest#simon.anthony.patterson@gmail.com::" providerId="AD" clId="Web-{4878699F-99EE-E068-81AB-D7030DBA0B60}"/>
    <pc:docChg chg="modSld">
      <pc:chgData name="simon.anthony.patterson@gmail.com" userId="S::urn:spo:guest#simon.anthony.patterson@gmail.com::" providerId="AD" clId="Web-{4878699F-99EE-E068-81AB-D7030DBA0B60}" dt="2021-03-05T11:31:02.887" v="22"/>
      <pc:docMkLst>
        <pc:docMk/>
      </pc:docMkLst>
      <pc:sldChg chg="modNotes">
        <pc:chgData name="simon.anthony.patterson@gmail.com" userId="S::urn:spo:guest#simon.anthony.patterson@gmail.com::" providerId="AD" clId="Web-{4878699F-99EE-E068-81AB-D7030DBA0B60}" dt="2021-03-05T10:59:29.622" v="2"/>
        <pc:sldMkLst>
          <pc:docMk/>
          <pc:sldMk cId="2088865879" sldId="298"/>
        </pc:sldMkLst>
      </pc:sldChg>
      <pc:sldChg chg="modNotes">
        <pc:chgData name="simon.anthony.patterson@gmail.com" userId="S::urn:spo:guest#simon.anthony.patterson@gmail.com::" providerId="AD" clId="Web-{4878699F-99EE-E068-81AB-D7030DBA0B60}" dt="2021-03-05T11:19:36.015" v="6"/>
        <pc:sldMkLst>
          <pc:docMk/>
          <pc:sldMk cId="641265996" sldId="305"/>
        </pc:sldMkLst>
      </pc:sldChg>
      <pc:sldChg chg="modNotes">
        <pc:chgData name="simon.anthony.patterson@gmail.com" userId="S::urn:spo:guest#simon.anthony.patterson@gmail.com::" providerId="AD" clId="Web-{4878699F-99EE-E068-81AB-D7030DBA0B60}" dt="2021-03-05T11:25:34.083" v="14"/>
        <pc:sldMkLst>
          <pc:docMk/>
          <pc:sldMk cId="3081367093" sldId="344"/>
        </pc:sldMkLst>
      </pc:sldChg>
      <pc:sldChg chg="modNotes">
        <pc:chgData name="simon.anthony.patterson@gmail.com" userId="S::urn:spo:guest#simon.anthony.patterson@gmail.com::" providerId="AD" clId="Web-{4878699F-99EE-E068-81AB-D7030DBA0B60}" dt="2021-03-05T11:31:02.887" v="22"/>
        <pc:sldMkLst>
          <pc:docMk/>
          <pc:sldMk cId="4284175209" sldId="345"/>
        </pc:sldMkLst>
      </pc:sldChg>
    </pc:docChg>
  </pc:docChgLst>
  <pc:docChgLst>
    <pc:chgData name="simon.anthony.patterson@gmail.com" userId="S::urn:spo:guest#simon.anthony.patterson@gmail.com::" providerId="AD" clId="Web-{6D6C20DB-253C-BA79-2808-9419D86E5E35}"/>
    <pc:docChg chg="modSld">
      <pc:chgData name="simon.anthony.patterson@gmail.com" userId="S::urn:spo:guest#simon.anthony.patterson@gmail.com::" providerId="AD" clId="Web-{6D6C20DB-253C-BA79-2808-9419D86E5E35}" dt="2021-03-01T12:39:38.346" v="1"/>
      <pc:docMkLst>
        <pc:docMk/>
      </pc:docMkLst>
      <pc:sldChg chg="modNotes">
        <pc:chgData name="simon.anthony.patterson@gmail.com" userId="S::urn:spo:guest#simon.anthony.patterson@gmail.com::" providerId="AD" clId="Web-{6D6C20DB-253C-BA79-2808-9419D86E5E35}" dt="2021-03-01T12:39:38.346" v="1"/>
        <pc:sldMkLst>
          <pc:docMk/>
          <pc:sldMk cId="3653632182" sldId="287"/>
        </pc:sldMkLst>
      </pc:sldChg>
    </pc:docChg>
  </pc:docChgLst>
  <pc:docChgLst>
    <pc:chgData name="Claire Halloran" userId="S::claire.halloran_eng.ox.ac.uk#ext#@lunet.onmicrosoft.com::2becf5c3-7b48-4563-9e7b-f57dd28e8cac" providerId="AD" clId="Web-{EACE52C0-F17C-43D3-B0CC-56900A427509}"/>
    <pc:docChg chg="">
      <pc:chgData name="Claire Halloran" userId="S::claire.halloran_eng.ox.ac.uk#ext#@lunet.onmicrosoft.com::2becf5c3-7b48-4563-9e7b-f57dd28e8cac" providerId="AD" clId="Web-{EACE52C0-F17C-43D3-B0CC-56900A427509}" dt="2021-02-25T10:33:10.620" v="0"/>
      <pc:docMkLst>
        <pc:docMk/>
      </pc:docMkLst>
      <pc:sldChg chg="delCm">
        <pc:chgData name="Claire Halloran" userId="S::claire.halloran_eng.ox.ac.uk#ext#@lunet.onmicrosoft.com::2becf5c3-7b48-4563-9e7b-f57dd28e8cac" providerId="AD" clId="Web-{EACE52C0-F17C-43D3-B0CC-56900A427509}" dt="2021-02-25T10:33:10.620" v="0"/>
        <pc:sldMkLst>
          <pc:docMk/>
          <pc:sldMk cId="2151780837" sldId="284"/>
        </pc:sldMkLst>
      </pc:sldChg>
    </pc:docChg>
  </pc:docChgLst>
  <pc:docChgLst>
    <pc:chgData name="Katherine Collett" userId="S::katherine.collett_eng.ox.ac.uk#ext#@lunet.onmicrosoft.com::57662196-1ff7-4fef-ad5f-ca819cd64cbc" providerId="AD" clId="Web-{29027D43-3384-883F-7B4C-3C1A9E900024}"/>
    <pc:docChg chg="modSld">
      <pc:chgData name="Katherine Collett" userId="S::katherine.collett_eng.ox.ac.uk#ext#@lunet.onmicrosoft.com::57662196-1ff7-4fef-ad5f-ca819cd64cbc" providerId="AD" clId="Web-{29027D43-3384-883F-7B4C-3C1A9E900024}" dt="2021-03-06T23:20:21.371" v="170"/>
      <pc:docMkLst>
        <pc:docMk/>
      </pc:docMkLst>
      <pc:sldChg chg="modNotes">
        <pc:chgData name="Katherine Collett" userId="S::katherine.collett_eng.ox.ac.uk#ext#@lunet.onmicrosoft.com::57662196-1ff7-4fef-ad5f-ca819cd64cbc" providerId="AD" clId="Web-{29027D43-3384-883F-7B4C-3C1A9E900024}" dt="2021-03-06T23:12:10.344" v="8"/>
        <pc:sldMkLst>
          <pc:docMk/>
          <pc:sldMk cId="1607807555" sldId="265"/>
        </pc:sldMkLst>
      </pc:sldChg>
      <pc:sldChg chg="modNotes">
        <pc:chgData name="Katherine Collett" userId="S::katherine.collett_eng.ox.ac.uk#ext#@lunet.onmicrosoft.com::57662196-1ff7-4fef-ad5f-ca819cd64cbc" providerId="AD" clId="Web-{29027D43-3384-883F-7B4C-3C1A9E900024}" dt="2021-03-06T23:13:17.087" v="25"/>
        <pc:sldMkLst>
          <pc:docMk/>
          <pc:sldMk cId="2217398566" sldId="266"/>
        </pc:sldMkLst>
      </pc:sldChg>
      <pc:sldChg chg="modNotes">
        <pc:chgData name="Katherine Collett" userId="S::katherine.collett_eng.ox.ac.uk#ext#@lunet.onmicrosoft.com::57662196-1ff7-4fef-ad5f-ca819cd64cbc" providerId="AD" clId="Web-{29027D43-3384-883F-7B4C-3C1A9E900024}" dt="2021-03-06T23:13:11.212" v="23"/>
        <pc:sldMkLst>
          <pc:docMk/>
          <pc:sldMk cId="3653632182" sldId="287"/>
        </pc:sldMkLst>
      </pc:sldChg>
      <pc:sldChg chg="modNotes">
        <pc:chgData name="Katherine Collett" userId="S::katherine.collett_eng.ox.ac.uk#ext#@lunet.onmicrosoft.com::57662196-1ff7-4fef-ad5f-ca819cd64cbc" providerId="AD" clId="Web-{29027D43-3384-883F-7B4C-3C1A9E900024}" dt="2021-03-06T23:12:59.509" v="21"/>
        <pc:sldMkLst>
          <pc:docMk/>
          <pc:sldMk cId="791137683" sldId="288"/>
        </pc:sldMkLst>
      </pc:sldChg>
      <pc:sldChg chg="modNotes">
        <pc:chgData name="Katherine Collett" userId="S::katherine.collett_eng.ox.ac.uk#ext#@lunet.onmicrosoft.com::57662196-1ff7-4fef-ad5f-ca819cd64cbc" providerId="AD" clId="Web-{29027D43-3384-883F-7B4C-3C1A9E900024}" dt="2021-03-06T23:13:54.760" v="30"/>
        <pc:sldMkLst>
          <pc:docMk/>
          <pc:sldMk cId="1901919062" sldId="297"/>
        </pc:sldMkLst>
      </pc:sldChg>
      <pc:sldChg chg="modNotes">
        <pc:chgData name="Katherine Collett" userId="S::katherine.collett_eng.ox.ac.uk#ext#@lunet.onmicrosoft.com::57662196-1ff7-4fef-ad5f-ca819cd64cbc" providerId="AD" clId="Web-{29027D43-3384-883F-7B4C-3C1A9E900024}" dt="2021-03-06T23:15:00.480" v="52"/>
        <pc:sldMkLst>
          <pc:docMk/>
          <pc:sldMk cId="2088865879" sldId="298"/>
        </pc:sldMkLst>
      </pc:sldChg>
      <pc:sldChg chg="modNotes">
        <pc:chgData name="Katherine Collett" userId="S::katherine.collett_eng.ox.ac.uk#ext#@lunet.onmicrosoft.com::57662196-1ff7-4fef-ad5f-ca819cd64cbc" providerId="AD" clId="Web-{29027D43-3384-883F-7B4C-3C1A9E900024}" dt="2021-03-06T23:20:21.371" v="170"/>
        <pc:sldMkLst>
          <pc:docMk/>
          <pc:sldMk cId="1749969366" sldId="304"/>
        </pc:sldMkLst>
      </pc:sldChg>
      <pc:sldChg chg="modNotes">
        <pc:chgData name="Katherine Collett" userId="S::katherine.collett_eng.ox.ac.uk#ext#@lunet.onmicrosoft.com::57662196-1ff7-4fef-ad5f-ca819cd64cbc" providerId="AD" clId="Web-{29027D43-3384-883F-7B4C-3C1A9E900024}" dt="2021-03-06T23:13:48.822" v="28"/>
        <pc:sldMkLst>
          <pc:docMk/>
          <pc:sldMk cId="233813841" sldId="338"/>
        </pc:sldMkLst>
      </pc:sldChg>
      <pc:sldChg chg="modNotes">
        <pc:chgData name="Katherine Collett" userId="S::katherine.collett_eng.ox.ac.uk#ext#@lunet.onmicrosoft.com::57662196-1ff7-4fef-ad5f-ca819cd64cbc" providerId="AD" clId="Web-{29027D43-3384-883F-7B4C-3C1A9E900024}" dt="2021-03-06T23:14:18.573" v="37"/>
        <pc:sldMkLst>
          <pc:docMk/>
          <pc:sldMk cId="4151239020" sldId="340"/>
        </pc:sldMkLst>
      </pc:sldChg>
      <pc:sldChg chg="modNotes">
        <pc:chgData name="Katherine Collett" userId="S::katherine.collett_eng.ox.ac.uk#ext#@lunet.onmicrosoft.com::57662196-1ff7-4fef-ad5f-ca819cd64cbc" providerId="AD" clId="Web-{29027D43-3384-883F-7B4C-3C1A9E900024}" dt="2021-03-06T23:14:35.839" v="48"/>
        <pc:sldMkLst>
          <pc:docMk/>
          <pc:sldMk cId="2495855126" sldId="341"/>
        </pc:sldMkLst>
      </pc:sldChg>
      <pc:sldChg chg="modNotes">
        <pc:chgData name="Katherine Collett" userId="S::katherine.collett_eng.ox.ac.uk#ext#@lunet.onmicrosoft.com::57662196-1ff7-4fef-ad5f-ca819cd64cbc" providerId="AD" clId="Web-{29027D43-3384-883F-7B4C-3C1A9E900024}" dt="2021-03-06T23:14:41.230" v="49"/>
        <pc:sldMkLst>
          <pc:docMk/>
          <pc:sldMk cId="3571959968" sldId="342"/>
        </pc:sldMkLst>
      </pc:sldChg>
      <pc:sldChg chg="modNotes">
        <pc:chgData name="Katherine Collett" userId="S::katherine.collett_eng.ox.ac.uk#ext#@lunet.onmicrosoft.com::57662196-1ff7-4fef-ad5f-ca819cd64cbc" providerId="AD" clId="Web-{29027D43-3384-883F-7B4C-3C1A9E900024}" dt="2021-03-06T23:15:32.236" v="61"/>
        <pc:sldMkLst>
          <pc:docMk/>
          <pc:sldMk cId="3081367093" sldId="344"/>
        </pc:sldMkLst>
      </pc:sldChg>
      <pc:sldChg chg="modNotes">
        <pc:chgData name="Katherine Collett" userId="S::katherine.collett_eng.ox.ac.uk#ext#@lunet.onmicrosoft.com::57662196-1ff7-4fef-ad5f-ca819cd64cbc" providerId="AD" clId="Web-{29027D43-3384-883F-7B4C-3C1A9E900024}" dt="2021-03-06T23:17:20.801" v="104"/>
        <pc:sldMkLst>
          <pc:docMk/>
          <pc:sldMk cId="4284175209" sldId="345"/>
        </pc:sldMkLst>
      </pc:sldChg>
      <pc:sldChg chg="modNotes">
        <pc:chgData name="Katherine Collett" userId="S::katherine.collett_eng.ox.ac.uk#ext#@lunet.onmicrosoft.com::57662196-1ff7-4fef-ad5f-ca819cd64cbc" providerId="AD" clId="Web-{29027D43-3384-883F-7B4C-3C1A9E900024}" dt="2021-03-06T23:19:01.960" v="140"/>
        <pc:sldMkLst>
          <pc:docMk/>
          <pc:sldMk cId="1052506338" sldId="346"/>
        </pc:sldMkLst>
      </pc:sldChg>
    </pc:docChg>
  </pc:docChgLst>
  <pc:docChgLst>
    <pc:chgData name="simon.anthony.patterson@gmail.com" userId="S::urn:spo:guest#simon.anthony.patterson@gmail.com::" providerId="AD" clId="Web-{FEF9D50F-EAEE-AEAA-2A77-CA77777BC3C0}"/>
    <pc:docChg chg="modSld">
      <pc:chgData name="simon.anthony.patterson@gmail.com" userId="S::urn:spo:guest#simon.anthony.patterson@gmail.com::" providerId="AD" clId="Web-{FEF9D50F-EAEE-AEAA-2A77-CA77777BC3C0}" dt="2021-03-04T22:09:10.642" v="258" actId="1076"/>
      <pc:docMkLst>
        <pc:docMk/>
      </pc:docMkLst>
      <pc:sldChg chg="modSp">
        <pc:chgData name="simon.anthony.patterson@gmail.com" userId="S::urn:spo:guest#simon.anthony.patterson@gmail.com::" providerId="AD" clId="Web-{FEF9D50F-EAEE-AEAA-2A77-CA77777BC3C0}" dt="2021-03-04T21:03:02.988" v="246" actId="20577"/>
        <pc:sldMkLst>
          <pc:docMk/>
          <pc:sldMk cId="0" sldId="256"/>
        </pc:sldMkLst>
      </pc:sldChg>
      <pc:sldChg chg="modSp">
        <pc:chgData name="simon.anthony.patterson@gmail.com" userId="S::urn:spo:guest#simon.anthony.patterson@gmail.com::" providerId="AD" clId="Web-{FEF9D50F-EAEE-AEAA-2A77-CA77777BC3C0}" dt="2021-03-04T21:16:41.388" v="248" actId="20577"/>
        <pc:sldMkLst>
          <pc:docMk/>
          <pc:sldMk cId="1099387179" sldId="263"/>
        </pc:sldMkLst>
      </pc:sldChg>
      <pc:sldChg chg="modSp">
        <pc:chgData name="simon.anthony.patterson@gmail.com" userId="S::urn:spo:guest#simon.anthony.patterson@gmail.com::" providerId="AD" clId="Web-{FEF9D50F-EAEE-AEAA-2A77-CA77777BC3C0}" dt="2021-03-04T21:31:56.989" v="250" actId="20577"/>
        <pc:sldMkLst>
          <pc:docMk/>
          <pc:sldMk cId="2585298110" sldId="264"/>
        </pc:sldMkLst>
      </pc:sldChg>
      <pc:sldChg chg="modSp">
        <pc:chgData name="simon.anthony.patterson@gmail.com" userId="S::urn:spo:guest#simon.anthony.patterson@gmail.com::" providerId="AD" clId="Web-{FEF9D50F-EAEE-AEAA-2A77-CA77777BC3C0}" dt="2021-03-04T20:54:50.866" v="107" actId="20577"/>
        <pc:sldMkLst>
          <pc:docMk/>
          <pc:sldMk cId="1607807555" sldId="265"/>
        </pc:sldMkLst>
      </pc:sldChg>
      <pc:sldChg chg="modSp modNotes">
        <pc:chgData name="simon.anthony.patterson@gmail.com" userId="S::urn:spo:guest#simon.anthony.patterson@gmail.com::" providerId="AD" clId="Web-{FEF9D50F-EAEE-AEAA-2A77-CA77777BC3C0}" dt="2021-03-04T22:09:10.642" v="258" actId="1076"/>
        <pc:sldMkLst>
          <pc:docMk/>
          <pc:sldMk cId="2217398566" sldId="266"/>
        </pc:sldMkLst>
      </pc:sldChg>
      <pc:sldChg chg="modSp">
        <pc:chgData name="simon.anthony.patterson@gmail.com" userId="S::urn:spo:guest#simon.anthony.patterson@gmail.com::" providerId="AD" clId="Web-{FEF9D50F-EAEE-AEAA-2A77-CA77777BC3C0}" dt="2021-03-04T20:54:39.944" v="105" actId="20577"/>
        <pc:sldMkLst>
          <pc:docMk/>
          <pc:sldMk cId="979858668" sldId="283"/>
        </pc:sldMkLst>
      </pc:sldChg>
      <pc:sldChg chg="modSp">
        <pc:chgData name="simon.anthony.patterson@gmail.com" userId="S::urn:spo:guest#simon.anthony.patterson@gmail.com::" providerId="AD" clId="Web-{FEF9D50F-EAEE-AEAA-2A77-CA77777BC3C0}" dt="2021-03-04T20:56:32.510" v="138" actId="20577"/>
        <pc:sldMkLst>
          <pc:docMk/>
          <pc:sldMk cId="2151780837" sldId="284"/>
        </pc:sldMkLst>
      </pc:sldChg>
      <pc:sldChg chg="modSp modNotes">
        <pc:chgData name="simon.anthony.patterson@gmail.com" userId="S::urn:spo:guest#simon.anthony.patterson@gmail.com::" providerId="AD" clId="Web-{FEF9D50F-EAEE-AEAA-2A77-CA77777BC3C0}" dt="2021-03-04T21:00:32.282" v="216"/>
        <pc:sldMkLst>
          <pc:docMk/>
          <pc:sldMk cId="3653632182" sldId="287"/>
        </pc:sldMkLst>
      </pc:sldChg>
      <pc:sldChg chg="modSp modNotes">
        <pc:chgData name="simon.anthony.patterson@gmail.com" userId="S::urn:spo:guest#simon.anthony.patterson@gmail.com::" providerId="AD" clId="Web-{FEF9D50F-EAEE-AEAA-2A77-CA77777BC3C0}" dt="2021-03-04T21:00:45.297" v="221"/>
        <pc:sldMkLst>
          <pc:docMk/>
          <pc:sldMk cId="791137683" sldId="288"/>
        </pc:sldMkLst>
      </pc:sldChg>
      <pc:sldChg chg="modSp">
        <pc:chgData name="simon.anthony.patterson@gmail.com" userId="S::urn:spo:guest#simon.anthony.patterson@gmail.com::" providerId="AD" clId="Web-{FEF9D50F-EAEE-AEAA-2A77-CA77777BC3C0}" dt="2021-03-04T20:58:59.639" v="180" actId="20577"/>
        <pc:sldMkLst>
          <pc:docMk/>
          <pc:sldMk cId="1901919062" sldId="297"/>
        </pc:sldMkLst>
      </pc:sldChg>
      <pc:sldChg chg="modSp modNotes">
        <pc:chgData name="simon.anthony.patterson@gmail.com" userId="S::urn:spo:guest#simon.anthony.patterson@gmail.com::" providerId="AD" clId="Web-{FEF9D50F-EAEE-AEAA-2A77-CA77777BC3C0}" dt="2021-03-04T21:02:34.175" v="244"/>
        <pc:sldMkLst>
          <pc:docMk/>
          <pc:sldMk cId="2088865879" sldId="298"/>
        </pc:sldMkLst>
      </pc:sldChg>
      <pc:sldChg chg="modSp modNotes">
        <pc:chgData name="simon.anthony.patterson@gmail.com" userId="S::urn:spo:guest#simon.anthony.patterson@gmail.com::" providerId="AD" clId="Web-{FEF9D50F-EAEE-AEAA-2A77-CA77777BC3C0}" dt="2021-03-04T21:02:17.456" v="243"/>
        <pc:sldMkLst>
          <pc:docMk/>
          <pc:sldMk cId="1749969366" sldId="304"/>
        </pc:sldMkLst>
      </pc:sldChg>
      <pc:sldChg chg="modSp">
        <pc:chgData name="simon.anthony.patterson@gmail.com" userId="S::urn:spo:guest#simon.anthony.patterson@gmail.com::" providerId="AD" clId="Web-{FEF9D50F-EAEE-AEAA-2A77-CA77777BC3C0}" dt="2021-03-04T20:59:48.952" v="210" actId="20577"/>
        <pc:sldMkLst>
          <pc:docMk/>
          <pc:sldMk cId="641265996" sldId="305"/>
        </pc:sldMkLst>
      </pc:sldChg>
      <pc:sldChg chg="modSp addCm modCm">
        <pc:chgData name="simon.anthony.patterson@gmail.com" userId="S::urn:spo:guest#simon.anthony.patterson@gmail.com::" providerId="AD" clId="Web-{FEF9D50F-EAEE-AEAA-2A77-CA77777BC3C0}" dt="2021-03-04T20:59:27.124" v="209" actId="20577"/>
        <pc:sldMkLst>
          <pc:docMk/>
          <pc:sldMk cId="233813841" sldId="338"/>
        </pc:sldMkLst>
      </pc:sldChg>
      <pc:sldChg chg="modSp">
        <pc:chgData name="simon.anthony.patterson@gmail.com" userId="S::urn:spo:guest#simon.anthony.patterson@gmail.com::" providerId="AD" clId="Web-{FEF9D50F-EAEE-AEAA-2A77-CA77777BC3C0}" dt="2021-03-04T20:56:59.182" v="144" actId="20577"/>
        <pc:sldMkLst>
          <pc:docMk/>
          <pc:sldMk cId="2407278432" sldId="339"/>
        </pc:sldMkLst>
      </pc:sldChg>
      <pc:sldChg chg="modSp modNotes">
        <pc:chgData name="simon.anthony.patterson@gmail.com" userId="S::urn:spo:guest#simon.anthony.patterson@gmail.com::" providerId="AD" clId="Web-{FEF9D50F-EAEE-AEAA-2A77-CA77777BC3C0}" dt="2021-03-04T21:01:06.407" v="229"/>
        <pc:sldMkLst>
          <pc:docMk/>
          <pc:sldMk cId="4151239020" sldId="340"/>
        </pc:sldMkLst>
      </pc:sldChg>
      <pc:sldChg chg="modSp modNotes">
        <pc:chgData name="simon.anthony.patterson@gmail.com" userId="S::urn:spo:guest#simon.anthony.patterson@gmail.com::" providerId="AD" clId="Web-{FEF9D50F-EAEE-AEAA-2A77-CA77777BC3C0}" dt="2021-03-04T21:01:34.065" v="236"/>
        <pc:sldMkLst>
          <pc:docMk/>
          <pc:sldMk cId="2495855126" sldId="341"/>
        </pc:sldMkLst>
      </pc:sldChg>
      <pc:sldChg chg="modSp modNotes">
        <pc:chgData name="simon.anthony.patterson@gmail.com" userId="S::urn:spo:guest#simon.anthony.patterson@gmail.com::" providerId="AD" clId="Web-{FEF9D50F-EAEE-AEAA-2A77-CA77777BC3C0}" dt="2021-03-04T21:01:45.893" v="240"/>
        <pc:sldMkLst>
          <pc:docMk/>
          <pc:sldMk cId="3571959968" sldId="342"/>
        </pc:sldMkLst>
      </pc:sldChg>
      <pc:sldChg chg="modSp">
        <pc:chgData name="simon.anthony.patterson@gmail.com" userId="S::urn:spo:guest#simon.anthony.patterson@gmail.com::" providerId="AD" clId="Web-{FEF9D50F-EAEE-AEAA-2A77-CA77777BC3C0}" dt="2021-03-04T20:59:04.123" v="182" actId="20577"/>
        <pc:sldMkLst>
          <pc:docMk/>
          <pc:sldMk cId="543372046" sldId="343"/>
        </pc:sldMkLst>
      </pc:sldChg>
      <pc:sldChg chg="modSp">
        <pc:chgData name="simon.anthony.patterson@gmail.com" userId="S::urn:spo:guest#simon.anthony.patterson@gmail.com::" providerId="AD" clId="Web-{FEF9D50F-EAEE-AEAA-2A77-CA77777BC3C0}" dt="2021-03-04T20:59:54.937" v="211" actId="20577"/>
        <pc:sldMkLst>
          <pc:docMk/>
          <pc:sldMk cId="3081367093" sldId="344"/>
        </pc:sldMkLst>
      </pc:sldChg>
      <pc:sldChg chg="modSp">
        <pc:chgData name="simon.anthony.patterson@gmail.com" userId="S::urn:spo:guest#simon.anthony.patterson@gmail.com::" providerId="AD" clId="Web-{FEF9D50F-EAEE-AEAA-2A77-CA77777BC3C0}" dt="2021-03-04T21:00:01.218" v="212" actId="20577"/>
        <pc:sldMkLst>
          <pc:docMk/>
          <pc:sldMk cId="4284175209" sldId="345"/>
        </pc:sldMkLst>
      </pc:sldChg>
      <pc:sldChg chg="modSp">
        <pc:chgData name="simon.anthony.patterson@gmail.com" userId="S::urn:spo:guest#simon.anthony.patterson@gmail.com::" providerId="AD" clId="Web-{FEF9D50F-EAEE-AEAA-2A77-CA77777BC3C0}" dt="2021-03-04T21:00:05.281" v="213" actId="20577"/>
        <pc:sldMkLst>
          <pc:docMk/>
          <pc:sldMk cId="1052506338" sldId="346"/>
        </pc:sldMkLst>
      </pc:sldChg>
    </pc:docChg>
  </pc:docChgLst>
  <pc:docChgLst>
    <pc:chgData name="Fynn Kiley" userId="a95a626c-49b9-4a88-842f-cbe564836849" providerId="ADAL" clId="{2399ACCD-F498-42A7-A344-6C32D39FCB08}"/>
    <pc:docChg chg="undo custSel modSld">
      <pc:chgData name="Fynn Kiley" userId="a95a626c-49b9-4a88-842f-cbe564836849" providerId="ADAL" clId="{2399ACCD-F498-42A7-A344-6C32D39FCB08}" dt="2025-06-19T15:02:12.300" v="2"/>
      <pc:docMkLst>
        <pc:docMk/>
      </pc:docMkLst>
      <pc:sldChg chg="addSp delSp mod modNotesTx">
        <pc:chgData name="Fynn Kiley" userId="a95a626c-49b9-4a88-842f-cbe564836849" providerId="ADAL" clId="{2399ACCD-F498-42A7-A344-6C32D39FCB08}" dt="2025-06-19T15:02:12.300" v="2"/>
        <pc:sldMkLst>
          <pc:docMk/>
          <pc:sldMk cId="0" sldId="256"/>
        </pc:sldMkLst>
        <pc:spChg chg="add del">
          <ac:chgData name="Fynn Kiley" userId="a95a626c-49b9-4a88-842f-cbe564836849" providerId="ADAL" clId="{2399ACCD-F498-42A7-A344-6C32D39FCB08}" dt="2025-06-19T15:02:11.435" v="1" actId="22"/>
          <ac:spMkLst>
            <pc:docMk/>
            <pc:sldMk cId="0" sldId="256"/>
            <ac:spMk id="7" creationId="{69B58075-20D0-45C4-1763-BCDA9C025710}"/>
          </ac:spMkLst>
        </pc:spChg>
      </pc:sldChg>
    </pc:docChg>
  </pc:docChgLst>
  <pc:docChgLst>
    <pc:chgData name="Katherine Collett" userId="S::katherine.collett_eng.ox.ac.uk#ext#@lunet.onmicrosoft.com::57662196-1ff7-4fef-ad5f-ca819cd64cbc" providerId="AD" clId="Web-{1660DFF1-2136-54FD-529E-23EF8988A853}"/>
    <pc:docChg chg="delSld modSld">
      <pc:chgData name="Katherine Collett" userId="S::katherine.collett_eng.ox.ac.uk#ext#@lunet.onmicrosoft.com::57662196-1ff7-4fef-ad5f-ca819cd64cbc" providerId="AD" clId="Web-{1660DFF1-2136-54FD-529E-23EF8988A853}" dt="2021-03-06T22:00:06.166" v="289"/>
      <pc:docMkLst>
        <pc:docMk/>
      </pc:docMkLst>
      <pc:sldChg chg="delCm modNotes">
        <pc:chgData name="Katherine Collett" userId="S::katherine.collett_eng.ox.ac.uk#ext#@lunet.onmicrosoft.com::57662196-1ff7-4fef-ad5f-ca819cd64cbc" providerId="AD" clId="Web-{1660DFF1-2136-54FD-529E-23EF8988A853}" dt="2021-03-06T21:38:41.877" v="15"/>
        <pc:sldMkLst>
          <pc:docMk/>
          <pc:sldMk cId="1099387179" sldId="263"/>
        </pc:sldMkLst>
      </pc:sldChg>
      <pc:sldChg chg="modNotes">
        <pc:chgData name="Katherine Collett" userId="S::katherine.collett_eng.ox.ac.uk#ext#@lunet.onmicrosoft.com::57662196-1ff7-4fef-ad5f-ca819cd64cbc" providerId="AD" clId="Web-{1660DFF1-2136-54FD-529E-23EF8988A853}" dt="2021-03-06T21:43:56.773" v="154"/>
        <pc:sldMkLst>
          <pc:docMk/>
          <pc:sldMk cId="2585298110" sldId="264"/>
        </pc:sldMkLst>
      </pc:sldChg>
      <pc:sldChg chg="modNotes">
        <pc:chgData name="Katherine Collett" userId="S::katherine.collett_eng.ox.ac.uk#ext#@lunet.onmicrosoft.com::57662196-1ff7-4fef-ad5f-ca819cd64cbc" providerId="AD" clId="Web-{1660DFF1-2136-54FD-529E-23EF8988A853}" dt="2021-03-06T22:00:06.166" v="289"/>
        <pc:sldMkLst>
          <pc:docMk/>
          <pc:sldMk cId="2088865879" sldId="298"/>
        </pc:sldMkLst>
      </pc:sldChg>
      <pc:sldChg chg="delCm">
        <pc:chgData name="Katherine Collett" userId="S::katherine.collett_eng.ox.ac.uk#ext#@lunet.onmicrosoft.com::57662196-1ff7-4fef-ad5f-ca819cd64cbc" providerId="AD" clId="Web-{1660DFF1-2136-54FD-529E-23EF8988A853}" dt="2021-03-06T21:44:36.961" v="159"/>
        <pc:sldMkLst>
          <pc:docMk/>
          <pc:sldMk cId="1749969366" sldId="304"/>
        </pc:sldMkLst>
      </pc:sldChg>
      <pc:sldChg chg="modNotes">
        <pc:chgData name="Katherine Collett" userId="S::katherine.collett_eng.ox.ac.uk#ext#@lunet.onmicrosoft.com::57662196-1ff7-4fef-ad5f-ca819cd64cbc" providerId="AD" clId="Web-{1660DFF1-2136-54FD-529E-23EF8988A853}" dt="2021-03-06T21:56:29.802" v="214"/>
        <pc:sldMkLst>
          <pc:docMk/>
          <pc:sldMk cId="641265996" sldId="305"/>
        </pc:sldMkLst>
      </pc:sldChg>
      <pc:sldChg chg="del">
        <pc:chgData name="Katherine Collett" userId="S::katherine.collett_eng.ox.ac.uk#ext#@lunet.onmicrosoft.com::57662196-1ff7-4fef-ad5f-ca819cd64cbc" providerId="AD" clId="Web-{1660DFF1-2136-54FD-529E-23EF8988A853}" dt="2021-03-06T21:44:48.586" v="160"/>
        <pc:sldMkLst>
          <pc:docMk/>
          <pc:sldMk cId="0" sldId="334"/>
        </pc:sldMkLst>
      </pc:sldChg>
      <pc:sldChg chg="modSp delCm">
        <pc:chgData name="Katherine Collett" userId="S::katherine.collett_eng.ox.ac.uk#ext#@lunet.onmicrosoft.com::57662196-1ff7-4fef-ad5f-ca819cd64cbc" providerId="AD" clId="Web-{1660DFF1-2136-54FD-529E-23EF8988A853}" dt="2021-03-06T21:35:51.546" v="2" actId="20577"/>
        <pc:sldMkLst>
          <pc:docMk/>
          <pc:sldMk cId="233813841" sldId="338"/>
        </pc:sldMkLst>
      </pc:sldChg>
      <pc:sldChg chg="delCm">
        <pc:chgData name="Katherine Collett" userId="S::katherine.collett_eng.ox.ac.uk#ext#@lunet.onmicrosoft.com::57662196-1ff7-4fef-ad5f-ca819cd64cbc" providerId="AD" clId="Web-{1660DFF1-2136-54FD-529E-23EF8988A853}" dt="2021-03-06T21:44:05.789" v="155"/>
        <pc:sldMkLst>
          <pc:docMk/>
          <pc:sldMk cId="2407278432" sldId="339"/>
        </pc:sldMkLst>
      </pc:sldChg>
      <pc:sldChg chg="modNotes">
        <pc:chgData name="Katherine Collett" userId="S::katherine.collett_eng.ox.ac.uk#ext#@lunet.onmicrosoft.com::57662196-1ff7-4fef-ad5f-ca819cd64cbc" providerId="AD" clId="Web-{1660DFF1-2136-54FD-529E-23EF8988A853}" dt="2021-03-06T21:46:44.073" v="183"/>
        <pc:sldMkLst>
          <pc:docMk/>
          <pc:sldMk cId="2495855126" sldId="341"/>
        </pc:sldMkLst>
      </pc:sldChg>
      <pc:sldChg chg="delCm modNotes">
        <pc:chgData name="Katherine Collett" userId="S::katherine.collett_eng.ox.ac.uk#ext#@lunet.onmicrosoft.com::57662196-1ff7-4fef-ad5f-ca819cd64cbc" providerId="AD" clId="Web-{1660DFF1-2136-54FD-529E-23EF8988A853}" dt="2021-03-06T21:50:11.561" v="195"/>
        <pc:sldMkLst>
          <pc:docMk/>
          <pc:sldMk cId="3571959968" sldId="342"/>
        </pc:sldMkLst>
      </pc:sldChg>
      <pc:sldChg chg="delCm modNotes">
        <pc:chgData name="Katherine Collett" userId="S::katherine.collett_eng.ox.ac.uk#ext#@lunet.onmicrosoft.com::57662196-1ff7-4fef-ad5f-ca819cd64cbc" providerId="AD" clId="Web-{1660DFF1-2136-54FD-529E-23EF8988A853}" dt="2021-03-06T21:58:38.305" v="277"/>
        <pc:sldMkLst>
          <pc:docMk/>
          <pc:sldMk cId="543372046" sldId="343"/>
        </pc:sldMkLst>
      </pc:sldChg>
      <pc:sldChg chg="delCm modNotes">
        <pc:chgData name="Katherine Collett" userId="S::katherine.collett_eng.ox.ac.uk#ext#@lunet.onmicrosoft.com::57662196-1ff7-4fef-ad5f-ca819cd64cbc" providerId="AD" clId="Web-{1660DFF1-2136-54FD-529E-23EF8988A853}" dt="2021-03-06T21:57:48.257" v="245"/>
        <pc:sldMkLst>
          <pc:docMk/>
          <pc:sldMk cId="3081367093"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0DBD-EDDD-476F-901F-7C7E5405CB2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89FF8B-E10D-4DD8-BB34-63048DD9806E}">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Electricity storage</a:t>
          </a:r>
        </a:p>
      </dgm:t>
    </dgm:pt>
    <dgm:pt modelId="{3C084829-DB7D-477E-BB26-CF455830AED1}" type="par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E4E6547-440E-4879-97F7-56C664DE518D}" type="sib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527B1C-9D19-4BD9-8C88-71824C674F3C}">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Current technology</a:t>
          </a:r>
        </a:p>
      </dgm:t>
    </dgm:pt>
    <dgm:pt modelId="{0224F7D5-8815-4132-8875-5A01AD951A39}" type="par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42D1E2-C0C8-4331-B2C3-A9FFF7BCCA3A}" type="sib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45959C-D831-403C-95D2-AA04EEFEEE9D}">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Developing technology</a:t>
          </a:r>
        </a:p>
      </dgm:t>
    </dgm:pt>
    <dgm:pt modelId="{9F501EA5-B1BB-46CF-B996-145559021518}" type="par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DC4920C-BBFB-45ED-B6BC-E000A14364A8}" type="sib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AB8F61-A08B-4A28-AA8E-4BCBCB498671}">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Load flexibility</a:t>
          </a:r>
        </a:p>
      </dgm:t>
    </dgm:pt>
    <dgm:pt modelId="{F50F9D6E-D120-417C-BA8B-787FE5E42956}" type="par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65567E-8D65-469F-B9BB-D08088365938}" type="sib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ACD4AA-691F-468D-A87F-807AE727F7D5}">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Shiftable loads</a:t>
          </a:r>
        </a:p>
      </dgm:t>
    </dgm:pt>
    <dgm:pt modelId="{5DAE6E96-934A-4A8B-ACD8-12E9C088C830}" type="par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F881184-F5B1-4350-8211-BDCF53269B37}" type="sib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1BED1B-0F91-4823-BB0F-6751B2EC9C89}">
      <dgm:prSet phldrT="[Text]" custT="1"/>
      <dgm:spPr/>
      <dgm:t>
        <a:bodyPr/>
        <a:lstStyle/>
        <a:p>
          <a:pPr>
            <a:lnSpc>
              <a:spcPct val="100000"/>
            </a:lnSpc>
            <a:spcBef>
              <a:spcPts val="200"/>
            </a:spcBef>
            <a:spcAft>
              <a:spcPts val="200"/>
            </a:spcAft>
            <a:buClr>
              <a:srgbClr val="000000"/>
            </a:buClr>
            <a:buSzPts val="2800"/>
            <a:buFont typeface="Arial"/>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BEC453-F2CC-4644-9BFC-8B630C957C23}" type="par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0E4D574-76A3-46CB-93D6-A30EBB6486A3}" type="sib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DF2BE3-F64B-470B-8E6C-529B456C99EB}">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Pumped hydro</a:t>
          </a:r>
        </a:p>
      </dgm:t>
    </dgm:pt>
    <dgm:pt modelId="{E77267E2-E5DD-43F1-94E1-4BBC03D5C6CF}" type="par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77A9AA-EB76-4E20-984E-CD819BEBB849}" type="sib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F07A63-F92D-4058-802A-6BB7067A0F78}">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Li-ion batteries</a:t>
          </a:r>
        </a:p>
      </dgm:t>
    </dgm:pt>
    <dgm:pt modelId="{1465F268-433C-40E2-A77F-91CA3D8C39E5}" type="par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FCD625-CBC1-47DE-BE66-5C491EB662FB}" type="sib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3771E9-5953-4368-A28E-6104BD38160F}">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F68B52-C5DD-45F2-8FFD-87682AA8A0B4}" type="par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C43C38-1268-4038-AA32-8EA43B173F8F}" type="sib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09B05B-359E-452E-B014-9490FAE96477}">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dgm:t>
    </dgm:pt>
    <dgm:pt modelId="{13BA93C2-0EAA-4180-BE33-F1E2F701C3E9}" type="par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A21F168-134D-4414-9A8F-C2E02C45B388}" type="sib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C8F568-D3D6-4F98-82C3-63545DFC1E85}">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dgm:t>
    </dgm:pt>
    <dgm:pt modelId="{6BF35756-D52F-4EC6-BC7F-7C84AD7B97E7}" type="par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407802C-839D-45F5-A153-B7C3E946F496}" type="sib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E962B34-302B-4F40-A312-18578A6F404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2C4203-FFBA-469E-83B2-369A46C7E8D7}" type="par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265031-920B-4B3B-AD08-FB2B4A526180}" type="sib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042A49-492B-4AB5-94F6-03E796593A83}">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D1598-1E01-4371-AD39-E40D3F7EB714}" type="par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72D404-3D34-4D4A-8A0D-2A6130FF4BDF}" type="sib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BB8B7E6-538D-40AC-9E1E-E08E84E6D3A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dgm:t>
    </dgm:pt>
    <dgm:pt modelId="{25E48D15-A61F-456C-B35D-522B9BDE35EC}" type="par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2CE775-461D-434E-844C-D3407C400262}" type="sib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00159E-D464-4942-8747-5A94FF3AD77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dgm:t>
    </dgm:pt>
    <dgm:pt modelId="{B9391CBA-DD01-45F1-82C7-3CD93FCBDE28}" type="par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99A20B-BA32-46F3-B984-F112578C5027}" type="sib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B57D40B-7D84-411E-BB3D-F65169C731B8}">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B43CF2A1-F0C2-4713-965D-AB513987381B}" type="par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F907E9-34BF-4475-9C01-C3B19ED89F85}" type="sib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48CD50D-14F7-4392-9577-C4657E29B1FE}">
      <dgm:prSet custT="1"/>
      <dgm:spPr/>
      <dgm:t>
        <a:bodyPr/>
        <a:lstStyle/>
        <a:p>
          <a:pPr>
            <a:lnSpc>
              <a:spcPct val="100000"/>
            </a:lnSpc>
            <a:spcBef>
              <a:spcPts val="200"/>
            </a:spcBef>
            <a:spcAft>
              <a:spcPts val="200"/>
            </a:spcAft>
          </a:pPr>
          <a:r>
            <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dgm:t>
    </dgm:pt>
    <dgm:pt modelId="{0CB544D8-5E29-4B26-A34D-6933779A0947}" type="par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3CD371-C908-4960-9B6B-A8049C5D6897}" type="sib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F1AE1F-DE0F-44FC-8B36-C3DF76CA4F02}">
      <dgm:prSe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F42FC693-BEB5-46EF-93EA-6E505E8686F0}" type="par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D8F7E7-B314-4469-8424-1D75C95D2373}" type="sib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8DFAEB-8887-4D18-85FB-A66501219662}">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4489CA-ABCC-4F61-A503-1F58A430ACF4}" type="par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EC71EE-59C2-4CF3-A458-6B3DB496B747}" type="sib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AFEECF-F79C-4A83-B699-E525411D61A2}">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rPr>
            <a:t>EV charging</a:t>
          </a:r>
        </a:p>
      </dgm:t>
    </dgm:pt>
    <dgm:pt modelId="{D2C08D69-EAC9-4C75-9F41-CBE1D0BF99CC}" type="par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ED0F2E3-238E-4770-B049-DF163FFD9076}" type="sib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A60039-2B57-4F84-BF34-107DE9DD7FFE}" type="pres">
      <dgm:prSet presAssocID="{247A0DBD-EDDD-476F-901F-7C7E5405CB2E}" presName="diagram" presStyleCnt="0">
        <dgm:presLayoutVars>
          <dgm:chPref val="1"/>
          <dgm:dir/>
          <dgm:animOne val="branch"/>
          <dgm:animLvl val="lvl"/>
          <dgm:resizeHandles/>
        </dgm:presLayoutVars>
      </dgm:prSet>
      <dgm:spPr/>
    </dgm:pt>
    <dgm:pt modelId="{7727FAE0-135E-44F4-A33F-82D0D8AEFB3F}" type="pres">
      <dgm:prSet presAssocID="{3389FF8B-E10D-4DD8-BB34-63048DD9806E}" presName="root" presStyleCnt="0"/>
      <dgm:spPr/>
    </dgm:pt>
    <dgm:pt modelId="{1E43DC72-AE18-417A-9DA9-56794BB4E5F3}" type="pres">
      <dgm:prSet presAssocID="{3389FF8B-E10D-4DD8-BB34-63048DD9806E}" presName="rootComposite" presStyleCnt="0"/>
      <dgm:spPr/>
    </dgm:pt>
    <dgm:pt modelId="{235DF078-D7FD-40B3-9AAF-53F655C52C29}" type="pres">
      <dgm:prSet presAssocID="{3389FF8B-E10D-4DD8-BB34-63048DD9806E}" presName="rootText" presStyleLbl="node1" presStyleIdx="0" presStyleCnt="2" custScaleX="170232"/>
      <dgm:spPr/>
    </dgm:pt>
    <dgm:pt modelId="{E644CF3D-83FB-4698-81A8-86F46C4DA073}" type="pres">
      <dgm:prSet presAssocID="{3389FF8B-E10D-4DD8-BB34-63048DD9806E}" presName="rootConnector" presStyleLbl="node1" presStyleIdx="0" presStyleCnt="2"/>
      <dgm:spPr/>
    </dgm:pt>
    <dgm:pt modelId="{62D3D553-F29D-4A16-8099-B779D3724A9A}" type="pres">
      <dgm:prSet presAssocID="{3389FF8B-E10D-4DD8-BB34-63048DD9806E}" presName="childShape" presStyleCnt="0"/>
      <dgm:spPr/>
    </dgm:pt>
    <dgm:pt modelId="{37DA13CE-11CC-4881-B1A8-5D79EDBBE5EE}" type="pres">
      <dgm:prSet presAssocID="{0224F7D5-8815-4132-8875-5A01AD951A39}" presName="Name13" presStyleLbl="parChTrans1D2" presStyleIdx="0" presStyleCnt="4"/>
      <dgm:spPr/>
    </dgm:pt>
    <dgm:pt modelId="{E283EA0B-4363-4BD5-952F-889ED2292E86}" type="pres">
      <dgm:prSet presAssocID="{BB527B1C-9D19-4BD9-8C88-71824C674F3C}" presName="childText" presStyleLbl="bgAcc1" presStyleIdx="0" presStyleCnt="4" custScaleX="233839" custScaleY="201076">
        <dgm:presLayoutVars>
          <dgm:bulletEnabled val="1"/>
        </dgm:presLayoutVars>
      </dgm:prSet>
      <dgm:spPr/>
    </dgm:pt>
    <dgm:pt modelId="{6B398F9E-0BC1-47AC-BBDC-0172E6D415C5}" type="pres">
      <dgm:prSet presAssocID="{9F501EA5-B1BB-46CF-B996-145559021518}" presName="Name13" presStyleLbl="parChTrans1D2" presStyleIdx="1" presStyleCnt="4"/>
      <dgm:spPr/>
    </dgm:pt>
    <dgm:pt modelId="{E08D3D1B-B309-4AC1-B2D5-3DA3187569CD}" type="pres">
      <dgm:prSet presAssocID="{3D45959C-D831-403C-95D2-AA04EEFEEE9D}" presName="childText" presStyleLbl="bgAcc1" presStyleIdx="1" presStyleCnt="4" custScaleX="233839" custScaleY="201076">
        <dgm:presLayoutVars>
          <dgm:bulletEnabled val="1"/>
        </dgm:presLayoutVars>
      </dgm:prSet>
      <dgm:spPr/>
    </dgm:pt>
    <dgm:pt modelId="{2D2170E1-D4BE-4769-81D1-0F3A2C8B60E0}" type="pres">
      <dgm:prSet presAssocID="{1FAB8F61-A08B-4A28-AA8E-4BCBCB498671}" presName="root" presStyleCnt="0"/>
      <dgm:spPr/>
    </dgm:pt>
    <dgm:pt modelId="{8E92A6AE-8FAC-4A7A-8F90-18C271A1E88B}" type="pres">
      <dgm:prSet presAssocID="{1FAB8F61-A08B-4A28-AA8E-4BCBCB498671}" presName="rootComposite" presStyleCnt="0"/>
      <dgm:spPr/>
    </dgm:pt>
    <dgm:pt modelId="{1B53DB5B-2F4A-42B9-BFBC-33ACC84E6B0F}" type="pres">
      <dgm:prSet presAssocID="{1FAB8F61-A08B-4A28-AA8E-4BCBCB498671}" presName="rootText" presStyleLbl="node1" presStyleIdx="1" presStyleCnt="2" custScaleX="170232"/>
      <dgm:spPr/>
    </dgm:pt>
    <dgm:pt modelId="{0334CB7F-6D40-4B37-9F00-F4BC04274A25}" type="pres">
      <dgm:prSet presAssocID="{1FAB8F61-A08B-4A28-AA8E-4BCBCB498671}" presName="rootConnector" presStyleLbl="node1" presStyleIdx="1" presStyleCnt="2"/>
      <dgm:spPr/>
    </dgm:pt>
    <dgm:pt modelId="{7D995DC8-A2A0-4749-B9A2-54EEE7F1E429}" type="pres">
      <dgm:prSet presAssocID="{1FAB8F61-A08B-4A28-AA8E-4BCBCB498671}" presName="childShape" presStyleCnt="0"/>
      <dgm:spPr/>
    </dgm:pt>
    <dgm:pt modelId="{E72122C5-FE29-4933-B201-B06EF050C8EA}" type="pres">
      <dgm:prSet presAssocID="{5DAE6E96-934A-4A8B-ACD8-12E9C088C830}" presName="Name13" presStyleLbl="parChTrans1D2" presStyleIdx="2" presStyleCnt="4"/>
      <dgm:spPr/>
    </dgm:pt>
    <dgm:pt modelId="{A1CDCAF9-49F5-4722-B55D-2ADBE8715476}" type="pres">
      <dgm:prSet presAssocID="{19ACD4AA-691F-468D-A87F-807AE727F7D5}" presName="childText" presStyleLbl="bgAcc1" presStyleIdx="2" presStyleCnt="4" custScaleX="233839" custScaleY="201076">
        <dgm:presLayoutVars>
          <dgm:bulletEnabled val="1"/>
        </dgm:presLayoutVars>
      </dgm:prSet>
      <dgm:spPr/>
    </dgm:pt>
    <dgm:pt modelId="{68B73D2A-4931-4A4B-ABEE-66D8E00F005D}" type="pres">
      <dgm:prSet presAssocID="{41BEC453-F2CC-4644-9BFC-8B630C957C23}" presName="Name13" presStyleLbl="parChTrans1D2" presStyleIdx="3" presStyleCnt="4"/>
      <dgm:spPr/>
    </dgm:pt>
    <dgm:pt modelId="{CC4FD450-B410-401B-AB3A-21ACF38D2C24}" type="pres">
      <dgm:prSet presAssocID="{D71BED1B-0F91-4823-BB0F-6751B2EC9C89}" presName="childText" presStyleLbl="bgAcc1" presStyleIdx="3" presStyleCnt="4" custScaleX="233839" custScaleY="201076">
        <dgm:presLayoutVars>
          <dgm:bulletEnabled val="1"/>
        </dgm:presLayoutVars>
      </dgm:prSet>
      <dgm:spPr/>
    </dgm:pt>
  </dgm:ptLst>
  <dgm:cxnLst>
    <dgm:cxn modelId="{938FF700-ECB2-4BFE-8C69-2C24A138B5AB}" type="presOf" srcId="{66042A49-492B-4AB5-94F6-03E796593A83}" destId="{A1CDCAF9-49F5-4722-B55D-2ADBE8715476}" srcOrd="0" destOrd="2" presId="urn:microsoft.com/office/officeart/2005/8/layout/hierarchy3"/>
    <dgm:cxn modelId="{717F2C03-2339-4F98-B377-26326534D91C}" type="presOf" srcId="{8E962B34-302B-4F40-A312-18578A6F4044}" destId="{E08D3D1B-B309-4AC1-B2D5-3DA3187569CD}" srcOrd="0" destOrd="4" presId="urn:microsoft.com/office/officeart/2005/8/layout/hierarchy3"/>
    <dgm:cxn modelId="{3813FA15-C852-4BA6-9D5B-AD17EAE9C254}" srcId="{3D45959C-D831-403C-95D2-AA04EEFEEE9D}" destId="{633771E9-5953-4368-A28E-6104BD38160F}" srcOrd="0" destOrd="0" parTransId="{7EF68B52-C5DD-45F2-8FFD-87682AA8A0B4}" sibTransId="{70C43C38-1268-4038-AA32-8EA43B173F8F}"/>
    <dgm:cxn modelId="{26750018-A4FC-4D0A-828E-A768D7F9C1AD}" srcId="{D71BED1B-0F91-4823-BB0F-6751B2EC9C89}" destId="{648CD50D-14F7-4392-9577-C4657E29B1FE}" srcOrd="0" destOrd="0" parTransId="{0CB544D8-5E29-4B26-A34D-6933779A0947}" sibTransId="{B83CD371-C908-4960-9B6B-A8049C5D6897}"/>
    <dgm:cxn modelId="{491B681F-7975-421C-A79E-07C44F46FB01}" type="presOf" srcId="{1109B05B-359E-452E-B014-9490FAE96477}" destId="{E08D3D1B-B309-4AC1-B2D5-3DA3187569CD}" srcOrd="0" destOrd="2" presId="urn:microsoft.com/office/officeart/2005/8/layout/hierarchy3"/>
    <dgm:cxn modelId="{BE3D0321-995A-4C47-9D06-222DAF8C2948}" type="presOf" srcId="{C300159E-D464-4942-8747-5A94FF3AD774}" destId="{A1CDCAF9-49F5-4722-B55D-2ADBE8715476}" srcOrd="0" destOrd="4" presId="urn:microsoft.com/office/officeart/2005/8/layout/hierarchy3"/>
    <dgm:cxn modelId="{EB3D4021-AB28-4008-A01B-F27911349DA9}" type="presOf" srcId="{1FAB8F61-A08B-4A28-AA8E-4BCBCB498671}" destId="{1B53DB5B-2F4A-42B9-BFBC-33ACC84E6B0F}" srcOrd="0" destOrd="0" presId="urn:microsoft.com/office/officeart/2005/8/layout/hierarchy3"/>
    <dgm:cxn modelId="{C10F2022-22B4-46AE-9722-A0E2BC2797CA}" type="presOf" srcId="{59DF2BE3-F64B-470B-8E6C-529B456C99EB}" destId="{E283EA0B-4363-4BD5-952F-889ED2292E86}" srcOrd="0" destOrd="1" presId="urn:microsoft.com/office/officeart/2005/8/layout/hierarchy3"/>
    <dgm:cxn modelId="{9ABEEB22-0D34-4016-85E1-2DCFED093451}" srcId="{1FAB8F61-A08B-4A28-AA8E-4BCBCB498671}" destId="{19ACD4AA-691F-468D-A87F-807AE727F7D5}" srcOrd="0" destOrd="0" parTransId="{5DAE6E96-934A-4A8B-ACD8-12E9C088C830}" sibTransId="{4F881184-F5B1-4350-8211-BDCF53269B37}"/>
    <dgm:cxn modelId="{4831F728-600F-4212-BBB0-6B5D80332A25}" type="presOf" srcId="{41BEC453-F2CC-4644-9BFC-8B630C957C23}" destId="{68B73D2A-4931-4A4B-ABEE-66D8E00F005D}" srcOrd="0" destOrd="0" presId="urn:microsoft.com/office/officeart/2005/8/layout/hierarchy3"/>
    <dgm:cxn modelId="{ED53402A-102F-46D3-BF54-CE5B9618624C}" srcId="{19ACD4AA-691F-468D-A87F-807AE727F7D5}" destId="{AB57D40B-7D84-411E-BB3D-F65169C731B8}" srcOrd="4" destOrd="0" parTransId="{B43CF2A1-F0C2-4713-965D-AB513987381B}" sibTransId="{F4F907E9-34BF-4475-9C01-C3B19ED89F85}"/>
    <dgm:cxn modelId="{41D4A72C-797D-489A-B889-40D38C635A8C}" srcId="{19ACD4AA-691F-468D-A87F-807AE727F7D5}" destId="{DBB8B7E6-538D-40AC-9E1E-E08E84E6D3A4}" srcOrd="2" destOrd="0" parTransId="{25E48D15-A61F-456C-B35D-522B9BDE35EC}" sibTransId="{732CE775-461D-434E-844C-D3407C400262}"/>
    <dgm:cxn modelId="{34B90F30-E7D8-4FDD-BBE0-2211D3BF5A2B}" type="presOf" srcId="{648CD50D-14F7-4392-9577-C4657E29B1FE}" destId="{CC4FD450-B410-401B-AB3A-21ACF38D2C24}" srcOrd="0" destOrd="1" presId="urn:microsoft.com/office/officeart/2005/8/layout/hierarchy3"/>
    <dgm:cxn modelId="{61EE7933-00B5-442A-A603-BBCAB71C5EAA}" type="presOf" srcId="{9F501EA5-B1BB-46CF-B996-145559021518}" destId="{6B398F9E-0BC1-47AC-BBDC-0172E6D415C5}" srcOrd="0" destOrd="0" presId="urn:microsoft.com/office/officeart/2005/8/layout/hierarchy3"/>
    <dgm:cxn modelId="{20F8CD38-B8F1-4C58-918D-B3246C117587}" srcId="{3D45959C-D831-403C-95D2-AA04EEFEEE9D}" destId="{8E962B34-302B-4F40-A312-18578A6F4044}" srcOrd="3" destOrd="0" parTransId="{F42C4203-FFBA-469E-83B2-369A46C7E8D7}" sibTransId="{1F265031-920B-4B3B-AD08-FB2B4A526180}"/>
    <dgm:cxn modelId="{3F9B455D-F65F-41AB-A534-7011C0F5379E}" srcId="{19ACD4AA-691F-468D-A87F-807AE727F7D5}" destId="{F4AFEECF-F79C-4A83-B699-E525411D61A2}" srcOrd="0" destOrd="0" parTransId="{D2C08D69-EAC9-4C75-9F41-CBE1D0BF99CC}" sibTransId="{2ED0F2E3-238E-4770-B049-DF163FFD9076}"/>
    <dgm:cxn modelId="{29E2AC63-98D6-4EDF-AB82-B5DD404DD370}" srcId="{19ACD4AA-691F-468D-A87F-807AE727F7D5}" destId="{C300159E-D464-4942-8747-5A94FF3AD774}" srcOrd="3" destOrd="0" parTransId="{B9391CBA-DD01-45F1-82C7-3CD93FCBDE28}" sibTransId="{A799A20B-BA32-46F3-B984-F112578C5027}"/>
    <dgm:cxn modelId="{EADDF665-65B3-4754-9717-513264296867}" srcId="{3D45959C-D831-403C-95D2-AA04EEFEEE9D}" destId="{1109B05B-359E-452E-B014-9490FAE96477}" srcOrd="1" destOrd="0" parTransId="{13BA93C2-0EAA-4180-BE33-F1E2F701C3E9}" sibTransId="{4A21F168-134D-4414-9A8F-C2E02C45B388}"/>
    <dgm:cxn modelId="{C1793868-6ACE-42D3-9702-FC84B8EB9B25}" type="presOf" srcId="{948DFAEB-8887-4D18-85FB-A66501219662}" destId="{E08D3D1B-B309-4AC1-B2D5-3DA3187569CD}" srcOrd="0" destOrd="5" presId="urn:microsoft.com/office/officeart/2005/8/layout/hierarchy3"/>
    <dgm:cxn modelId="{CCF8E448-7969-4420-92C9-189B673EDC46}" type="presOf" srcId="{F4AFEECF-F79C-4A83-B699-E525411D61A2}" destId="{A1CDCAF9-49F5-4722-B55D-2ADBE8715476}" srcOrd="0" destOrd="1" presId="urn:microsoft.com/office/officeart/2005/8/layout/hierarchy3"/>
    <dgm:cxn modelId="{3481B46A-28A5-4F04-B784-501189B68B57}" type="presOf" srcId="{DBB8B7E6-538D-40AC-9E1E-E08E84E6D3A4}" destId="{A1CDCAF9-49F5-4722-B55D-2ADBE8715476}" srcOrd="0" destOrd="3" presId="urn:microsoft.com/office/officeart/2005/8/layout/hierarchy3"/>
    <dgm:cxn modelId="{6C02F94B-A5BE-40B3-9951-77FFC8C8AD6E}" srcId="{3389FF8B-E10D-4DD8-BB34-63048DD9806E}" destId="{3D45959C-D831-403C-95D2-AA04EEFEEE9D}" srcOrd="1" destOrd="0" parTransId="{9F501EA5-B1BB-46CF-B996-145559021518}" sibTransId="{1DC4920C-BBFB-45ED-B6BC-E000A14364A8}"/>
    <dgm:cxn modelId="{B047184D-440B-4F59-9AF4-80DDE3FDE7FB}" type="presOf" srcId="{0224F7D5-8815-4132-8875-5A01AD951A39}" destId="{37DA13CE-11CC-4881-B1A8-5D79EDBBE5EE}" srcOrd="0" destOrd="0" presId="urn:microsoft.com/office/officeart/2005/8/layout/hierarchy3"/>
    <dgm:cxn modelId="{B03BE050-F2DE-431E-8483-0F84D5AADCC8}" type="presOf" srcId="{5DAE6E96-934A-4A8B-ACD8-12E9C088C830}" destId="{E72122C5-FE29-4933-B201-B06EF050C8EA}" srcOrd="0" destOrd="0" presId="urn:microsoft.com/office/officeart/2005/8/layout/hierarchy3"/>
    <dgm:cxn modelId="{9A1DF750-2FF0-404F-9749-D5DF5B27587D}" srcId="{BB527B1C-9D19-4BD9-8C88-71824C674F3C}" destId="{59DF2BE3-F64B-470B-8E6C-529B456C99EB}" srcOrd="0" destOrd="0" parTransId="{E77267E2-E5DD-43F1-94E1-4BBC03D5C6CF}" sibTransId="{7077A9AA-EB76-4E20-984E-CD819BEBB849}"/>
    <dgm:cxn modelId="{9B267673-265D-4B7F-B20B-07D961129719}" type="presOf" srcId="{AB57D40B-7D84-411E-BB3D-F65169C731B8}" destId="{A1CDCAF9-49F5-4722-B55D-2ADBE8715476}" srcOrd="0" destOrd="5" presId="urn:microsoft.com/office/officeart/2005/8/layout/hierarchy3"/>
    <dgm:cxn modelId="{5DE3AB7B-12C9-41BD-B614-DB675809EC04}" type="presOf" srcId="{BB527B1C-9D19-4BD9-8C88-71824C674F3C}" destId="{E283EA0B-4363-4BD5-952F-889ED2292E86}" srcOrd="0" destOrd="0" presId="urn:microsoft.com/office/officeart/2005/8/layout/hierarchy3"/>
    <dgm:cxn modelId="{197D6781-4776-4050-82CE-EA626D659A38}" type="presOf" srcId="{D71BED1B-0F91-4823-BB0F-6751B2EC9C89}" destId="{CC4FD450-B410-401B-AB3A-21ACF38D2C24}" srcOrd="0" destOrd="0" presId="urn:microsoft.com/office/officeart/2005/8/layout/hierarchy3"/>
    <dgm:cxn modelId="{10EC0B8A-07F2-4C08-9328-05A9C7B78337}" type="presOf" srcId="{3D45959C-D831-403C-95D2-AA04EEFEEE9D}" destId="{E08D3D1B-B309-4AC1-B2D5-3DA3187569CD}" srcOrd="0" destOrd="0" presId="urn:microsoft.com/office/officeart/2005/8/layout/hierarchy3"/>
    <dgm:cxn modelId="{AC9BDD8E-3231-41D6-8FC1-DD07915615D6}" type="presOf" srcId="{19ACD4AA-691F-468D-A87F-807AE727F7D5}" destId="{A1CDCAF9-49F5-4722-B55D-2ADBE8715476}" srcOrd="0" destOrd="0" presId="urn:microsoft.com/office/officeart/2005/8/layout/hierarchy3"/>
    <dgm:cxn modelId="{7D95CD91-EB22-45F6-9CA0-A258F780D3AB}" srcId="{3389FF8B-E10D-4DD8-BB34-63048DD9806E}" destId="{BB527B1C-9D19-4BD9-8C88-71824C674F3C}" srcOrd="0" destOrd="0" parTransId="{0224F7D5-8815-4132-8875-5A01AD951A39}" sibTransId="{FA42D1E2-C0C8-4331-B2C3-A9FFF7BCCA3A}"/>
    <dgm:cxn modelId="{BB950595-1A7A-4163-B967-F2220DD3FF31}" srcId="{1FAB8F61-A08B-4A28-AA8E-4BCBCB498671}" destId="{D71BED1B-0F91-4823-BB0F-6751B2EC9C89}" srcOrd="1" destOrd="0" parTransId="{41BEC453-F2CC-4644-9BFC-8B630C957C23}" sibTransId="{D0E4D574-76A3-46CB-93D6-A30EBB6486A3}"/>
    <dgm:cxn modelId="{379AB296-FC30-4A47-968F-9D9E6C93385E}" srcId="{247A0DBD-EDDD-476F-901F-7C7E5405CB2E}" destId="{3389FF8B-E10D-4DD8-BB34-63048DD9806E}" srcOrd="0" destOrd="0" parTransId="{3C084829-DB7D-477E-BB26-CF455830AED1}" sibTransId="{6E4E6547-440E-4879-97F7-56C664DE518D}"/>
    <dgm:cxn modelId="{A7D6489A-F9A3-4197-B5C7-756F5DC8C8A6}" srcId="{D71BED1B-0F91-4823-BB0F-6751B2EC9C89}" destId="{80F1AE1F-DE0F-44FC-8B36-C3DF76CA4F02}" srcOrd="1" destOrd="0" parTransId="{F42FC693-BEB5-46EF-93EA-6E505E8686F0}" sibTransId="{02D8F7E7-B314-4469-8424-1D75C95D2373}"/>
    <dgm:cxn modelId="{B42C089D-1A89-42A6-8807-A517954D68CC}" type="presOf" srcId="{247A0DBD-EDDD-476F-901F-7C7E5405CB2E}" destId="{C3A60039-2B57-4F84-BF34-107DE9DD7FFE}" srcOrd="0" destOrd="0" presId="urn:microsoft.com/office/officeart/2005/8/layout/hierarchy3"/>
    <dgm:cxn modelId="{ABE737B3-0B54-4500-A72F-0AB70FF05290}" srcId="{3D45959C-D831-403C-95D2-AA04EEFEEE9D}" destId="{948DFAEB-8887-4D18-85FB-A66501219662}" srcOrd="4" destOrd="0" parTransId="{8D4489CA-ABCC-4F61-A503-1F58A430ACF4}" sibTransId="{F7EC71EE-59C2-4CF3-A458-6B3DB496B747}"/>
    <dgm:cxn modelId="{0278D5BF-A93F-45B5-81BF-46DF8DE828BB}" type="presOf" srcId="{1FAB8F61-A08B-4A28-AA8E-4BCBCB498671}" destId="{0334CB7F-6D40-4B37-9F00-F4BC04274A25}" srcOrd="1" destOrd="0" presId="urn:microsoft.com/office/officeart/2005/8/layout/hierarchy3"/>
    <dgm:cxn modelId="{66A1ABC5-852E-44F9-9E64-3F3616D8C469}" type="presOf" srcId="{60F07A63-F92D-4058-802A-6BB7067A0F78}" destId="{E283EA0B-4363-4BD5-952F-889ED2292E86}" srcOrd="0" destOrd="2" presId="urn:microsoft.com/office/officeart/2005/8/layout/hierarchy3"/>
    <dgm:cxn modelId="{F72030CC-F9C1-4934-96D8-0236BE6EB271}" type="presOf" srcId="{95C8F568-D3D6-4F98-82C3-63545DFC1E85}" destId="{E08D3D1B-B309-4AC1-B2D5-3DA3187569CD}" srcOrd="0" destOrd="3" presId="urn:microsoft.com/office/officeart/2005/8/layout/hierarchy3"/>
    <dgm:cxn modelId="{B7053ED2-2DCF-4ADE-8641-4B986C3CC6FC}" type="presOf" srcId="{3389FF8B-E10D-4DD8-BB34-63048DD9806E}" destId="{E644CF3D-83FB-4698-81A8-86F46C4DA073}" srcOrd="1" destOrd="0" presId="urn:microsoft.com/office/officeart/2005/8/layout/hierarchy3"/>
    <dgm:cxn modelId="{FAF834D9-4289-4909-9B50-C3839D858756}" srcId="{BB527B1C-9D19-4BD9-8C88-71824C674F3C}" destId="{60F07A63-F92D-4058-802A-6BB7067A0F78}" srcOrd="1" destOrd="0" parTransId="{1465F268-433C-40E2-A77F-91CA3D8C39E5}" sibTransId="{9BFCD625-CBC1-47DE-BE66-5C491EB662FB}"/>
    <dgm:cxn modelId="{CB75A6DD-FE91-400F-97CD-36BFAC18C9EE}" srcId="{247A0DBD-EDDD-476F-901F-7C7E5405CB2E}" destId="{1FAB8F61-A08B-4A28-AA8E-4BCBCB498671}" srcOrd="1" destOrd="0" parTransId="{F50F9D6E-D120-417C-BA8B-787FE5E42956}" sibTransId="{5965567E-8D65-469F-B9BB-D08088365938}"/>
    <dgm:cxn modelId="{78B7E0EC-0034-42A3-A6D1-54C457A4C626}" srcId="{3D45959C-D831-403C-95D2-AA04EEFEEE9D}" destId="{95C8F568-D3D6-4F98-82C3-63545DFC1E85}" srcOrd="2" destOrd="0" parTransId="{6BF35756-D52F-4EC6-BC7F-7C84AD7B97E7}" sibTransId="{D407802C-839D-45F5-A153-B7C3E946F496}"/>
    <dgm:cxn modelId="{7386E3F0-319E-434B-B728-FB521065B7CD}" type="presOf" srcId="{633771E9-5953-4368-A28E-6104BD38160F}" destId="{E08D3D1B-B309-4AC1-B2D5-3DA3187569CD}" srcOrd="0" destOrd="1" presId="urn:microsoft.com/office/officeart/2005/8/layout/hierarchy3"/>
    <dgm:cxn modelId="{D3A0FCF8-BDFF-4176-B5F5-ACAD0B34C030}" srcId="{19ACD4AA-691F-468D-A87F-807AE727F7D5}" destId="{66042A49-492B-4AB5-94F6-03E796593A83}" srcOrd="1" destOrd="0" parTransId="{F10D1598-1E01-4371-AD39-E40D3F7EB714}" sibTransId="{B772D404-3D34-4D4A-8A0D-2A6130FF4BDF}"/>
    <dgm:cxn modelId="{9FF3B9FE-518C-4D72-B826-7997040AC7DC}" type="presOf" srcId="{80F1AE1F-DE0F-44FC-8B36-C3DF76CA4F02}" destId="{CC4FD450-B410-401B-AB3A-21ACF38D2C24}" srcOrd="0" destOrd="2" presId="urn:microsoft.com/office/officeart/2005/8/layout/hierarchy3"/>
    <dgm:cxn modelId="{6FF956FF-763C-4D1C-B50B-477068AA6A03}" type="presOf" srcId="{3389FF8B-E10D-4DD8-BB34-63048DD9806E}" destId="{235DF078-D7FD-40B3-9AAF-53F655C52C29}" srcOrd="0" destOrd="0" presId="urn:microsoft.com/office/officeart/2005/8/layout/hierarchy3"/>
    <dgm:cxn modelId="{EB19D842-0F1F-43EB-9048-73C413ABE1A5}" type="presParOf" srcId="{C3A60039-2B57-4F84-BF34-107DE9DD7FFE}" destId="{7727FAE0-135E-44F4-A33F-82D0D8AEFB3F}" srcOrd="0" destOrd="0" presId="urn:microsoft.com/office/officeart/2005/8/layout/hierarchy3"/>
    <dgm:cxn modelId="{658BAC88-D274-4EF5-A412-04831FE2A898}" type="presParOf" srcId="{7727FAE0-135E-44F4-A33F-82D0D8AEFB3F}" destId="{1E43DC72-AE18-417A-9DA9-56794BB4E5F3}" srcOrd="0" destOrd="0" presId="urn:microsoft.com/office/officeart/2005/8/layout/hierarchy3"/>
    <dgm:cxn modelId="{FE344D9F-84EB-416A-AC1D-FBB536987633}" type="presParOf" srcId="{1E43DC72-AE18-417A-9DA9-56794BB4E5F3}" destId="{235DF078-D7FD-40B3-9AAF-53F655C52C29}" srcOrd="0" destOrd="0" presId="urn:microsoft.com/office/officeart/2005/8/layout/hierarchy3"/>
    <dgm:cxn modelId="{78B8317D-412E-4AE7-B666-29A124A1F23D}" type="presParOf" srcId="{1E43DC72-AE18-417A-9DA9-56794BB4E5F3}" destId="{E644CF3D-83FB-4698-81A8-86F46C4DA073}" srcOrd="1" destOrd="0" presId="urn:microsoft.com/office/officeart/2005/8/layout/hierarchy3"/>
    <dgm:cxn modelId="{0A1E252B-58DD-4323-BE72-89BC2781139B}" type="presParOf" srcId="{7727FAE0-135E-44F4-A33F-82D0D8AEFB3F}" destId="{62D3D553-F29D-4A16-8099-B779D3724A9A}" srcOrd="1" destOrd="0" presId="urn:microsoft.com/office/officeart/2005/8/layout/hierarchy3"/>
    <dgm:cxn modelId="{B44EF13E-A302-4DE7-80EE-18177AE7EAE0}" type="presParOf" srcId="{62D3D553-F29D-4A16-8099-B779D3724A9A}" destId="{37DA13CE-11CC-4881-B1A8-5D79EDBBE5EE}" srcOrd="0" destOrd="0" presId="urn:microsoft.com/office/officeart/2005/8/layout/hierarchy3"/>
    <dgm:cxn modelId="{BAF08EB0-8A9B-482C-AAFF-595F95C18BA5}" type="presParOf" srcId="{62D3D553-F29D-4A16-8099-B779D3724A9A}" destId="{E283EA0B-4363-4BD5-952F-889ED2292E86}" srcOrd="1" destOrd="0" presId="urn:microsoft.com/office/officeart/2005/8/layout/hierarchy3"/>
    <dgm:cxn modelId="{3E080130-0D0B-4ECC-83FA-BDA26500F4A0}" type="presParOf" srcId="{62D3D553-F29D-4A16-8099-B779D3724A9A}" destId="{6B398F9E-0BC1-47AC-BBDC-0172E6D415C5}" srcOrd="2" destOrd="0" presId="urn:microsoft.com/office/officeart/2005/8/layout/hierarchy3"/>
    <dgm:cxn modelId="{CDD55333-565D-4A10-8137-D9DED242018B}" type="presParOf" srcId="{62D3D553-F29D-4A16-8099-B779D3724A9A}" destId="{E08D3D1B-B309-4AC1-B2D5-3DA3187569CD}" srcOrd="3" destOrd="0" presId="urn:microsoft.com/office/officeart/2005/8/layout/hierarchy3"/>
    <dgm:cxn modelId="{4D5B2B60-D5E4-472E-B7DC-2F8F601E02BB}" type="presParOf" srcId="{C3A60039-2B57-4F84-BF34-107DE9DD7FFE}" destId="{2D2170E1-D4BE-4769-81D1-0F3A2C8B60E0}" srcOrd="1" destOrd="0" presId="urn:microsoft.com/office/officeart/2005/8/layout/hierarchy3"/>
    <dgm:cxn modelId="{B6307757-1BF0-445B-9ADE-FFEC4E7F7845}" type="presParOf" srcId="{2D2170E1-D4BE-4769-81D1-0F3A2C8B60E0}" destId="{8E92A6AE-8FAC-4A7A-8F90-18C271A1E88B}" srcOrd="0" destOrd="0" presId="urn:microsoft.com/office/officeart/2005/8/layout/hierarchy3"/>
    <dgm:cxn modelId="{DBCA52FF-5E4D-4BBE-8DA5-F652BCFACF34}" type="presParOf" srcId="{8E92A6AE-8FAC-4A7A-8F90-18C271A1E88B}" destId="{1B53DB5B-2F4A-42B9-BFBC-33ACC84E6B0F}" srcOrd="0" destOrd="0" presId="urn:microsoft.com/office/officeart/2005/8/layout/hierarchy3"/>
    <dgm:cxn modelId="{5993434A-32AB-4032-9321-3F7E7F85C205}" type="presParOf" srcId="{8E92A6AE-8FAC-4A7A-8F90-18C271A1E88B}" destId="{0334CB7F-6D40-4B37-9F00-F4BC04274A25}" srcOrd="1" destOrd="0" presId="urn:microsoft.com/office/officeart/2005/8/layout/hierarchy3"/>
    <dgm:cxn modelId="{B88DFF40-44DD-41D7-AD81-137FA5F5A370}" type="presParOf" srcId="{2D2170E1-D4BE-4769-81D1-0F3A2C8B60E0}" destId="{7D995DC8-A2A0-4749-B9A2-54EEE7F1E429}" srcOrd="1" destOrd="0" presId="urn:microsoft.com/office/officeart/2005/8/layout/hierarchy3"/>
    <dgm:cxn modelId="{229F70DA-307A-46DC-BFB1-AA7E68E331CF}" type="presParOf" srcId="{7D995DC8-A2A0-4749-B9A2-54EEE7F1E429}" destId="{E72122C5-FE29-4933-B201-B06EF050C8EA}" srcOrd="0" destOrd="0" presId="urn:microsoft.com/office/officeart/2005/8/layout/hierarchy3"/>
    <dgm:cxn modelId="{EECF9D2C-B198-4A72-BA4D-C0C49A86F6EA}" type="presParOf" srcId="{7D995DC8-A2A0-4749-B9A2-54EEE7F1E429}" destId="{A1CDCAF9-49F5-4722-B55D-2ADBE8715476}" srcOrd="1" destOrd="0" presId="urn:microsoft.com/office/officeart/2005/8/layout/hierarchy3"/>
    <dgm:cxn modelId="{0CF47654-95FC-4272-99DC-14805388EC24}" type="presParOf" srcId="{7D995DC8-A2A0-4749-B9A2-54EEE7F1E429}" destId="{68B73D2A-4931-4A4B-ABEE-66D8E00F005D}" srcOrd="2" destOrd="0" presId="urn:microsoft.com/office/officeart/2005/8/layout/hierarchy3"/>
    <dgm:cxn modelId="{52A91491-F427-4003-8D40-009638C34B00}" type="presParOf" srcId="{7D995DC8-A2A0-4749-B9A2-54EEE7F1E429}" destId="{CC4FD450-B410-401B-AB3A-21ACF38D2C2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88EA-53B3-48D3-A477-5644E92CD2F1}"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8535989-E95C-4CC1-A9FC-ECCCDD6C99CD}">
      <dgm:prSet phldrT="[Text]" custT="1"/>
      <dgm:spPr/>
      <dgm:t>
        <a:bodyPr/>
        <a:lstStyle/>
        <a:p>
          <a:r>
            <a:rPr lang="en-US" sz="1400" b="0" i="0">
              <a:latin typeface="Open Sans Light"/>
              <a:ea typeface="Open Sans Light" panose="020B0306030504020204" pitchFamily="34" charset="0"/>
              <a:cs typeface="Open Sans Light" panose="020B0306030504020204" pitchFamily="34" charset="0"/>
            </a:rPr>
            <a:t>MAED-D</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annual demand</a:t>
          </a:r>
        </a:p>
      </dgm:t>
    </dgm:pt>
    <dgm:pt modelId="{F01CCA13-A301-4C13-AFE8-9A792003E1E8}" type="parTrans" cxnId="{ECC9BCAB-FA2F-41F7-B6C7-0C2152585AD9}">
      <dgm:prSet/>
      <dgm:spPr/>
      <dgm:t>
        <a:bodyPr/>
        <a:lstStyle/>
        <a:p>
          <a:endParaRPr lang="en-US"/>
        </a:p>
      </dgm:t>
    </dgm:pt>
    <dgm:pt modelId="{CE6A08EE-214E-4086-809C-3A1D9FACD026}" type="sibTrans" cxnId="{ECC9BCAB-FA2F-41F7-B6C7-0C2152585AD9}">
      <dgm:prSet/>
      <dgm:spPr/>
      <dgm:t>
        <a:bodyPr/>
        <a:lstStyle/>
        <a:p>
          <a:endParaRPr lang="en-US"/>
        </a:p>
      </dgm:t>
    </dgm:pt>
    <dgm:pt modelId="{81AA71BD-D51A-45BB-BF45-D2DE663B8095}">
      <dgm:prSet phldrT="[Text]" custT="1"/>
      <dgm:spPr>
        <a:solidFill>
          <a:srgbClr val="B02633"/>
        </a:solidFill>
      </dgm:spPr>
      <dgm:t>
        <a:bodyPr/>
        <a:lstStyle/>
        <a:p>
          <a:r>
            <a:rPr lang="en-US" sz="1400" b="0" i="0">
              <a:latin typeface="Open Sans Light"/>
              <a:ea typeface="Open Sans Light" panose="020B0306030504020204" pitchFamily="34" charset="0"/>
              <a:cs typeface="Open Sans Light" panose="020B0306030504020204" pitchFamily="34" charset="0"/>
            </a:rPr>
            <a:t>MAED-EL</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hourly demand</a:t>
          </a:r>
        </a:p>
      </dgm:t>
    </dgm:pt>
    <dgm:pt modelId="{47FF400C-BDC5-4EFA-B339-B450ED294C5F}" type="parTrans" cxnId="{83024BA9-3D69-4BEA-A295-6A47B3942753}">
      <dgm:prSet/>
      <dgm:spPr/>
      <dgm:t>
        <a:bodyPr/>
        <a:lstStyle/>
        <a:p>
          <a:endParaRPr lang="en-US"/>
        </a:p>
      </dgm:t>
    </dgm:pt>
    <dgm:pt modelId="{C17EF42D-680E-43E5-9303-ABD045B7476B}" type="sibTrans" cxnId="{83024BA9-3D69-4BEA-A295-6A47B3942753}">
      <dgm:prSet/>
      <dgm:spPr/>
      <dgm:t>
        <a:bodyPr/>
        <a:lstStyle/>
        <a:p>
          <a:endParaRPr lang="en-US"/>
        </a:p>
      </dgm:t>
    </dgm:pt>
    <dgm:pt modelId="{00638545-6EDD-49FA-825A-D58F1488C18E}">
      <dgm:prSet phldrT="[Tex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WASP</a:t>
          </a:r>
        </a:p>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gm:t>
    </dgm:pt>
    <dgm:pt modelId="{2B8DF885-A70A-4EF5-9AF3-65A47D17C898}" type="parTrans" cxnId="{3A57F8C0-FC20-47B7-BCD7-6704C62AB8B9}">
      <dgm:prSet/>
      <dgm:spPr/>
      <dgm:t>
        <a:bodyPr/>
        <a:lstStyle/>
        <a:p>
          <a:endParaRPr lang="en-US"/>
        </a:p>
      </dgm:t>
    </dgm:pt>
    <dgm:pt modelId="{D953C132-5C9E-4D80-92BA-5BDFBE741D05}" type="sibTrans" cxnId="{3A57F8C0-FC20-47B7-BCD7-6704C62AB8B9}">
      <dgm:prSet/>
      <dgm:spPr/>
      <dgm:t>
        <a:bodyPr/>
        <a:lstStyle/>
        <a:p>
          <a:endParaRPr lang="en-US"/>
        </a:p>
      </dgm:t>
    </dgm:pt>
    <dgm:pt modelId="{500BF076-BBCE-4025-840B-F351B2DC94D5}" type="pres">
      <dgm:prSet presAssocID="{9DE788EA-53B3-48D3-A477-5644E92CD2F1}" presName="Name0" presStyleCnt="0">
        <dgm:presLayoutVars>
          <dgm:dir/>
          <dgm:animLvl val="lvl"/>
          <dgm:resizeHandles val="exact"/>
        </dgm:presLayoutVars>
      </dgm:prSet>
      <dgm:spPr/>
    </dgm:pt>
    <dgm:pt modelId="{883DF03B-6D46-4B96-B650-2DFE553D437D}" type="pres">
      <dgm:prSet presAssocID="{88535989-E95C-4CC1-A9FC-ECCCDD6C99CD}" presName="parTxOnly" presStyleLbl="node1" presStyleIdx="0" presStyleCnt="3" custScaleY="134654" custLinFactNeighborX="-5013" custLinFactNeighborY="-161">
        <dgm:presLayoutVars>
          <dgm:chMax val="0"/>
          <dgm:chPref val="0"/>
          <dgm:bulletEnabled val="1"/>
        </dgm:presLayoutVars>
      </dgm:prSet>
      <dgm:spPr/>
    </dgm:pt>
    <dgm:pt modelId="{9943AC5F-77BD-43BB-B53A-5FBB3B912973}" type="pres">
      <dgm:prSet presAssocID="{CE6A08EE-214E-4086-809C-3A1D9FACD026}" presName="parTxOnlySpace" presStyleCnt="0"/>
      <dgm:spPr/>
    </dgm:pt>
    <dgm:pt modelId="{BE93A09E-E44C-4507-82B7-FF3E46A384D5}" type="pres">
      <dgm:prSet presAssocID="{81AA71BD-D51A-45BB-BF45-D2DE663B8095}" presName="parTxOnly" presStyleLbl="node1" presStyleIdx="1" presStyleCnt="3" custScaleY="134654" custLinFactNeighborY="629">
        <dgm:presLayoutVars>
          <dgm:chMax val="0"/>
          <dgm:chPref val="0"/>
          <dgm:bulletEnabled val="1"/>
        </dgm:presLayoutVars>
      </dgm:prSet>
      <dgm:spPr/>
    </dgm:pt>
    <dgm:pt modelId="{C56724F5-38FD-43C8-B645-3F06D050C631}" type="pres">
      <dgm:prSet presAssocID="{C17EF42D-680E-43E5-9303-ABD045B7476B}" presName="parTxOnlySpace" presStyleCnt="0"/>
      <dgm:spPr/>
    </dgm:pt>
    <dgm:pt modelId="{A31E3DDE-68AF-4B2F-8783-9F38E1382F6F}" type="pres">
      <dgm:prSet presAssocID="{00638545-6EDD-49FA-825A-D58F1488C18E}" presName="parTxOnly" presStyleLbl="node1" presStyleIdx="2" presStyleCnt="3" custScaleY="134654" custLinFactNeighborX="821" custLinFactNeighborY="629">
        <dgm:presLayoutVars>
          <dgm:chMax val="0"/>
          <dgm:chPref val="0"/>
          <dgm:bulletEnabled val="1"/>
        </dgm:presLayoutVars>
      </dgm:prSet>
      <dgm:spPr/>
    </dgm:pt>
  </dgm:ptLst>
  <dgm:cxnLst>
    <dgm:cxn modelId="{3E84E40C-E0A2-461A-8C4D-D60C14173EDF}" type="presOf" srcId="{81AA71BD-D51A-45BB-BF45-D2DE663B8095}" destId="{BE93A09E-E44C-4507-82B7-FF3E46A384D5}" srcOrd="0" destOrd="0" presId="urn:microsoft.com/office/officeart/2005/8/layout/chevron1"/>
    <dgm:cxn modelId="{E8F5E94C-6B00-47D8-9044-56918B31F847}" type="presOf" srcId="{00638545-6EDD-49FA-825A-D58F1488C18E}" destId="{A31E3DDE-68AF-4B2F-8783-9F38E1382F6F}" srcOrd="0" destOrd="0" presId="urn:microsoft.com/office/officeart/2005/8/layout/chevron1"/>
    <dgm:cxn modelId="{8298F49E-D623-41DA-A483-04F3691DFDE7}" type="presOf" srcId="{9DE788EA-53B3-48D3-A477-5644E92CD2F1}" destId="{500BF076-BBCE-4025-840B-F351B2DC94D5}" srcOrd="0" destOrd="0" presId="urn:microsoft.com/office/officeart/2005/8/layout/chevron1"/>
    <dgm:cxn modelId="{83024BA9-3D69-4BEA-A295-6A47B3942753}" srcId="{9DE788EA-53B3-48D3-A477-5644E92CD2F1}" destId="{81AA71BD-D51A-45BB-BF45-D2DE663B8095}" srcOrd="1" destOrd="0" parTransId="{47FF400C-BDC5-4EFA-B339-B450ED294C5F}" sibTransId="{C17EF42D-680E-43E5-9303-ABD045B7476B}"/>
    <dgm:cxn modelId="{ECC9BCAB-FA2F-41F7-B6C7-0C2152585AD9}" srcId="{9DE788EA-53B3-48D3-A477-5644E92CD2F1}" destId="{88535989-E95C-4CC1-A9FC-ECCCDD6C99CD}" srcOrd="0" destOrd="0" parTransId="{F01CCA13-A301-4C13-AFE8-9A792003E1E8}" sibTransId="{CE6A08EE-214E-4086-809C-3A1D9FACD026}"/>
    <dgm:cxn modelId="{3A57F8C0-FC20-47B7-BCD7-6704C62AB8B9}" srcId="{9DE788EA-53B3-48D3-A477-5644E92CD2F1}" destId="{00638545-6EDD-49FA-825A-D58F1488C18E}" srcOrd="2" destOrd="0" parTransId="{2B8DF885-A70A-4EF5-9AF3-65A47D17C898}" sibTransId="{D953C132-5C9E-4D80-92BA-5BDFBE741D05}"/>
    <dgm:cxn modelId="{2C3DF5D4-9EB6-44A2-8C46-218423F26673}" type="presOf" srcId="{88535989-E95C-4CC1-A9FC-ECCCDD6C99CD}" destId="{883DF03B-6D46-4B96-B650-2DFE553D437D}" srcOrd="0" destOrd="0" presId="urn:microsoft.com/office/officeart/2005/8/layout/chevron1"/>
    <dgm:cxn modelId="{313288A9-1EEB-4707-9FFA-6BCBB8234462}" type="presParOf" srcId="{500BF076-BBCE-4025-840B-F351B2DC94D5}" destId="{883DF03B-6D46-4B96-B650-2DFE553D437D}" srcOrd="0" destOrd="0" presId="urn:microsoft.com/office/officeart/2005/8/layout/chevron1"/>
    <dgm:cxn modelId="{9AE207B9-3C34-4F1C-B7DA-1E55403BC1AD}" type="presParOf" srcId="{500BF076-BBCE-4025-840B-F351B2DC94D5}" destId="{9943AC5F-77BD-43BB-B53A-5FBB3B912973}" srcOrd="1" destOrd="0" presId="urn:microsoft.com/office/officeart/2005/8/layout/chevron1"/>
    <dgm:cxn modelId="{E1FCFAEB-E801-44DE-A86E-1E44FFB23334}" type="presParOf" srcId="{500BF076-BBCE-4025-840B-F351B2DC94D5}" destId="{BE93A09E-E44C-4507-82B7-FF3E46A384D5}" srcOrd="2" destOrd="0" presId="urn:microsoft.com/office/officeart/2005/8/layout/chevron1"/>
    <dgm:cxn modelId="{D6E778FC-3B13-4DA7-AE08-24CCAC3DD0CC}" type="presParOf" srcId="{500BF076-BBCE-4025-840B-F351B2DC94D5}" destId="{C56724F5-38FD-43C8-B645-3F06D050C631}" srcOrd="3" destOrd="0" presId="urn:microsoft.com/office/officeart/2005/8/layout/chevron1"/>
    <dgm:cxn modelId="{EA0FC263-0161-425A-87DC-25DA0298F297}" type="presParOf" srcId="{500BF076-BBCE-4025-840B-F351B2DC94D5}" destId="{A31E3DDE-68AF-4B2F-8783-9F38E1382F6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B6132C-D6F0-40BE-9DFE-0F5A74794889}" type="doc">
      <dgm:prSet loTypeId="urn:microsoft.com/office/officeart/2005/8/layout/process2" loCatId="hierarchy" qsTypeId="urn:microsoft.com/office/officeart/2005/8/quickstyle/simple1" qsCatId="simple" csTypeId="urn:microsoft.com/office/officeart/2005/8/colors/accent2_2" csCatId="accent2" phldr="1"/>
      <dgm:spPr/>
    </dgm:pt>
    <dgm:pt modelId="{E1C5A5E4-597B-40CF-B6A4-FCE69B03A7FD}">
      <dgm:prSet phldrT="[Text]" custT="1"/>
      <dgm:spPr>
        <a:solidFill>
          <a:srgbClr val="64C8FF"/>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sz="2000"/>
        </a:p>
      </dgm:t>
    </dgm:pt>
    <dgm:pt modelId="{CB388FB6-8418-4C31-9F2E-018F8577EC26}" type="sibTrans" cxnId="{8CB07A7E-B269-4FA8-86E5-01BEE1383BED}">
      <dgm:prSet custT="1"/>
      <dgm:spPr/>
      <dgm:t>
        <a:bodyPr/>
        <a:lstStyle/>
        <a:p>
          <a:endParaRPr lang="en-US" sz="2000"/>
        </a:p>
      </dgm:t>
    </dgm:pt>
    <dgm:pt modelId="{200915BD-C383-44A7-B8EC-790F4EA2388C}">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sz="2000"/>
        </a:p>
      </dgm:t>
    </dgm:pt>
    <dgm:pt modelId="{E18FC352-B60B-4BC4-B172-92A19F50C5D6}" type="sibTrans" cxnId="{ACB12584-D1CE-465E-91A8-E5040C8C6520}">
      <dgm:prSet custT="1"/>
      <dgm:spPr/>
      <dgm:t>
        <a:bodyPr/>
        <a:lstStyle/>
        <a:p>
          <a:endParaRPr lang="en-US" sz="2000"/>
        </a:p>
      </dgm:t>
    </dgm:pt>
    <dgm:pt modelId="{E8BF9AF7-3FAA-4835-99E7-74405A0EA7F1}">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sz="2000"/>
        </a:p>
      </dgm:t>
    </dgm:pt>
    <dgm:pt modelId="{86286375-4BE9-4605-BDF1-722D30DC6429}" type="sibTrans" cxnId="{B968A811-C7BC-4C78-BF16-D8DF95DB64BF}">
      <dgm:prSet/>
      <dgm:spPr/>
      <dgm:t>
        <a:bodyPr/>
        <a:lstStyle/>
        <a:p>
          <a:endParaRPr lang="en-US" sz="2000"/>
        </a:p>
      </dgm:t>
    </dgm:pt>
    <dgm:pt modelId="{82E87656-8962-5644-A5A7-071A677F4CDF}" type="pres">
      <dgm:prSet presAssocID="{62B6132C-D6F0-40BE-9DFE-0F5A74794889}" presName="linearFlow" presStyleCnt="0">
        <dgm:presLayoutVars>
          <dgm:resizeHandles val="exact"/>
        </dgm:presLayoutVars>
      </dgm:prSet>
      <dgm:spPr/>
    </dgm:pt>
    <dgm:pt modelId="{1EDD5E64-1ED5-5B43-94AD-5C8C0B1FA58B}" type="pres">
      <dgm:prSet presAssocID="{E1C5A5E4-597B-40CF-B6A4-FCE69B03A7FD}" presName="node" presStyleLbl="node1" presStyleIdx="0" presStyleCnt="3">
        <dgm:presLayoutVars>
          <dgm:bulletEnabled val="1"/>
        </dgm:presLayoutVars>
      </dgm:prSet>
      <dgm:spPr/>
    </dgm:pt>
    <dgm:pt modelId="{48764532-E9F6-9A49-A0E6-C4FFFF6780D1}" type="pres">
      <dgm:prSet presAssocID="{CB388FB6-8418-4C31-9F2E-018F8577EC26}" presName="sibTrans" presStyleLbl="sibTrans2D1" presStyleIdx="0" presStyleCnt="2"/>
      <dgm:spPr/>
    </dgm:pt>
    <dgm:pt modelId="{939FF992-B82D-F846-934C-C5B38A9630A7}" type="pres">
      <dgm:prSet presAssocID="{CB388FB6-8418-4C31-9F2E-018F8577EC26}" presName="connectorText" presStyleLbl="sibTrans2D1" presStyleIdx="0" presStyleCnt="2"/>
      <dgm:spPr/>
    </dgm:pt>
    <dgm:pt modelId="{A14BE432-8835-274A-903C-F76309EDD18C}" type="pres">
      <dgm:prSet presAssocID="{200915BD-C383-44A7-B8EC-790F4EA2388C}" presName="node" presStyleLbl="node1" presStyleIdx="1" presStyleCnt="3">
        <dgm:presLayoutVars>
          <dgm:bulletEnabled val="1"/>
        </dgm:presLayoutVars>
      </dgm:prSet>
      <dgm:spPr/>
    </dgm:pt>
    <dgm:pt modelId="{EF01DBD5-2465-3B4D-812F-59A4A22E332E}" type="pres">
      <dgm:prSet presAssocID="{E18FC352-B60B-4BC4-B172-92A19F50C5D6}" presName="sibTrans" presStyleLbl="sibTrans2D1" presStyleIdx="1" presStyleCnt="2"/>
      <dgm:spPr/>
    </dgm:pt>
    <dgm:pt modelId="{BFB23811-C835-4342-AAD8-C20FC5BCB707}" type="pres">
      <dgm:prSet presAssocID="{E18FC352-B60B-4BC4-B172-92A19F50C5D6}" presName="connectorText" presStyleLbl="sibTrans2D1" presStyleIdx="1" presStyleCnt="2"/>
      <dgm:spPr/>
    </dgm:pt>
    <dgm:pt modelId="{6A77CBA7-B9B9-E44C-94DF-570FF6A8CB78}" type="pres">
      <dgm:prSet presAssocID="{E8BF9AF7-3FAA-4835-99E7-74405A0EA7F1}" presName="node" presStyleLbl="node1" presStyleIdx="2" presStyleCnt="3">
        <dgm:presLayoutVars>
          <dgm:bulletEnabled val="1"/>
        </dgm:presLayoutVars>
      </dgm:prSet>
      <dgm:spPr/>
    </dgm:pt>
  </dgm:ptLst>
  <dgm:cxnLst>
    <dgm:cxn modelId="{B968A811-C7BC-4C78-BF16-D8DF95DB64BF}" srcId="{62B6132C-D6F0-40BE-9DFE-0F5A74794889}" destId="{E8BF9AF7-3FAA-4835-99E7-74405A0EA7F1}" srcOrd="2" destOrd="0" parTransId="{85D59572-B26C-4A0A-A33C-703F8127E4CD}" sibTransId="{86286375-4BE9-4605-BDF1-722D30DC6429}"/>
    <dgm:cxn modelId="{7711BA11-4E33-D543-8C71-3D34509DF5A1}" type="presOf" srcId="{E8BF9AF7-3FAA-4835-99E7-74405A0EA7F1}" destId="{6A77CBA7-B9B9-E44C-94DF-570FF6A8CB78}" srcOrd="0" destOrd="0" presId="urn:microsoft.com/office/officeart/2005/8/layout/process2"/>
    <dgm:cxn modelId="{33A6C92B-2707-A549-98B8-1D2A833C4F82}" type="presOf" srcId="{CB388FB6-8418-4C31-9F2E-018F8577EC26}" destId="{48764532-E9F6-9A49-A0E6-C4FFFF6780D1}" srcOrd="0" destOrd="0" presId="urn:microsoft.com/office/officeart/2005/8/layout/process2"/>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4375378B-6CFA-DA4F-88D3-4095932D4C01}" type="presOf" srcId="{E18FC352-B60B-4BC4-B172-92A19F50C5D6}" destId="{BFB23811-C835-4342-AAD8-C20FC5BCB707}" srcOrd="1" destOrd="0" presId="urn:microsoft.com/office/officeart/2005/8/layout/process2"/>
    <dgm:cxn modelId="{5D36AA95-BE08-524D-82DD-8B45B876E3B2}" type="presOf" srcId="{CB388FB6-8418-4C31-9F2E-018F8577EC26}" destId="{939FF992-B82D-F846-934C-C5B38A9630A7}" srcOrd="1" destOrd="0" presId="urn:microsoft.com/office/officeart/2005/8/layout/process2"/>
    <dgm:cxn modelId="{8BB2D59F-811C-1648-813E-F52906916029}" type="presOf" srcId="{62B6132C-D6F0-40BE-9DFE-0F5A74794889}" destId="{82E87656-8962-5644-A5A7-071A677F4CDF}" srcOrd="0" destOrd="0" presId="urn:microsoft.com/office/officeart/2005/8/layout/process2"/>
    <dgm:cxn modelId="{A0186DA0-97CA-864C-B056-8B9EDBE5471B}" type="presOf" srcId="{E18FC352-B60B-4BC4-B172-92A19F50C5D6}" destId="{EF01DBD5-2465-3B4D-812F-59A4A22E332E}" srcOrd="0" destOrd="0" presId="urn:microsoft.com/office/officeart/2005/8/layout/process2"/>
    <dgm:cxn modelId="{C861F1C5-8584-0B43-B483-96D73E76F3BE}" type="presOf" srcId="{200915BD-C383-44A7-B8EC-790F4EA2388C}" destId="{A14BE432-8835-274A-903C-F76309EDD18C}" srcOrd="0" destOrd="0" presId="urn:microsoft.com/office/officeart/2005/8/layout/process2"/>
    <dgm:cxn modelId="{EC809ADD-8B5B-6D49-AE5F-6BAACE4A3ED4}" type="presOf" srcId="{E1C5A5E4-597B-40CF-B6A4-FCE69B03A7FD}" destId="{1EDD5E64-1ED5-5B43-94AD-5C8C0B1FA58B}" srcOrd="0" destOrd="0" presId="urn:microsoft.com/office/officeart/2005/8/layout/process2"/>
    <dgm:cxn modelId="{B14D4F42-036A-AD47-8B5D-790BEB3D680F}" type="presParOf" srcId="{82E87656-8962-5644-A5A7-071A677F4CDF}" destId="{1EDD5E64-1ED5-5B43-94AD-5C8C0B1FA58B}" srcOrd="0" destOrd="0" presId="urn:microsoft.com/office/officeart/2005/8/layout/process2"/>
    <dgm:cxn modelId="{35656D5C-CCDA-4E43-9D51-3449ADEC425C}" type="presParOf" srcId="{82E87656-8962-5644-A5A7-071A677F4CDF}" destId="{48764532-E9F6-9A49-A0E6-C4FFFF6780D1}" srcOrd="1" destOrd="0" presId="urn:microsoft.com/office/officeart/2005/8/layout/process2"/>
    <dgm:cxn modelId="{987D9015-5C6C-9941-A2C4-5D4F587F6705}" type="presParOf" srcId="{48764532-E9F6-9A49-A0E6-C4FFFF6780D1}" destId="{939FF992-B82D-F846-934C-C5B38A9630A7}" srcOrd="0" destOrd="0" presId="urn:microsoft.com/office/officeart/2005/8/layout/process2"/>
    <dgm:cxn modelId="{1F71EC4F-A10B-C044-809C-183043F84528}" type="presParOf" srcId="{82E87656-8962-5644-A5A7-071A677F4CDF}" destId="{A14BE432-8835-274A-903C-F76309EDD18C}" srcOrd="2" destOrd="0" presId="urn:microsoft.com/office/officeart/2005/8/layout/process2"/>
    <dgm:cxn modelId="{BD573B12-AAB2-6C43-87D2-145A57F1A6EA}" type="presParOf" srcId="{82E87656-8962-5644-A5A7-071A677F4CDF}" destId="{EF01DBD5-2465-3B4D-812F-59A4A22E332E}" srcOrd="3" destOrd="0" presId="urn:microsoft.com/office/officeart/2005/8/layout/process2"/>
    <dgm:cxn modelId="{258DF2E2-6AB9-2248-9EEE-DAA8A61175DD}" type="presParOf" srcId="{EF01DBD5-2465-3B4D-812F-59A4A22E332E}" destId="{BFB23811-C835-4342-AAD8-C20FC5BCB707}" srcOrd="0" destOrd="0" presId="urn:microsoft.com/office/officeart/2005/8/layout/process2"/>
    <dgm:cxn modelId="{B618E1BB-A873-B445-BD2D-2564ECA3CD66}" type="presParOf" srcId="{82E87656-8962-5644-A5A7-071A677F4CDF}" destId="{6A77CBA7-B9B9-E44C-94DF-570FF6A8CB7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F078-D7FD-40B3-9AAF-53F655C52C29}">
      <dsp:nvSpPr>
        <dsp:cNvPr id="0" name=""/>
        <dsp:cNvSpPr/>
      </dsp:nvSpPr>
      <dsp:spPr>
        <a:xfrm>
          <a:off x="2340864"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Electricity storage</a:t>
          </a:r>
        </a:p>
      </dsp:txBody>
      <dsp:txXfrm>
        <a:off x="2361848" y="24496"/>
        <a:ext cx="2397242" cy="674468"/>
      </dsp:txXfrm>
    </dsp:sp>
    <dsp:sp modelId="{37DA13CE-11CC-4881-B1A8-5D79EDBBE5EE}">
      <dsp:nvSpPr>
        <dsp:cNvPr id="0" name=""/>
        <dsp:cNvSpPr/>
      </dsp:nvSpPr>
      <dsp:spPr>
        <a:xfrm>
          <a:off x="2584785"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3EA0B-4363-4BD5-952F-889ED2292E86}">
      <dsp:nvSpPr>
        <dsp:cNvPr id="0" name=""/>
        <dsp:cNvSpPr/>
      </dsp:nvSpPr>
      <dsp:spPr>
        <a:xfrm>
          <a:off x="2828706"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Current technology</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Pumped hydro</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Li-ion batteries</a:t>
          </a:r>
        </a:p>
      </dsp:txBody>
      <dsp:txXfrm>
        <a:off x="2870899" y="941252"/>
        <a:ext cx="2596108" cy="1356196"/>
      </dsp:txXfrm>
    </dsp:sp>
    <dsp:sp modelId="{6B398F9E-0BC1-47AC-BBDC-0172E6D415C5}">
      <dsp:nvSpPr>
        <dsp:cNvPr id="0" name=""/>
        <dsp:cNvSpPr/>
      </dsp:nvSpPr>
      <dsp:spPr>
        <a:xfrm>
          <a:off x="2584785"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D3D1B-B309-4AC1-B2D5-3DA3187569CD}">
      <dsp:nvSpPr>
        <dsp:cNvPr id="0" name=""/>
        <dsp:cNvSpPr/>
      </dsp:nvSpPr>
      <dsp:spPr>
        <a:xfrm>
          <a:off x="2828706"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Developing technology</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870899" y="2560944"/>
        <a:ext cx="2596108" cy="1356196"/>
      </dsp:txXfrm>
    </dsp:sp>
    <dsp:sp modelId="{1B53DB5B-2F4A-42B9-BFBC-33ACC84E6B0F}">
      <dsp:nvSpPr>
        <dsp:cNvPr id="0" name=""/>
        <dsp:cNvSpPr/>
      </dsp:nvSpPr>
      <dsp:spPr>
        <a:xfrm>
          <a:off x="5379577"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Load flexibility</a:t>
          </a:r>
        </a:p>
      </dsp:txBody>
      <dsp:txXfrm>
        <a:off x="5400561" y="24496"/>
        <a:ext cx="2397242" cy="674468"/>
      </dsp:txXfrm>
    </dsp:sp>
    <dsp:sp modelId="{E72122C5-FE29-4933-B201-B06EF050C8EA}">
      <dsp:nvSpPr>
        <dsp:cNvPr id="0" name=""/>
        <dsp:cNvSpPr/>
      </dsp:nvSpPr>
      <dsp:spPr>
        <a:xfrm>
          <a:off x="5623498"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AF9-49F5-4722-B55D-2ADBE8715476}">
      <dsp:nvSpPr>
        <dsp:cNvPr id="0" name=""/>
        <dsp:cNvSpPr/>
      </dsp:nvSpPr>
      <dsp:spPr>
        <a:xfrm>
          <a:off x="5867419"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Shiftable loads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EV charging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kern="120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941252"/>
        <a:ext cx="2596108" cy="1356196"/>
      </dsp:txXfrm>
    </dsp:sp>
    <dsp:sp modelId="{68B73D2A-4931-4A4B-ABEE-66D8E00F005D}">
      <dsp:nvSpPr>
        <dsp:cNvPr id="0" name=""/>
        <dsp:cNvSpPr/>
      </dsp:nvSpPr>
      <dsp:spPr>
        <a:xfrm>
          <a:off x="5623498"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FD450-B410-401B-AB3A-21ACF38D2C24}">
      <dsp:nvSpPr>
        <dsp:cNvPr id="0" name=""/>
        <dsp:cNvSpPr/>
      </dsp:nvSpPr>
      <dsp:spPr>
        <a:xfrm>
          <a:off x="5867419"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Clr>
              <a:srgbClr val="000000"/>
            </a:buClr>
            <a:buSzPts val="2800"/>
            <a:buFont typeface="Arial"/>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ts val="200"/>
            </a:spcBef>
            <a:spcAft>
              <a:spcPts val="200"/>
            </a:spcAft>
            <a:buChar char="•"/>
          </a:pPr>
          <a:r>
            <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2560944"/>
        <a:ext cx="2596108" cy="135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F03B-6D46-4B96-B650-2DFE553D437D}">
      <dsp:nvSpPr>
        <dsp:cNvPr id="0" name=""/>
        <dsp:cNvSpPr/>
      </dsp:nvSpPr>
      <dsp:spPr>
        <a:xfrm>
          <a:off x="0" y="1542737"/>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MAED-D</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annual demand</a:t>
          </a:r>
        </a:p>
      </dsp:txBody>
      <dsp:txXfrm>
        <a:off x="744324" y="1542737"/>
        <a:ext cx="1275190" cy="1488647"/>
      </dsp:txXfrm>
    </dsp:sp>
    <dsp:sp modelId="{BE93A09E-E44C-4507-82B7-FF3E46A384D5}">
      <dsp:nvSpPr>
        <dsp:cNvPr id="0" name=""/>
        <dsp:cNvSpPr/>
      </dsp:nvSpPr>
      <dsp:spPr>
        <a:xfrm>
          <a:off x="2489722" y="1551470"/>
          <a:ext cx="2763837" cy="1488647"/>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MAED-EL</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hourly demand</a:t>
          </a:r>
        </a:p>
      </dsp:txBody>
      <dsp:txXfrm>
        <a:off x="3234046" y="1551470"/>
        <a:ext cx="1275190" cy="1488647"/>
      </dsp:txXfrm>
    </dsp:sp>
    <dsp:sp modelId="{A31E3DDE-68AF-4B2F-8783-9F38E1382F6F}">
      <dsp:nvSpPr>
        <dsp:cNvPr id="0" name=""/>
        <dsp:cNvSpPr/>
      </dsp:nvSpPr>
      <dsp:spPr>
        <a:xfrm>
          <a:off x="4979444" y="1551470"/>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WASP</a:t>
          </a:r>
        </a:p>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sp:txBody>
      <dsp:txXfrm>
        <a:off x="5723768" y="1551470"/>
        <a:ext cx="1275190" cy="148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5E64-1ED5-5B43-94AD-5C8C0B1FA58B}">
      <dsp:nvSpPr>
        <dsp:cNvPr id="0" name=""/>
        <dsp:cNvSpPr/>
      </dsp:nvSpPr>
      <dsp:spPr>
        <a:xfrm>
          <a:off x="2575798" y="1543"/>
          <a:ext cx="3157942" cy="789485"/>
        </a:xfrm>
        <a:prstGeom prst="roundRect">
          <a:avLst>
            <a:gd name="adj" fmla="val 10000"/>
          </a:avLst>
        </a:prstGeom>
        <a:solidFill>
          <a:srgbClr val="64C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2598921" y="24666"/>
        <a:ext cx="3111696" cy="743239"/>
      </dsp:txXfrm>
    </dsp:sp>
    <dsp:sp modelId="{48764532-E9F6-9A49-A0E6-C4FFFF6780D1}">
      <dsp:nvSpPr>
        <dsp:cNvPr id="0" name=""/>
        <dsp:cNvSpPr/>
      </dsp:nvSpPr>
      <dsp:spPr>
        <a:xfrm rot="5400000">
          <a:off x="4006740" y="810766"/>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840372"/>
        <a:ext cx="213160" cy="207240"/>
      </dsp:txXfrm>
    </dsp:sp>
    <dsp:sp modelId="{A14BE432-8835-274A-903C-F76309EDD18C}">
      <dsp:nvSpPr>
        <dsp:cNvPr id="0" name=""/>
        <dsp:cNvSpPr/>
      </dsp:nvSpPr>
      <dsp:spPr>
        <a:xfrm>
          <a:off x="2575798" y="1185771"/>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2598921" y="1208894"/>
        <a:ext cx="3111696" cy="743239"/>
      </dsp:txXfrm>
    </dsp:sp>
    <dsp:sp modelId="{EF01DBD5-2465-3B4D-812F-59A4A22E332E}">
      <dsp:nvSpPr>
        <dsp:cNvPr id="0" name=""/>
        <dsp:cNvSpPr/>
      </dsp:nvSpPr>
      <dsp:spPr>
        <a:xfrm rot="5400000">
          <a:off x="4006740" y="1994994"/>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2024600"/>
        <a:ext cx="213160" cy="207240"/>
      </dsp:txXfrm>
    </dsp:sp>
    <dsp:sp modelId="{6A77CBA7-B9B9-E44C-94DF-570FF6A8CB78}">
      <dsp:nvSpPr>
        <dsp:cNvPr id="0" name=""/>
        <dsp:cNvSpPr/>
      </dsp:nvSpPr>
      <dsp:spPr>
        <a:xfrm>
          <a:off x="2575798" y="2370000"/>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2598921" y="2393123"/>
        <a:ext cx="3111696" cy="743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a:effectLst/>
              <a:latin typeface="Quattrocento Sans" panose="020B0502050000020003" pitchFamily="34" charset="0"/>
              <a:ea typeface="Quattrocento Sans" panose="020B0502050000020003" pitchFamily="34" charset="0"/>
              <a:cs typeface="Quattrocento Sans" panose="020B0502050000020003" pitchFamily="34" charset="0"/>
            </a:endParaRPr>
          </a:p>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A load curve shows electricity demand variations in chronological order, that is, in the order that they happen, during a certain period. Load curves are useful for identifying patterns in electricity demand and understanding when demand is high.</a:t>
            </a:r>
          </a:p>
          <a:p>
            <a:r>
              <a:rPr lang="en-US" sz="1200" kern="1200" dirty="0">
                <a:solidFill>
                  <a:schemeClr val="tx1"/>
                </a:solidFill>
                <a:effectLst/>
                <a:ea typeface="+mn-ea"/>
                <a:cs typeface="+mn-cs"/>
              </a:rPr>
              <a:t>A load duration curve shows the same electricity demand data ranked from highest to lowest demand instead of in chronological order. Load duration curves are useful for identifying the amount of time that the demand is within a certain range. This information is useful for determining how long you will need to run a generator that is built to meet the maximum demand, and how much electricity generation you will always have to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We can use the load duration curve to do quick analysis of demand </a:t>
            </a:r>
            <a:r>
              <a:rPr lang="en-US" dirty="0" err="1">
                <a:latin typeface="Open Sans"/>
              </a:rPr>
              <a:t>behaviour</a:t>
            </a:r>
            <a:r>
              <a:rPr lang="en-US" sz="1200" kern="1200" dirty="0">
                <a:solidFill>
                  <a:schemeClr val="tx1"/>
                </a:solidFill>
                <a:effectLst/>
                <a:latin typeface="Open Sans"/>
              </a:rPr>
              <a:t> during the year. For example, we can easily see that demand is above </a:t>
            </a:r>
            <a:r>
              <a:rPr lang="en-US" dirty="0">
                <a:latin typeface="Open Sans"/>
              </a:rPr>
              <a:t>2,000</a:t>
            </a:r>
            <a:r>
              <a:rPr lang="en-US" sz="1200" kern="1200" dirty="0">
                <a:solidFill>
                  <a:schemeClr val="tx1"/>
                </a:solidFill>
                <a:effectLst/>
                <a:latin typeface="Open Sans"/>
              </a:rPr>
              <a:t> megawatts, </a:t>
            </a:r>
            <a:r>
              <a:rPr lang="en-US" dirty="0">
                <a:latin typeface="Open Sans"/>
              </a:rPr>
              <a:t>or</a:t>
            </a:r>
            <a:r>
              <a:rPr lang="en-US" sz="1200" kern="1200" dirty="0">
                <a:solidFill>
                  <a:schemeClr val="tx1"/>
                </a:solidFill>
                <a:effectLst/>
                <a:latin typeface="Open Sans"/>
              </a:rPr>
              <a:t> 70 percent of peak demand, for about </a:t>
            </a:r>
            <a:r>
              <a:rPr lang="en-US" dirty="0">
                <a:latin typeface="Open Sans"/>
              </a:rPr>
              <a:t>2,900</a:t>
            </a:r>
            <a:r>
              <a:rPr lang="en-US" sz="1200" kern="1200" dirty="0">
                <a:solidFill>
                  <a:schemeClr val="tx1"/>
                </a:solidFill>
                <a:effectLst/>
                <a:latin typeface="Open Sans"/>
              </a:rPr>
              <a:t> hours (</a:t>
            </a:r>
            <a:r>
              <a:rPr lang="en-US" dirty="0">
                <a:latin typeface="Open Sans"/>
              </a:rPr>
              <a:t>2,918</a:t>
            </a:r>
            <a:r>
              <a:rPr lang="en-US" sz="1200" kern="1200" dirty="0">
                <a:solidFill>
                  <a:schemeClr val="tx1"/>
                </a:solidFill>
                <a:effectLst/>
                <a:latin typeface="Open Sans"/>
              </a:rPr>
              <a:t> hours to be exact), or 33 percent of the year. This information could help in estimating how often the electricity system is under high stress to schedule infrastructure maintenance and replacement.</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8611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200" kern="1200" dirty="0">
                <a:solidFill>
                  <a:schemeClr val="tx1"/>
                </a:solidFill>
                <a:effectLst/>
                <a:latin typeface="Open Sans"/>
              </a:rPr>
              <a:t>This slide shows you where the </a:t>
            </a:r>
            <a:r>
              <a:rPr lang="en-GB" dirty="0">
                <a:latin typeface="Open Sans"/>
              </a:rPr>
              <a:t>MAED-E.L. </a:t>
            </a:r>
            <a:r>
              <a:rPr lang="en-GB" sz="1200" kern="1200" dirty="0">
                <a:solidFill>
                  <a:schemeClr val="tx1"/>
                </a:solidFill>
                <a:effectLst/>
                <a:latin typeface="Open Sans"/>
              </a:rPr>
              <a:t>module fits into the electricity system planning process. </a:t>
            </a:r>
            <a:r>
              <a:rPr lang="en-GB" dirty="0">
                <a:latin typeface="Open Sans"/>
              </a:rPr>
              <a:t>MAED-E.L.</a:t>
            </a:r>
            <a:r>
              <a:rPr lang="en-GB" sz="1200" kern="1200" dirty="0">
                <a:solidFill>
                  <a:schemeClr val="tx1"/>
                </a:solidFill>
                <a:effectLst/>
                <a:latin typeface="Open Sans"/>
              </a:rPr>
              <a:t> takes the projected annual demand from </a:t>
            </a:r>
            <a:r>
              <a:rPr lang="en-GB" dirty="0">
                <a:latin typeface="Open Sans"/>
              </a:rPr>
              <a:t>MAED-D</a:t>
            </a:r>
            <a:r>
              <a:rPr lang="en-GB" sz="1200" kern="1200" dirty="0">
                <a:solidFill>
                  <a:schemeClr val="tx1"/>
                </a:solidFill>
                <a:effectLst/>
                <a:latin typeface="Open Sans"/>
              </a:rPr>
              <a:t>, covered earlier in this course, as an input. In the following slides, you will learn how to use </a:t>
            </a:r>
            <a:r>
              <a:rPr lang="en-GB" dirty="0">
                <a:latin typeface="Open Sans"/>
              </a:rPr>
              <a:t>MAED-E.L.</a:t>
            </a:r>
            <a:r>
              <a:rPr lang="en-GB" sz="1200" kern="1200" dirty="0">
                <a:solidFill>
                  <a:schemeClr val="tx1"/>
                </a:solidFill>
                <a:effectLst/>
                <a:latin typeface="Open Sans"/>
              </a:rPr>
              <a:t> to create projections of hourly electricity demand.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These projections can then be exported into the format used by WASP, the Wein Automatic System Planning Package, to help find the optimal expansion plan for an electric power generating system. Hourly demand projections can also be exported into Excel for use in the electricity system expansion planning software of your choice.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8310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hourly electricity demand in </a:t>
            </a:r>
            <a:r>
              <a:rPr lang="en-GB" dirty="0">
                <a:latin typeface="Open Sans"/>
              </a:rPr>
              <a:t>MAED-E.L.</a:t>
            </a:r>
            <a:r>
              <a:rPr lang="en-GB" sz="1200" kern="1200" dirty="0">
                <a:solidFill>
                  <a:schemeClr val="tx1"/>
                </a:solidFill>
                <a:effectLst/>
                <a:latin typeface="Open Sans"/>
              </a:rPr>
              <a:t> can be estimated</a:t>
            </a:r>
            <a:r>
              <a:rPr lang="en-GB" sz="1200" kern="1200" baseline="0" dirty="0">
                <a:solidFill>
                  <a:schemeClr val="tx1"/>
                </a:solidFill>
                <a:effectLst/>
                <a:latin typeface="Open Sans"/>
              </a:rPr>
              <a:t> </a:t>
            </a:r>
            <a:r>
              <a:rPr lang="en-GB" sz="1200" kern="1200" dirty="0">
                <a:solidFill>
                  <a:schemeClr val="tx1"/>
                </a:solidFill>
                <a:effectLst/>
                <a:latin typeface="Open Sans"/>
              </a:rPr>
              <a:t>for the economic sectors considered in </a:t>
            </a:r>
            <a:r>
              <a:rPr lang="en-GB" dirty="0">
                <a:latin typeface="Open Sans"/>
              </a:rPr>
              <a:t>MAED-D</a:t>
            </a:r>
            <a:r>
              <a:rPr lang="en-GB" sz="1200" kern="1200" dirty="0">
                <a:solidFill>
                  <a:schemeClr val="tx1"/>
                </a:solidFill>
                <a:effectLst/>
                <a:latin typeface="Open Sans"/>
              </a:rPr>
              <a:t>: Industry, </a:t>
            </a:r>
            <a:r>
              <a:rPr lang="en-GB" dirty="0">
                <a:latin typeface="Open Sans"/>
              </a:rPr>
              <a:t>Household, Service</a:t>
            </a:r>
            <a:r>
              <a:rPr lang="en-GB" sz="1200" kern="1200" dirty="0">
                <a:solidFill>
                  <a:schemeClr val="tx1"/>
                </a:solidFill>
                <a:effectLst/>
                <a:latin typeface="Open Sans"/>
              </a:rPr>
              <a:t>, </a:t>
            </a:r>
            <a:r>
              <a:rPr lang="en-GB" dirty="0">
                <a:latin typeface="Open Sans"/>
              </a:rPr>
              <a:t>and Transport</a:t>
            </a:r>
            <a:r>
              <a:rPr lang="en-GB" sz="1200" kern="1200" dirty="0">
                <a:solidFill>
                  <a:schemeClr val="tx1"/>
                </a:solidFill>
                <a:effectLst/>
                <a:latin typeface="Open Sans"/>
              </a:rPr>
              <a:t>, or for sector</a:t>
            </a:r>
            <a:r>
              <a:rPr lang="en-GB" sz="1200" kern="1200" baseline="0" dirty="0">
                <a:solidFill>
                  <a:schemeClr val="tx1"/>
                </a:solidFill>
                <a:effectLst/>
                <a:latin typeface="Open Sans"/>
              </a:rPr>
              <a:t>s that the user defines in the case that is being developed in </a:t>
            </a:r>
            <a:r>
              <a:rPr lang="en-GB" dirty="0">
                <a:latin typeface="Open Sans"/>
              </a:rPr>
              <a:t>MAED-E.L..</a:t>
            </a:r>
            <a:endParaRPr lang="en-GB" sz="1200" kern="1200" dirty="0">
              <a:solidFill>
                <a:schemeClr val="tx1"/>
              </a:solidFill>
              <a:effectLst/>
              <a:latin typeface="Open Sans"/>
            </a:endParaRPr>
          </a:p>
          <a:p>
            <a:r>
              <a:rPr lang="en-GB" dirty="0">
                <a:latin typeface="Open Sans"/>
              </a:rPr>
              <a:t>MAED-E.L. </a:t>
            </a:r>
            <a:r>
              <a:rPr lang="en-GB" sz="1200" kern="1200" dirty="0">
                <a:solidFill>
                  <a:schemeClr val="tx1"/>
                </a:solidFill>
                <a:effectLst/>
                <a:latin typeface="Open Sans"/>
              </a:rPr>
              <a:t>also allows us to calculate the hourly electricity demand for clients within the sectors. This means that the user can split the annual energy demand of each sector into different subsectors or client groups in order to describe the differences in power demand and load patterns among these users.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Splitting demand into sectors and clients allows us to account for how the predicted growth in demand in some industries and predicted decrease in demand</a:t>
            </a:r>
            <a:r>
              <a:rPr lang="en-GB" dirty="0">
                <a:latin typeface="Open Sans"/>
              </a:rPr>
              <a:t> from</a:t>
            </a:r>
            <a:r>
              <a:rPr lang="en-GB" sz="1200" kern="1200" dirty="0">
                <a:solidFill>
                  <a:schemeClr val="tx1"/>
                </a:solidFill>
                <a:effectLst/>
                <a:latin typeface="Open Sans"/>
              </a:rPr>
              <a:t> other industries affects the national hourly demand profile.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725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Using </a:t>
            </a:r>
            <a:r>
              <a:rPr lang="en-US" dirty="0">
                <a:latin typeface="Open Sans"/>
              </a:rPr>
              <a:t>MAED-E.L. </a:t>
            </a:r>
            <a:r>
              <a:rPr lang="en-US" sz="1200" kern="1200" dirty="0">
                <a:solidFill>
                  <a:schemeClr val="tx1"/>
                </a:solidFill>
                <a:effectLst/>
                <a:latin typeface="Open Sans"/>
              </a:rPr>
              <a:t>to predict hourly electricity demand involves 3 steps.</a:t>
            </a:r>
            <a:r>
              <a:rPr lang="en-US" dirty="0">
                <a:latin typeface="Open Sans"/>
              </a:rPr>
              <a:t> </a:t>
            </a:r>
            <a:endParaRPr lang="en-US" sz="1200" kern="1200" dirty="0">
              <a:solidFill>
                <a:schemeClr val="tx1"/>
              </a:solidFill>
              <a:effectLst/>
              <a:ea typeface="+mn-ea"/>
              <a:cs typeface="+mn-cs"/>
            </a:endParaRPr>
          </a:p>
          <a:p>
            <a:r>
              <a:rPr lang="en-US" sz="1200" kern="1200" dirty="0">
                <a:solidFill>
                  <a:schemeClr val="tx1"/>
                </a:solidFill>
                <a:effectLst/>
                <a:latin typeface="Open Sans"/>
              </a:rPr>
              <a:t>First, </a:t>
            </a:r>
            <a:r>
              <a:rPr lang="en-US" dirty="0">
                <a:latin typeface="Open Sans"/>
              </a:rPr>
              <a:t>the user reconstructs the</a:t>
            </a:r>
            <a:r>
              <a:rPr lang="en-US" sz="1200" kern="1200" dirty="0">
                <a:solidFill>
                  <a:schemeClr val="tx1"/>
                </a:solidFill>
                <a:effectLst/>
                <a:latin typeface="Open Sans"/>
              </a:rPr>
              <a:t> hourly demand for a historical base year for which </a:t>
            </a:r>
            <a:r>
              <a:rPr lang="en-US" dirty="0">
                <a:latin typeface="Open Sans"/>
              </a:rPr>
              <a:t>they</a:t>
            </a:r>
            <a:r>
              <a:rPr lang="en-US" sz="1200" kern="1200" dirty="0">
                <a:solidFill>
                  <a:schemeClr val="tx1"/>
                </a:solidFill>
                <a:effectLst/>
                <a:latin typeface="Open Sans"/>
              </a:rPr>
              <a:t> already have hourly demand data. This process involves using the demand data to calculate the modulating coefficients that </a:t>
            </a:r>
            <a:r>
              <a:rPr lang="en-US" dirty="0">
                <a:latin typeface="Open Sans"/>
              </a:rPr>
              <a:t>MAED-E.L.</a:t>
            </a:r>
            <a:r>
              <a:rPr lang="en-US" sz="1200" kern="1200" dirty="0">
                <a:solidFill>
                  <a:schemeClr val="tx1"/>
                </a:solidFill>
                <a:effectLst/>
                <a:latin typeface="Open Sans"/>
              </a:rPr>
              <a:t> uses to represent hourly demand. </a:t>
            </a:r>
            <a:r>
              <a:rPr lang="en-US" dirty="0">
                <a:latin typeface="Open Sans"/>
              </a:rPr>
              <a:t>The user should</a:t>
            </a:r>
            <a:r>
              <a:rPr lang="en-US" sz="1200" kern="1200" dirty="0">
                <a:solidFill>
                  <a:schemeClr val="tx1"/>
                </a:solidFill>
                <a:effectLst/>
                <a:latin typeface="Open Sans"/>
              </a:rPr>
              <a:t> ensure that the output from </a:t>
            </a:r>
            <a:r>
              <a:rPr lang="en-US" dirty="0">
                <a:latin typeface="Open Sans"/>
              </a:rPr>
              <a:t>MAED-E.L. matches</a:t>
            </a:r>
            <a:r>
              <a:rPr lang="en-US" sz="1200" kern="1200" dirty="0">
                <a:solidFill>
                  <a:schemeClr val="tx1"/>
                </a:solidFill>
                <a:effectLst/>
                <a:latin typeface="Open Sans"/>
              </a:rPr>
              <a:t> the actual demand data</a:t>
            </a:r>
            <a:r>
              <a:rPr lang="en-US" dirty="0">
                <a:latin typeface="Open Sans"/>
              </a:rPr>
              <a:t>,</a:t>
            </a:r>
            <a:r>
              <a:rPr lang="en-US" sz="1200" kern="1200" dirty="0">
                <a:solidFill>
                  <a:schemeClr val="tx1"/>
                </a:solidFill>
                <a:effectLst/>
                <a:latin typeface="Open Sans"/>
              </a:rPr>
              <a:t> </a:t>
            </a:r>
            <a:r>
              <a:rPr lang="en-US" dirty="0">
                <a:latin typeface="Open Sans"/>
              </a:rPr>
              <a:t>understanding that there may be a</a:t>
            </a:r>
            <a:r>
              <a:rPr lang="en-US" sz="1200" kern="1200" dirty="0">
                <a:solidFill>
                  <a:schemeClr val="tx1"/>
                </a:solidFill>
                <a:effectLst/>
                <a:latin typeface="Open Sans"/>
              </a:rPr>
              <a:t> margin of error.</a:t>
            </a:r>
          </a:p>
          <a:p>
            <a:r>
              <a:rPr lang="en-US" sz="1200" kern="1200" dirty="0">
                <a:solidFill>
                  <a:schemeClr val="tx1"/>
                </a:solidFill>
                <a:effectLst/>
                <a:latin typeface="Open Sans"/>
              </a:rPr>
              <a:t>Next, the user should input their scenario assumptions into </a:t>
            </a:r>
            <a:r>
              <a:rPr lang="en-US" dirty="0">
                <a:latin typeface="Open Sans"/>
              </a:rPr>
              <a:t>MAED-E.L..</a:t>
            </a:r>
            <a:r>
              <a:rPr lang="en-US" sz="1200" kern="1200" dirty="0">
                <a:solidFill>
                  <a:schemeClr val="tx1"/>
                </a:solidFill>
                <a:effectLst/>
                <a:latin typeface="Open Sans"/>
              </a:rPr>
              <a:t> Scenario assumptions include the sectors and clients to model, the time patterns that impact electricity consumption, and other information about electricity use.</a:t>
            </a:r>
            <a:r>
              <a:rPr lang="en-US" dirty="0">
                <a:latin typeface="Open Sans"/>
              </a:rPr>
              <a:t> </a:t>
            </a:r>
            <a:endParaRPr lang="en-US" sz="1200" kern="1200" dirty="0">
              <a:solidFill>
                <a:schemeClr val="tx1"/>
              </a:solidFill>
              <a:effectLst/>
            </a:endParaRPr>
          </a:p>
          <a:p>
            <a:r>
              <a:rPr lang="en-US" sz="1200" kern="1200" dirty="0">
                <a:solidFill>
                  <a:schemeClr val="tx1"/>
                </a:solidFill>
                <a:effectLst/>
                <a:ea typeface="+mn-ea"/>
                <a:cs typeface="+mn-cs"/>
              </a:rPr>
              <a:t>Finally, one must </a:t>
            </a:r>
            <a:r>
              <a:rPr lang="en-US" sz="1200" kern="1200" dirty="0" err="1">
                <a:solidFill>
                  <a:schemeClr val="tx1"/>
                </a:solidFill>
                <a:effectLst/>
                <a:ea typeface="+mn-ea"/>
                <a:cs typeface="+mn-cs"/>
              </a:rPr>
              <a:t>analyse</a:t>
            </a:r>
            <a:r>
              <a:rPr lang="en-US" sz="1200" kern="1200" dirty="0">
                <a:solidFill>
                  <a:schemeClr val="tx1"/>
                </a:solidFill>
                <a:effectLst/>
                <a:ea typeface="+mn-ea"/>
                <a:cs typeface="+mn-cs"/>
              </a:rPr>
              <a:t> the hourly demand projections to ensure that they seem reasonable and agree with other demand projections, as well as understanding how your scenario assumptions impact projected demand. </a:t>
            </a:r>
          </a:p>
          <a:p>
            <a:r>
              <a:rPr lang="en-US" sz="1200" kern="1200" dirty="0">
                <a:solidFill>
                  <a:schemeClr val="tx1"/>
                </a:solidFill>
                <a:effectLst/>
                <a:latin typeface="Open Sans"/>
              </a:rPr>
              <a:t>In the remainder of this mini-lecture, you will learn how </a:t>
            </a:r>
            <a:r>
              <a:rPr lang="en-US" dirty="0">
                <a:latin typeface="Open Sans"/>
              </a:rPr>
              <a:t>MAED-E.L.</a:t>
            </a:r>
            <a:r>
              <a:rPr lang="en-US" sz="1200" kern="1200" dirty="0">
                <a:solidFill>
                  <a:schemeClr val="tx1"/>
                </a:solidFill>
                <a:effectLst/>
                <a:latin typeface="Open Sans"/>
              </a:rPr>
              <a:t> represents hourly demand so you can reconstruct base year demand from hourly data.</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3569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Open Sans"/>
              </a:rPr>
              <a:t>The annual electricity demand of a given client is converted into the hourly electricity demand for that client using </a:t>
            </a:r>
            <a:r>
              <a:rPr lang="en-GB" sz="1100" dirty="0">
                <a:latin typeface="Open Sans"/>
              </a:rPr>
              <a:t>the following</a:t>
            </a:r>
            <a:r>
              <a:rPr lang="en-GB" sz="1100" kern="1200" dirty="0">
                <a:solidFill>
                  <a:schemeClr val="tx1"/>
                </a:solidFill>
                <a:effectLst/>
                <a:latin typeface="Open Sans"/>
              </a:rPr>
              <a:t> factors:</a:t>
            </a:r>
          </a:p>
          <a:p>
            <a:pPr lvl="1"/>
            <a:r>
              <a:rPr lang="en-GB" sz="1100" kern="1200" dirty="0">
                <a:solidFill>
                  <a:schemeClr val="tx1"/>
                </a:solidFill>
                <a:effectLst/>
                <a:ea typeface="+mn-ea"/>
                <a:cs typeface="+mn-cs"/>
              </a:rPr>
              <a:t>The demand growth during the course of the year.</a:t>
            </a:r>
          </a:p>
          <a:p>
            <a:pPr lvl="1"/>
            <a:r>
              <a:rPr lang="en-GB" sz="1100" kern="1200" dirty="0">
                <a:solidFill>
                  <a:schemeClr val="tx1"/>
                </a:solidFill>
                <a:effectLst/>
                <a:latin typeface="Open Sans"/>
              </a:rPr>
              <a:t>The variation by season, which could be semesters, quarters, months</a:t>
            </a:r>
            <a:r>
              <a:rPr lang="en-GB" sz="1100" dirty="0">
                <a:latin typeface="Open Sans"/>
              </a:rPr>
              <a:t>,</a:t>
            </a:r>
            <a:r>
              <a:rPr lang="en-GB" sz="1100" kern="1200" dirty="0">
                <a:solidFill>
                  <a:schemeClr val="tx1"/>
                </a:solidFill>
                <a:effectLst/>
                <a:latin typeface="Open Sans"/>
              </a:rPr>
              <a:t> or weeks, or other time divisions during the year.</a:t>
            </a:r>
          </a:p>
          <a:p>
            <a:pPr lvl="1"/>
            <a:r>
              <a:rPr lang="en-GB" sz="1100" kern="1200" dirty="0">
                <a:solidFill>
                  <a:schemeClr val="tx1"/>
                </a:solidFill>
                <a:effectLst/>
                <a:latin typeface="Open Sans"/>
              </a:rPr>
              <a:t>The variation on different types of days, such as working days, weekend days, and holidays.</a:t>
            </a:r>
          </a:p>
          <a:p>
            <a:pPr lvl="1"/>
            <a:r>
              <a:rPr lang="en-GB" sz="1100" kern="1200" dirty="0">
                <a:solidFill>
                  <a:schemeClr val="tx1"/>
                </a:solidFill>
                <a:effectLst/>
                <a:ea typeface="+mn-ea"/>
                <a:cs typeface="+mn-cs"/>
              </a:rPr>
              <a:t>The hourly variation at different times of day.</a:t>
            </a:r>
          </a:p>
          <a:p>
            <a:r>
              <a:rPr lang="en-GB" sz="1100" kern="1200" dirty="0">
                <a:solidFill>
                  <a:schemeClr val="tx1"/>
                </a:solidFill>
                <a:effectLst/>
                <a:latin typeface="Open Sans"/>
              </a:rPr>
              <a:t>Each of these factors is represented by a load-modulating coefficient</a:t>
            </a:r>
            <a:r>
              <a:rPr lang="en-GB" sz="1100" dirty="0">
                <a:latin typeface="Open Sans"/>
              </a:rPr>
              <a:t>.</a:t>
            </a:r>
            <a:r>
              <a:rPr lang="en-GB" sz="1100" kern="1200" dirty="0">
                <a:solidFill>
                  <a:schemeClr val="tx1"/>
                </a:solidFill>
                <a:effectLst/>
                <a:latin typeface="Open Sans"/>
              </a:rPr>
              <a:t> These load-modulating coefficients allow </a:t>
            </a:r>
            <a:r>
              <a:rPr lang="en-GB" sz="1100" dirty="0">
                <a:latin typeface="Open Sans"/>
              </a:rPr>
              <a:t>MAED-E.L.</a:t>
            </a:r>
            <a:r>
              <a:rPr lang="en-GB" sz="1100" kern="1200" dirty="0">
                <a:solidFill>
                  <a:schemeClr val="tx1"/>
                </a:solidFill>
                <a:effectLst/>
                <a:latin typeface="Open Sans"/>
              </a:rPr>
              <a:t> to convert the annual electricity demand of a client into demand load of the client in a given hour, day</a:t>
            </a:r>
            <a:r>
              <a:rPr lang="en-GB" sz="1100" dirty="0">
                <a:latin typeface="Open Sans"/>
              </a:rPr>
              <a:t>,</a:t>
            </a:r>
            <a:r>
              <a:rPr lang="en-GB" sz="1100" kern="1200" dirty="0">
                <a:solidFill>
                  <a:schemeClr val="tx1"/>
                </a:solidFill>
                <a:effectLst/>
                <a:latin typeface="Open Sans"/>
              </a:rPr>
              <a:t> and week of the year.</a:t>
            </a:r>
          </a:p>
          <a:p>
            <a:pPr lvl="1"/>
            <a:r>
              <a:rPr lang="en-GB" sz="1100" kern="1200" dirty="0">
                <a:solidFill>
                  <a:schemeClr val="tx1"/>
                </a:solidFill>
                <a:effectLst/>
                <a:latin typeface="Open Sans"/>
              </a:rPr>
              <a:t>The average growth rate of electricity demand can be found from the results of </a:t>
            </a:r>
            <a:r>
              <a:rPr lang="en-GB" sz="1100" dirty="0">
                <a:latin typeface="Open Sans"/>
              </a:rPr>
              <a:t>MAED-D</a:t>
            </a:r>
            <a:r>
              <a:rPr lang="en-GB" sz="1100" kern="1200" baseline="0" dirty="0">
                <a:solidFill>
                  <a:schemeClr val="tx1"/>
                </a:solidFill>
                <a:effectLst/>
                <a:latin typeface="Open Sans"/>
              </a:rPr>
              <a:t> or can be defined by the user</a:t>
            </a:r>
            <a:r>
              <a:rPr lang="en-GB" sz="1100" kern="1200" dirty="0">
                <a:solidFill>
                  <a:schemeClr val="tx1"/>
                </a:solidFill>
                <a:effectLst/>
                <a:latin typeface="Open Sans"/>
              </a:rPr>
              <a:t>.</a:t>
            </a:r>
          </a:p>
          <a:p>
            <a:pPr lvl="1"/>
            <a:r>
              <a:rPr lang="en-GB" sz="1100" kern="1200" dirty="0">
                <a:solidFill>
                  <a:schemeClr val="tx1"/>
                </a:solidFill>
                <a:effectLst/>
                <a:ea typeface="+mn-ea"/>
                <a:cs typeface="+mn-cs"/>
              </a:rPr>
              <a:t>The seasonal variation coefficients are defined for each week or other period in a year.</a:t>
            </a:r>
          </a:p>
          <a:p>
            <a:pPr lvl="1"/>
            <a:r>
              <a:rPr lang="en-GB" sz="1100" kern="1200" dirty="0">
                <a:solidFill>
                  <a:schemeClr val="tx1"/>
                </a:solidFill>
                <a:effectLst/>
                <a:ea typeface="+mn-ea"/>
                <a:cs typeface="+mn-cs"/>
              </a:rPr>
              <a:t>The weekly variation coefficients are defined by days in each week.</a:t>
            </a:r>
          </a:p>
          <a:p>
            <a:pPr lvl="1"/>
            <a:r>
              <a:rPr lang="en-GB" sz="1100" kern="1200" dirty="0">
                <a:solidFill>
                  <a:schemeClr val="tx1"/>
                </a:solidFill>
                <a:effectLst/>
                <a:latin typeface="Open Sans"/>
              </a:rPr>
              <a:t>The daily variation coefficients are specified for 24 hours in each type of day defined.</a:t>
            </a:r>
            <a:endParaRPr lang="en-GB" sz="1100" dirty="0">
              <a:latin typeface="Open Sans"/>
            </a:endParaRPr>
          </a:p>
          <a:p>
            <a:pPr lvl="1"/>
            <a:r>
              <a:rPr lang="en-GB" sz="1100" kern="1200" dirty="0">
                <a:solidFill>
                  <a:schemeClr val="tx1"/>
                </a:solidFill>
                <a:effectLst/>
                <a:latin typeface="Open Sans"/>
              </a:rPr>
              <a:t>To find the electricity demand of a client for a particular hour, the product of all of these coefficients are multiplied by average electricity demand for that client and adjusted with annual demand growth. Therefore, knowing all these coefficients for a client in a year allows us to calculate the chronological hour-by-hour electricity demand for all the </a:t>
            </a:r>
            <a:r>
              <a:rPr lang="en-GB" sz="1100" dirty="0">
                <a:latin typeface="Open Sans"/>
              </a:rPr>
              <a:t>8,760</a:t>
            </a:r>
            <a:r>
              <a:rPr lang="en-GB" sz="1100" kern="1200" dirty="0">
                <a:solidFill>
                  <a:schemeClr val="tx1"/>
                </a:solidFill>
                <a:effectLst/>
                <a:latin typeface="Open Sans"/>
              </a:rPr>
              <a:t> hours of that year. This calculation is repeated for each client, and the load </a:t>
            </a:r>
            <a:r>
              <a:rPr lang="en-GB" sz="1100" dirty="0">
                <a:latin typeface="Open Sans"/>
              </a:rPr>
              <a:t>for the </a:t>
            </a:r>
            <a:r>
              <a:rPr lang="en-GB" sz="1100" kern="1200" dirty="0">
                <a:solidFill>
                  <a:schemeClr val="tx1"/>
                </a:solidFill>
                <a:effectLst/>
                <a:latin typeface="Open Sans"/>
              </a:rPr>
              <a:t>same hour for all clients in a </a:t>
            </a:r>
            <a:r>
              <a:rPr lang="en-GB" sz="1100" dirty="0">
                <a:latin typeface="Open Sans"/>
              </a:rPr>
              <a:t>sector</a:t>
            </a:r>
            <a:r>
              <a:rPr lang="en-GB" sz="1100" kern="1200" dirty="0">
                <a:solidFill>
                  <a:schemeClr val="tx1"/>
                </a:solidFill>
                <a:effectLst/>
                <a:latin typeface="Open Sans"/>
              </a:rPr>
              <a:t> </a:t>
            </a:r>
            <a:r>
              <a:rPr lang="en-GB" sz="1100" dirty="0">
                <a:latin typeface="Open Sans"/>
              </a:rPr>
              <a:t>can </a:t>
            </a:r>
            <a:r>
              <a:rPr lang="en-GB" sz="1100" kern="1200" dirty="0">
                <a:solidFill>
                  <a:schemeClr val="tx1"/>
                </a:solidFill>
                <a:effectLst/>
                <a:latin typeface="Open Sans"/>
              </a:rPr>
              <a:t>then be added to calculate the hourly electricity demand for that sector. Adding the demand from all sectors gives the total hourly load </a:t>
            </a:r>
            <a:r>
              <a:rPr lang="en-GB" sz="1100" dirty="0">
                <a:latin typeface="Open Sans"/>
              </a:rPr>
              <a:t>values on</a:t>
            </a:r>
            <a:r>
              <a:rPr lang="en-GB" sz="1100" kern="1200" dirty="0">
                <a:solidFill>
                  <a:schemeClr val="tx1"/>
                </a:solidFill>
                <a:effectLst/>
                <a:latin typeface="Open Sans"/>
              </a:rPr>
              <a:t> the power system in a particular year.</a:t>
            </a: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18438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In the next mini-lecture, we will explore how to find these modulating coefficients from the hourly demand data for a base year. Before finding these coefficients, one must account for growth in demand over the base year. As shown in this load curve with weekly energy consumption for a year, electricity demand grows slightly throughout the year, shown by the red line. This growth may be due to factors like population growth, increased electrification, and growth in appliance use.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7731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account for demand growth over the base year, we will use the growth trend deflator. The growth trend deflator for a given year is a single value that represents the demand growth between the year of interest and the next year. </a:t>
            </a:r>
            <a:r>
              <a:rPr lang="en-GB" dirty="0">
                <a:latin typeface="Open Sans"/>
              </a:rPr>
              <a:t>The red line on the left graph shows the linear growth trend. To</a:t>
            </a:r>
            <a:r>
              <a:rPr lang="en-GB" sz="1200" kern="1200" dirty="0">
                <a:solidFill>
                  <a:schemeClr val="tx1"/>
                </a:solidFill>
                <a:effectLst/>
                <a:latin typeface="Open Sans"/>
              </a:rPr>
              <a:t> see the effect of removing this growth, compare the load curve on the left, which shows the weekly energy consumption and growth trend, and the graph on the right, which shows the same load curve with the growth trend removed</a:t>
            </a:r>
            <a:r>
              <a:rPr lang="en-GB" sz="1200" b="1" kern="1200" dirty="0">
                <a:solidFill>
                  <a:schemeClr val="tx1"/>
                </a:solidFill>
                <a:effectLst/>
                <a:latin typeface="Open Sans"/>
              </a:rPr>
              <a:t>.</a:t>
            </a:r>
            <a:r>
              <a:rPr lang="en-GB" sz="1200" kern="1200" dirty="0">
                <a:solidFill>
                  <a:schemeClr val="tx1"/>
                </a:solidFill>
                <a:effectLst/>
                <a:latin typeface="Open Sans"/>
              </a:rPr>
              <a:t> Accounting for load growth allows us to see trends more accurately, such as the high level of demand in the summer weeks and lower levels of demand in winter weeks.</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4740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the week has been selected as the elementary time unit for representing the seasonal variations, so the growth trend deflator as well as the seasonal coefficients should be calculated on a weekly basis. Because the first and last week of the year may not be complete weeks, 53 values for the growth trend deflator should be calculated.</a:t>
            </a:r>
          </a:p>
          <a:p>
            <a:r>
              <a:rPr lang="en-GB" sz="1200" kern="1200" dirty="0">
                <a:solidFill>
                  <a:schemeClr val="tx1"/>
                </a:solidFill>
                <a:effectLst/>
                <a:latin typeface="Open Sans"/>
              </a:rPr>
              <a:t>The growth trend deflator</a:t>
            </a:r>
            <a:r>
              <a:rPr lang="en-GB" dirty="0">
                <a:latin typeface="Open Sans"/>
              </a:rPr>
              <a:t> (or</a:t>
            </a:r>
            <a:r>
              <a:rPr lang="en-GB" sz="1200" kern="1200" dirty="0">
                <a:solidFill>
                  <a:schemeClr val="tx1"/>
                </a:solidFill>
                <a:effectLst/>
                <a:latin typeface="Open Sans"/>
              </a:rPr>
              <a:t> </a:t>
            </a:r>
            <a:r>
              <a:rPr lang="en-GB" dirty="0" err="1">
                <a:latin typeface="Open Sans"/>
              </a:rPr>
              <a:t>G.i.</a:t>
            </a:r>
            <a:r>
              <a:rPr lang="en-GB" dirty="0">
                <a:latin typeface="Open Sans"/>
              </a:rPr>
              <a:t>)</a:t>
            </a:r>
            <a:r>
              <a:rPr lang="en-GB" sz="1200" kern="1200" dirty="0">
                <a:solidFill>
                  <a:schemeClr val="tx1"/>
                </a:solidFill>
                <a:effectLst/>
                <a:latin typeface="Open Sans"/>
              </a:rPr>
              <a:t> for each week </a:t>
            </a:r>
            <a:r>
              <a:rPr lang="en-GB" dirty="0" err="1">
                <a:latin typeface="Open Sans"/>
              </a:rPr>
              <a:t>i</a:t>
            </a:r>
            <a:r>
              <a:rPr lang="en-GB" dirty="0">
                <a:latin typeface="Open Sans"/>
              </a:rPr>
              <a:t> </a:t>
            </a:r>
            <a:r>
              <a:rPr lang="en-GB" sz="1200" kern="1200" dirty="0">
                <a:solidFill>
                  <a:schemeClr val="tx1"/>
                </a:solidFill>
                <a:effectLst/>
                <a:latin typeface="Open Sans"/>
              </a:rPr>
              <a:t>is calculated as shown in the first equation. </a:t>
            </a:r>
            <a:r>
              <a:rPr lang="en-GB" sz="1200" kern="1200" dirty="0" err="1">
                <a:solidFill>
                  <a:schemeClr val="tx1"/>
                </a:solidFill>
                <a:effectLst/>
                <a:latin typeface="Open Sans"/>
              </a:rPr>
              <a:t>i</a:t>
            </a:r>
            <a:r>
              <a:rPr lang="en-GB" sz="1200" kern="1200" dirty="0">
                <a:solidFill>
                  <a:schemeClr val="tx1"/>
                </a:solidFill>
                <a:effectLst/>
                <a:latin typeface="Open Sans"/>
              </a:rPr>
              <a:t> is the week number, and r is the average annual electricity demand growth rate, in percent, between the previous year, </a:t>
            </a:r>
            <a:r>
              <a:rPr lang="en-GB" dirty="0">
                <a:latin typeface="Open Sans"/>
              </a:rPr>
              <a:t>A minus 1,</a:t>
            </a:r>
            <a:r>
              <a:rPr lang="en-GB" sz="1200" kern="1200" dirty="0">
                <a:solidFill>
                  <a:schemeClr val="tx1"/>
                </a:solidFill>
                <a:effectLst/>
                <a:latin typeface="Open Sans"/>
              </a:rPr>
              <a:t> and the current year, 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average annual electricity growth rate is specified </a:t>
            </a:r>
            <a:r>
              <a:rPr lang="en-GB" dirty="0">
                <a:latin typeface="Open Sans"/>
              </a:rPr>
              <a:t>by</a:t>
            </a:r>
            <a:r>
              <a:rPr lang="en-GB" sz="1200" kern="1200" dirty="0">
                <a:solidFill>
                  <a:schemeClr val="tx1"/>
                </a:solidFill>
                <a:effectLst/>
                <a:latin typeface="Open Sans"/>
              </a:rPr>
              <a:t> the user for the first year and the </a:t>
            </a:r>
            <a:r>
              <a:rPr lang="en-GB" dirty="0">
                <a:latin typeface="Open Sans"/>
              </a:rPr>
              <a:t>programme</a:t>
            </a:r>
            <a:r>
              <a:rPr lang="en-GB" sz="1200" kern="1200" dirty="0">
                <a:solidFill>
                  <a:schemeClr val="tx1"/>
                </a:solidFill>
                <a:effectLst/>
                <a:latin typeface="Open Sans"/>
              </a:rPr>
              <a:t> calculates it for the rest of the study years from the </a:t>
            </a:r>
            <a:r>
              <a:rPr lang="en-GB" dirty="0">
                <a:latin typeface="Open Sans"/>
              </a:rPr>
              <a:t>MAED-D</a:t>
            </a:r>
            <a:r>
              <a:rPr lang="en-GB" sz="1200" kern="1200" dirty="0">
                <a:solidFill>
                  <a:schemeClr val="tx1"/>
                </a:solidFill>
                <a:effectLst/>
                <a:latin typeface="Open Sans"/>
              </a:rPr>
              <a:t> results.</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37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this mini-lecture, we will use a number of subscripts to specify the time frame or client that a coefficient applies to. In order to avoid confusion, here is a preview of the subscripts that we will use in this lecture.</a:t>
            </a:r>
          </a:p>
          <a:p>
            <a:r>
              <a:rPr lang="en-GB" dirty="0" err="1">
                <a:latin typeface="Open Sans"/>
              </a:rPr>
              <a:t>i</a:t>
            </a:r>
            <a:r>
              <a:rPr lang="en-GB" sz="1200" kern="1200" dirty="0">
                <a:solidFill>
                  <a:schemeClr val="tx1"/>
                </a:solidFill>
                <a:effectLst/>
                <a:latin typeface="Open Sans"/>
              </a:rPr>
              <a:t> denotes the week number of the year, from 1 to 53 (accounting for incomplete weeks)</a:t>
            </a:r>
          </a:p>
          <a:p>
            <a:r>
              <a:rPr lang="en-GB" dirty="0">
                <a:latin typeface="Open Sans"/>
              </a:rPr>
              <a:t>i.d.</a:t>
            </a:r>
            <a:r>
              <a:rPr lang="en-GB" sz="1200" kern="1200" dirty="0">
                <a:solidFill>
                  <a:schemeClr val="tx1"/>
                </a:solidFill>
                <a:effectLst/>
                <a:latin typeface="Open Sans"/>
              </a:rPr>
              <a:t> denotes the day type of the week, 1 to 7.</a:t>
            </a:r>
          </a:p>
          <a:p>
            <a:r>
              <a:rPr lang="en-GB" dirty="0" err="1">
                <a:latin typeface="Open Sans"/>
              </a:rPr>
              <a:t>i.s.</a:t>
            </a:r>
            <a:r>
              <a:rPr lang="en-GB" sz="1200" kern="1200" dirty="0">
                <a:solidFill>
                  <a:schemeClr val="tx1"/>
                </a:solidFill>
                <a:effectLst/>
                <a:latin typeface="Open Sans"/>
              </a:rPr>
              <a:t> denotes the season of the year, as specified by the user. We’ll talk more about designating seasons next lecture.</a:t>
            </a:r>
          </a:p>
          <a:p>
            <a:r>
              <a:rPr lang="en-GB" dirty="0" err="1">
                <a:latin typeface="Open Sans"/>
              </a:rPr>
              <a:t>i.c.</a:t>
            </a:r>
            <a:r>
              <a:rPr lang="en-GB" sz="1200" kern="1200" dirty="0">
                <a:solidFill>
                  <a:schemeClr val="tx1"/>
                </a:solidFill>
                <a:effectLst/>
                <a:latin typeface="Open Sans"/>
              </a:rPr>
              <a:t> denotes the client that the coefficient applies to</a:t>
            </a:r>
            <a:r>
              <a:rPr lang="en-GB" dirty="0">
                <a:latin typeface="Open Sans"/>
              </a:rPr>
              <a:t>,</a:t>
            </a:r>
            <a:r>
              <a:rPr lang="en-GB" sz="1200" kern="1200" dirty="0">
                <a:solidFill>
                  <a:schemeClr val="tx1"/>
                </a:solidFill>
                <a:effectLst/>
                <a:latin typeface="Open Sans"/>
              </a:rPr>
              <a:t> from the list of clients that the user inputs.</a:t>
            </a:r>
          </a:p>
          <a:p>
            <a:r>
              <a:rPr lang="en-GB" dirty="0">
                <a:latin typeface="Open Sans"/>
              </a:rPr>
              <a:t>h</a:t>
            </a:r>
            <a:r>
              <a:rPr lang="en-GB" sz="1200" kern="1200" dirty="0">
                <a:solidFill>
                  <a:schemeClr val="tx1"/>
                </a:solidFill>
                <a:effectLst/>
                <a:latin typeface="Open Sans"/>
              </a:rPr>
              <a:t> denotes the hour of the day, from 1 to 24.</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0052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determine the seasonal coefficients for each week, the first step is to remove the growth trend.</a:t>
            </a:r>
          </a:p>
          <a:p>
            <a:r>
              <a:rPr lang="en-GB" sz="1200" kern="1200" dirty="0">
                <a:solidFill>
                  <a:schemeClr val="tx1"/>
                </a:solidFill>
                <a:effectLst/>
                <a:latin typeface="Open Sans"/>
              </a:rPr>
              <a:t>As shown in the first equation, we do this by dividing the electricity demand in week </a:t>
            </a:r>
            <a:r>
              <a:rPr lang="en-GB" dirty="0" err="1">
                <a:latin typeface="Open Sans"/>
              </a:rPr>
              <a:t>i</a:t>
            </a:r>
            <a:r>
              <a:rPr lang="en-GB" dirty="0">
                <a:latin typeface="Open Sans"/>
              </a:rPr>
              <a:t>,</a:t>
            </a:r>
            <a:r>
              <a:rPr lang="en-GB" sz="1200" kern="1200" dirty="0">
                <a:solidFill>
                  <a:schemeClr val="tx1"/>
                </a:solidFill>
                <a:effectLst/>
                <a:latin typeface="Open Sans"/>
              </a:rPr>
              <a:t> </a:t>
            </a:r>
            <a:r>
              <a:rPr lang="en-GB" dirty="0" err="1">
                <a:latin typeface="Open Sans"/>
              </a:rPr>
              <a:t>E.i.</a:t>
            </a:r>
            <a:r>
              <a:rPr lang="en-GB" dirty="0">
                <a:latin typeface="Open Sans"/>
              </a:rPr>
              <a:t>,</a:t>
            </a:r>
            <a:r>
              <a:rPr lang="en-GB" sz="1200" kern="1200" dirty="0">
                <a:solidFill>
                  <a:schemeClr val="tx1"/>
                </a:solidFill>
                <a:effectLst/>
                <a:latin typeface="Open Sans"/>
              </a:rPr>
              <a:t> by the growth trend deflator for the same week, </a:t>
            </a:r>
            <a:r>
              <a:rPr lang="en-GB" dirty="0" err="1">
                <a:latin typeface="Open Sans"/>
              </a:rPr>
              <a:t>G</a:t>
            </a:r>
            <a:r>
              <a:rPr lang="en-GB" sz="1200" kern="1200" dirty="0" err="1">
                <a:solidFill>
                  <a:schemeClr val="tx1"/>
                </a:solidFill>
                <a:effectLst/>
                <a:latin typeface="Open Sans"/>
              </a:rPr>
              <a:t>.</a:t>
            </a:r>
            <a:r>
              <a:rPr lang="en-GB" dirty="0" err="1">
                <a:latin typeface="Open Sans"/>
              </a:rPr>
              <a:t>i.</a:t>
            </a:r>
            <a:r>
              <a:rPr lang="en-GB" dirty="0">
                <a:latin typeface="Open Sans"/>
              </a:rPr>
              <a:t>.</a:t>
            </a:r>
            <a:r>
              <a:rPr lang="en-GB" sz="1200" kern="1200" dirty="0">
                <a:solidFill>
                  <a:schemeClr val="tx1"/>
                </a:solidFill>
                <a:effectLst/>
                <a:latin typeface="Open Sans"/>
              </a:rPr>
              <a:t> This calculation gives us a new value, </a:t>
            </a:r>
            <a:r>
              <a:rPr lang="en-GB" dirty="0" err="1">
                <a:latin typeface="Open Sans"/>
              </a:rPr>
              <a:t>E.i</a:t>
            </a:r>
            <a:r>
              <a:rPr lang="en-GB" dirty="0">
                <a:latin typeface="Open Sans"/>
              </a:rPr>
              <a:t> prime</a:t>
            </a:r>
            <a:r>
              <a:rPr lang="en-GB" sz="1200" kern="1200" dirty="0">
                <a:solidFill>
                  <a:schemeClr val="tx1"/>
                </a:solidFill>
                <a:effectLst/>
                <a:latin typeface="Open Sans"/>
              </a:rPr>
              <a:t>,</a:t>
            </a:r>
            <a:r>
              <a:rPr lang="en-GB" dirty="0">
                <a:latin typeface="Open Sans"/>
              </a:rPr>
              <a:t>  which is the electricity</a:t>
            </a:r>
            <a:r>
              <a:rPr lang="en-GB" sz="1200" kern="1200" dirty="0">
                <a:solidFill>
                  <a:schemeClr val="tx1"/>
                </a:solidFill>
                <a:effectLst/>
                <a:latin typeface="Open Sans"/>
              </a:rPr>
              <a:t> demand in week </a:t>
            </a:r>
            <a:r>
              <a:rPr lang="en-GB" dirty="0" err="1">
                <a:latin typeface="Open Sans"/>
              </a:rPr>
              <a:t>i</a:t>
            </a:r>
            <a:r>
              <a:rPr lang="en-GB" dirty="0">
                <a:latin typeface="Open Sans"/>
              </a:rPr>
              <a:t> </a:t>
            </a:r>
            <a:r>
              <a:rPr lang="en-GB" sz="1200" kern="1200" dirty="0">
                <a:solidFill>
                  <a:schemeClr val="tx1"/>
                </a:solidFill>
                <a:effectLst/>
                <a:latin typeface="Open Sans"/>
              </a:rPr>
              <a:t>without the growth trend.</a:t>
            </a:r>
          </a:p>
          <a:p>
            <a:r>
              <a:rPr lang="en-GB" sz="1200" kern="1200" dirty="0">
                <a:solidFill>
                  <a:schemeClr val="tx1"/>
                </a:solidFill>
                <a:effectLst/>
                <a:latin typeface="Open Sans"/>
              </a:rPr>
              <a:t>Then, we calculate average weekly consumption for the year</a:t>
            </a:r>
            <a:r>
              <a:rPr lang="en-GB" dirty="0">
                <a:latin typeface="Open Sans"/>
              </a:rPr>
              <a:t>,</a:t>
            </a:r>
            <a:r>
              <a:rPr lang="en-GB" sz="1200" kern="1200" dirty="0">
                <a:solidFill>
                  <a:schemeClr val="tx1"/>
                </a:solidFill>
                <a:effectLst/>
                <a:latin typeface="Open Sans"/>
              </a:rPr>
              <a:t> using these new values for the weekly electricity demand. Average weekly consumption, </a:t>
            </a:r>
            <a:r>
              <a:rPr lang="en-GB" dirty="0">
                <a:latin typeface="Open Sans"/>
              </a:rPr>
              <a:t>A.W.C.,</a:t>
            </a:r>
            <a:r>
              <a:rPr lang="en-GB" sz="1200" kern="1200" dirty="0">
                <a:solidFill>
                  <a:schemeClr val="tx1"/>
                </a:solidFill>
                <a:effectLst/>
                <a:latin typeface="Open Sans"/>
              </a:rPr>
              <a:t> is the sum of the weekly electricity demand values for the entire year divided by the total number of weeks, 53.</a:t>
            </a:r>
          </a:p>
          <a:p>
            <a:r>
              <a:rPr lang="en-GB" sz="1200" kern="1200" dirty="0">
                <a:solidFill>
                  <a:schemeClr val="tx1"/>
                </a:solidFill>
                <a:effectLst/>
                <a:latin typeface="Open Sans"/>
              </a:rPr>
              <a:t>Once the average weekly consumption, </a:t>
            </a:r>
            <a:r>
              <a:rPr lang="en-GB" dirty="0">
                <a:latin typeface="Open Sans"/>
              </a:rPr>
              <a:t>A.W.C.,</a:t>
            </a:r>
            <a:r>
              <a:rPr lang="en-GB" sz="1200" kern="1200" dirty="0">
                <a:solidFill>
                  <a:schemeClr val="tx1"/>
                </a:solidFill>
                <a:effectLst/>
                <a:latin typeface="Open Sans"/>
              </a:rPr>
              <a:t> and the weekly electricity demand, </a:t>
            </a:r>
            <a:r>
              <a:rPr lang="en-GB" dirty="0" err="1">
                <a:latin typeface="Open Sans"/>
              </a:rPr>
              <a:t>E.i</a:t>
            </a:r>
            <a:r>
              <a:rPr lang="en-GB" dirty="0">
                <a:latin typeface="Open Sans"/>
              </a:rPr>
              <a:t> prime</a:t>
            </a:r>
            <a:r>
              <a:rPr lang="en-GB" sz="1200" kern="1200" dirty="0">
                <a:solidFill>
                  <a:schemeClr val="tx1"/>
                </a:solidFill>
                <a:effectLst/>
                <a:latin typeface="Open Sans"/>
              </a:rPr>
              <a:t>, are known, we can define the seasonal coefficients </a:t>
            </a:r>
            <a:r>
              <a:rPr lang="en-GB" dirty="0" err="1">
                <a:latin typeface="Open Sans"/>
              </a:rPr>
              <a:t>S.i.</a:t>
            </a:r>
            <a:r>
              <a:rPr lang="en-GB" dirty="0">
                <a:latin typeface="Open Sans"/>
              </a:rPr>
              <a:t>,</a:t>
            </a:r>
            <a:r>
              <a:rPr lang="en-GB" sz="1200" kern="1200" dirty="0">
                <a:solidFill>
                  <a:schemeClr val="tx1"/>
                </a:solidFill>
                <a:effectLst/>
                <a:latin typeface="Open Sans"/>
              </a:rPr>
              <a:t> by dividing the electricity demand in each week by the average weekly consumption.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overall summation of the seasonal coefficients must be equal to 53.</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770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Explain the importance of matching electricity supply and hourly demand</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Understand how MAED-E.L. can help with electric system expansion planning by predicting hourly electricity demand data</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account for MAED-D predicted growth trends in hourly demand data from a base year using the growth trend deflator</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298450" algn="l" rtl="0">
              <a:spcBef>
                <a:spcPts val="0"/>
              </a:spcBef>
              <a:spcAft>
                <a:spcPts val="0"/>
              </a:spcAft>
              <a:buSzPts val="1100"/>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calculate seasonal, daily, and hourly modulating coefficients using hourly demand data from a base year</a:t>
            </a:r>
            <a:endParaRPr lang="en-US" dirty="0">
              <a:latin typeface="Open Sans"/>
            </a:endParaRPr>
          </a:p>
          <a:p>
            <a:pPr marL="457200" marR="0" lvl="0" indent="-311150" algn="l" defTabSz="914400" rtl="0" eaLnBrk="1" fontAlgn="auto" latinLnBrk="0" hangingPunct="1">
              <a:lnSpc>
                <a:spcPct val="100000"/>
              </a:lnSpc>
              <a:spcBef>
                <a:spcPts val="0"/>
              </a:spcBef>
              <a:spcAft>
                <a:spcPts val="0"/>
              </a:spcAft>
              <a:buClr>
                <a:srgbClr val="333333"/>
              </a:buClr>
              <a:buSzPts val="1300"/>
              <a:buFont typeface="+mj-lt"/>
              <a:buAutoNum type="arabicPeriod"/>
              <a:tabLst/>
              <a:defRPr/>
            </a:pPr>
            <a:endParaRPr lang="en-US">
              <a:solidFill>
                <a:srgbClr val="333333"/>
              </a:solidFill>
              <a:highlight>
                <a:srgbClr val="FFFFFF"/>
              </a:highlight>
              <a:ea typeface="Open Sans" panose="020B0606030504020204" pitchFamily="34" charset="0"/>
              <a:cs typeface="Open Sans" panose="020B0606030504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400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Next, we calculate the daily coefficients. These coefficients reflect the fluctuations in electricity demand due to the type of day, such as Monday, Tuesday, weekday, or holiday. The daily coefficients should be defined for each day of the week.</a:t>
            </a:r>
          </a:p>
          <a:p>
            <a:r>
              <a:rPr lang="en-GB" sz="1200" kern="1200" dirty="0">
                <a:solidFill>
                  <a:schemeClr val="tx1"/>
                </a:solidFill>
                <a:effectLst/>
                <a:latin typeface="Open Sans"/>
              </a:rPr>
              <a:t>As shown in the first equation, the first step is to calculate the daily average electricity demand, </a:t>
            </a:r>
            <a:r>
              <a:rPr lang="en-GB" dirty="0">
                <a:latin typeface="Open Sans"/>
              </a:rPr>
              <a:t>E average </a:t>
            </a:r>
            <a:r>
              <a:rPr lang="en-GB" dirty="0" err="1">
                <a:latin typeface="Open Sans"/>
              </a:rPr>
              <a:t>i</a:t>
            </a:r>
            <a:r>
              <a:rPr lang="en-GB" sz="1200" kern="1200" dirty="0">
                <a:solidFill>
                  <a:schemeClr val="tx1"/>
                </a:solidFill>
                <a:effectLst/>
                <a:latin typeface="Open Sans"/>
              </a:rPr>
              <a:t>, for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We find E</a:t>
            </a:r>
            <a:r>
              <a:rPr lang="en-GB" dirty="0">
                <a:latin typeface="Open Sans"/>
              </a:rPr>
              <a:t> average </a:t>
            </a:r>
            <a:r>
              <a:rPr lang="en-GB" dirty="0" err="1">
                <a:latin typeface="Open Sans"/>
              </a:rPr>
              <a:t>i</a:t>
            </a:r>
            <a:r>
              <a:rPr lang="en-GB" sz="1200" kern="1200" dirty="0">
                <a:solidFill>
                  <a:schemeClr val="tx1"/>
                </a:solidFill>
                <a:effectLst/>
                <a:latin typeface="Open Sans"/>
              </a:rPr>
              <a:t> by dividing the electricity demand in week </a:t>
            </a:r>
            <a:r>
              <a:rPr lang="en-GB" dirty="0" err="1">
                <a:latin typeface="Open Sans"/>
              </a:rPr>
              <a:t>i</a:t>
            </a:r>
            <a:r>
              <a:rPr lang="en-GB" dirty="0">
                <a:latin typeface="Open Sans"/>
              </a:rPr>
              <a:t> </a:t>
            </a:r>
            <a:r>
              <a:rPr lang="en-GB" sz="1200" kern="1200" dirty="0">
                <a:solidFill>
                  <a:schemeClr val="tx1"/>
                </a:solidFill>
                <a:effectLst/>
                <a:latin typeface="Open Sans"/>
              </a:rPr>
              <a:t>by 7, the number of days in a week.</a:t>
            </a:r>
          </a:p>
          <a:p>
            <a:r>
              <a:rPr lang="en-GB" sz="1200" kern="1200" dirty="0">
                <a:solidFill>
                  <a:schemeClr val="tx1"/>
                </a:solidFill>
                <a:effectLst/>
                <a:latin typeface="Open Sans"/>
              </a:rPr>
              <a:t>Then we find the daily coefficients, </a:t>
            </a:r>
            <a:r>
              <a:rPr lang="en-GB" sz="1200" kern="1200" dirty="0" err="1">
                <a:solidFill>
                  <a:schemeClr val="tx1"/>
                </a:solidFill>
                <a:effectLst/>
                <a:latin typeface="Open Sans"/>
              </a:rPr>
              <a:t>D</a:t>
            </a:r>
            <a:r>
              <a:rPr lang="en-GB" dirty="0" err="1">
                <a:latin typeface="Open Sans"/>
              </a:rPr>
              <a:t>.</a:t>
            </a:r>
            <a:r>
              <a:rPr lang="en-GB" sz="1200" kern="1200" dirty="0" err="1">
                <a:solidFill>
                  <a:schemeClr val="tx1"/>
                </a:solidFill>
                <a:effectLst/>
                <a:latin typeface="Open Sans"/>
              </a:rPr>
              <a:t>i</a:t>
            </a:r>
            <a:r>
              <a:rPr lang="en-GB" dirty="0" err="1">
                <a:latin typeface="Open Sans"/>
              </a:rPr>
              <a:t>.i.d</a:t>
            </a:r>
            <a:r>
              <a:rPr lang="en-GB" dirty="0">
                <a:latin typeface="Open Sans"/>
              </a:rPr>
              <a:t>., </a:t>
            </a:r>
            <a:r>
              <a:rPr lang="en-GB" sz="1200" kern="1200" dirty="0">
                <a:solidFill>
                  <a:schemeClr val="tx1"/>
                </a:solidFill>
                <a:effectLst/>
                <a:latin typeface="Open Sans"/>
              </a:rPr>
              <a:t> by dividing the electricity demand of the day </a:t>
            </a:r>
            <a:r>
              <a:rPr lang="en-GB" dirty="0">
                <a:latin typeface="Open Sans"/>
              </a:rPr>
              <a:t>i.d.</a:t>
            </a:r>
            <a:r>
              <a:rPr lang="en-GB" sz="1200" kern="1200" dirty="0">
                <a:solidFill>
                  <a:schemeClr val="tx1"/>
                </a:solidFill>
                <a:effectLst/>
                <a:latin typeface="Open Sans"/>
              </a:rPr>
              <a:t> in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a:t>
            </a:r>
            <a:r>
              <a:rPr lang="en-GB" dirty="0">
                <a:latin typeface="Open Sans"/>
              </a:rPr>
              <a:t>E </a:t>
            </a:r>
            <a:r>
              <a:rPr lang="en-GB" dirty="0" err="1">
                <a:latin typeface="Open Sans"/>
              </a:rPr>
              <a:t>i.i.d</a:t>
            </a:r>
            <a:r>
              <a:rPr lang="en-GB" dirty="0">
                <a:latin typeface="Open Sans"/>
              </a:rPr>
              <a:t>.,</a:t>
            </a:r>
            <a:r>
              <a:rPr lang="en-GB" sz="1200" kern="1200" dirty="0">
                <a:solidFill>
                  <a:schemeClr val="tx1"/>
                </a:solidFill>
                <a:effectLst/>
                <a:latin typeface="Open Sans"/>
              </a:rPr>
              <a:t> by the daily average electricity demand of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E</a:t>
            </a:r>
            <a:r>
              <a:rPr lang="en-GB" dirty="0">
                <a:latin typeface="Open Sans"/>
              </a:rPr>
              <a:t> average </a:t>
            </a:r>
            <a:r>
              <a:rPr lang="en-GB" dirty="0" err="1">
                <a:latin typeface="Open Sans"/>
              </a:rPr>
              <a:t>i</a:t>
            </a:r>
            <a:r>
              <a:rPr lang="en-GB" sz="1200" kern="1200" dirty="0">
                <a:solidFill>
                  <a:schemeClr val="tx1"/>
                </a:solidFill>
                <a:effectLst/>
                <a:latin typeface="Open Sans"/>
              </a:rPr>
              <a:t>, as shown in the second equation.</a:t>
            </a:r>
          </a:p>
          <a:p>
            <a:r>
              <a:rPr lang="en-GB" sz="1200" kern="1200" dirty="0">
                <a:solidFill>
                  <a:schemeClr val="tx1"/>
                </a:solidFill>
                <a:effectLst/>
                <a:latin typeface="Open Sans"/>
              </a:rPr>
              <a:t>As noted in the third equation, the sum of the daily coefficients in each week must be equal to 7.</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3874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objective of the hourly coefficients is to allocate the energy demand over the 24 hours of the day. For each hour of the day, a coefficient will be given according to the demand level in that hour.</a:t>
            </a:r>
          </a:p>
          <a:p>
            <a:r>
              <a:rPr lang="en-GB" sz="1200" kern="1200" dirty="0">
                <a:solidFill>
                  <a:schemeClr val="tx1"/>
                </a:solidFill>
                <a:effectLst/>
                <a:latin typeface="Open Sans"/>
              </a:rPr>
              <a:t>Thus, the hourly coefficient, capital H, is calculated as the average electricity demand, capital E, in the hour h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r>
              <a:rPr lang="en-GB" sz="1200" kern="1200" dirty="0">
                <a:solidFill>
                  <a:schemeClr val="tx1"/>
                </a:solidFill>
                <a:effectLst/>
                <a:latin typeface="Open Sans"/>
              </a:rPr>
              <a:t> divided by the average hourly electricity demand, capital E,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endParaRPr lang="en-GB" sz="1200" kern="1200" dirty="0">
              <a:solidFill>
                <a:schemeClr val="tx1"/>
              </a:solidFill>
              <a:effectLst/>
              <a:latin typeface="Open Sans"/>
            </a:endParaRPr>
          </a:p>
          <a:p>
            <a:r>
              <a:rPr lang="en-GB" sz="1200" kern="1200" dirty="0">
                <a:solidFill>
                  <a:schemeClr val="tx1"/>
                </a:solidFill>
                <a:effectLst/>
                <a:latin typeface="Open Sans"/>
              </a:rPr>
              <a:t>The sum of the hourly coefficients of each day must be equal to 24.</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8763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seen how you can calculate coefficients to account for time variation in demand. </a:t>
            </a:r>
          </a:p>
          <a:p>
            <a:r>
              <a:rPr lang="en-US" dirty="0">
                <a:latin typeface="Open Sans"/>
              </a:rPr>
              <a:t>The growth trend over the year is represented using the growth trend deflator capital G for each week i.</a:t>
            </a:r>
          </a:p>
          <a:p>
            <a:r>
              <a:rPr lang="en-US" dirty="0">
                <a:latin typeface="Open Sans"/>
              </a:rPr>
              <a:t>Seasonal variations are accounted for with the seasonal coefficients capital S for each week </a:t>
            </a:r>
            <a:r>
              <a:rPr lang="en-US" dirty="0" err="1">
                <a:latin typeface="Open Sans"/>
              </a:rPr>
              <a:t>i</a:t>
            </a:r>
            <a:r>
              <a:rPr lang="en-US" dirty="0">
                <a:latin typeface="Open Sans"/>
              </a:rPr>
              <a:t>.</a:t>
            </a:r>
          </a:p>
          <a:p>
            <a:r>
              <a:rPr lang="en-US" dirty="0">
                <a:latin typeface="Open Sans"/>
              </a:rPr>
              <a:t>Daily variations are represented using the daily coefficients capital D for each week </a:t>
            </a:r>
            <a:r>
              <a:rPr lang="en-US" dirty="0" err="1">
                <a:latin typeface="Open Sans"/>
              </a:rPr>
              <a:t>i</a:t>
            </a:r>
            <a:r>
              <a:rPr lang="en-US" dirty="0">
                <a:latin typeface="Open Sans"/>
              </a:rPr>
              <a:t> and each type of day </a:t>
            </a:r>
            <a:r>
              <a:rPr lang="en-US" dirty="0" err="1">
                <a:latin typeface="Open Sans"/>
              </a:rPr>
              <a:t>i.d.</a:t>
            </a:r>
            <a:r>
              <a:rPr lang="en-US" dirty="0">
                <a:latin typeface="Open Sans"/>
              </a:rPr>
              <a:t>.</a:t>
            </a:r>
          </a:p>
          <a:p>
            <a:r>
              <a:rPr lang="en-US" dirty="0">
                <a:latin typeface="Open Sans"/>
              </a:rPr>
              <a:t>Finally, hourly variations are accounted for with the hourly coefficients capital H for each of the 24 hours in a day h, each client </a:t>
            </a:r>
            <a:r>
              <a:rPr lang="en-US" dirty="0" err="1">
                <a:latin typeface="Open Sans"/>
              </a:rPr>
              <a:t>i.c</a:t>
            </a:r>
            <a:r>
              <a:rPr lang="en-US" dirty="0">
                <a:latin typeface="Open Sans"/>
              </a:rPr>
              <a:t>., each type of day </a:t>
            </a:r>
            <a:r>
              <a:rPr lang="en-US" dirty="0" err="1">
                <a:latin typeface="Open Sans"/>
              </a:rPr>
              <a:t>i.d.</a:t>
            </a:r>
            <a:r>
              <a:rPr lang="en-US" dirty="0">
                <a:latin typeface="Open Sans"/>
              </a:rPr>
              <a:t>, and each season </a:t>
            </a:r>
            <a:r>
              <a:rPr lang="en-US" dirty="0" err="1">
                <a:latin typeface="Open Sans"/>
              </a:rPr>
              <a:t>i.s</a:t>
            </a:r>
            <a:r>
              <a:rPr lang="en-US" dirty="0">
                <a:latin typeface="Open Sans"/>
              </a:rPr>
              <a:t>..</a:t>
            </a:r>
          </a:p>
          <a:p>
            <a:endParaRPr lang="en-US" dirty="0"/>
          </a:p>
          <a:p>
            <a:r>
              <a:rPr lang="en-US" dirty="0">
                <a:latin typeface="Open Sans"/>
              </a:rPr>
              <a:t>This concludes lecture 9 which provided an introduction to MAED-E.L. and the electricity demand curve.</a:t>
            </a:r>
          </a:p>
          <a:p>
            <a:r>
              <a:rPr lang="en-US" dirty="0">
                <a:latin typeface="Open Sans"/>
              </a:rPr>
              <a:t>In the next lecture, you will learn how MAED-E.L. uses these coefficients to calculate hourly electricity </a:t>
            </a:r>
            <a:r>
              <a:rPr lang="en-US">
                <a:latin typeface="Open Sans"/>
              </a:rPr>
              <a:t>demand profiles </a:t>
            </a:r>
            <a:r>
              <a:rPr lang="en-US" dirty="0">
                <a:latin typeface="Open Sans"/>
              </a:rPr>
              <a:t>for each client, sector, and the entire system.</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56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fontAlgn="auto" hangingPunct="1">
              <a:spcBef>
                <a:spcPts val="0"/>
              </a:spcBef>
              <a:spcAft>
                <a:spcPts val="0"/>
              </a:spcAft>
              <a:buClr>
                <a:srgbClr val="000000"/>
              </a:buClr>
              <a:buSzPts val="1100"/>
              <a:defRPr/>
            </a:pPr>
            <a:r>
              <a:rPr lang="en-GB" sz="1200" kern="1200" dirty="0">
                <a:solidFill>
                  <a:schemeClr val="tx1"/>
                </a:solidFill>
                <a:effectLst/>
                <a:latin typeface="Open Sans"/>
              </a:rPr>
              <a:t>Electricity is an energy vector, or way of moving energy from place to place, that is used to power many modern technologies</a:t>
            </a:r>
            <a:r>
              <a:rPr lang="en-GB" dirty="0">
                <a:latin typeface="Open Sans"/>
              </a:rPr>
              <a:t>,</a:t>
            </a:r>
            <a:r>
              <a:rPr lang="en-GB" sz="1200" kern="1200" dirty="0">
                <a:solidFill>
                  <a:schemeClr val="tx1"/>
                </a:solidFill>
                <a:effectLst/>
                <a:latin typeface="Open Sans"/>
              </a:rPr>
              <a:t> from light bulbs to cell phones. One unique challenge of using electricity is </a:t>
            </a:r>
            <a:r>
              <a:rPr lang="en-GB" dirty="0">
                <a:latin typeface="Open Sans"/>
              </a:rPr>
              <a:t>storage.</a:t>
            </a:r>
            <a:r>
              <a:rPr lang="en-GB" sz="1200" kern="1200" dirty="0">
                <a:solidFill>
                  <a:schemeClr val="tx1"/>
                </a:solidFill>
                <a:effectLst/>
                <a:latin typeface="Open Sans"/>
              </a:rPr>
              <a:t> Liquid fuels like petroleum and diesel can be stored in tanks until we are ready to use them, and buildings can be heated a few hours before we need them to be warm. However, electricity has to be used right away. This means that electricity has to be generated, transmitted, and distributed at exactly the same time that it is demanded.</a:t>
            </a:r>
          </a:p>
          <a:p>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2276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eaLnBrk="1" fontAlgn="auto" hangingPunct="1">
              <a:spcBef>
                <a:spcPts val="0"/>
              </a:spcBef>
              <a:spcAft>
                <a:spcPts val="0"/>
              </a:spcAft>
              <a:buClr>
                <a:srgbClr val="000000"/>
              </a:buClr>
              <a:buSzPts val="1100"/>
              <a:buFont typeface="Arial"/>
              <a:buChar char="●"/>
              <a:defRPr/>
            </a:pPr>
            <a:r>
              <a:rPr lang="en-GB" dirty="0">
                <a:latin typeface="Open Sans"/>
              </a:rPr>
              <a:t>The</a:t>
            </a:r>
            <a:r>
              <a:rPr lang="en-GB" sz="1200" kern="1200" dirty="0">
                <a:solidFill>
                  <a:schemeClr val="tx1"/>
                </a:solidFill>
                <a:effectLst/>
                <a:latin typeface="Open Sans"/>
              </a:rPr>
              <a:t> electricity system must always supply enough electricity to meet demand</a:t>
            </a:r>
            <a:endParaRPr lang="en-GB" sz="1200" kern="1200" dirty="0">
              <a:solidFill>
                <a:schemeClr val="tx1"/>
              </a:solidFill>
              <a:effectLs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kern="1200" dirty="0">
                <a:solidFill>
                  <a:schemeClr val="tx1"/>
                </a:solidFill>
                <a:effectLst/>
                <a:latin typeface="Open Sans"/>
              </a:rPr>
              <a:t>We have ways to store small amounts of electricity, and significant research efforts are focused on developing affordable technologies to store larger quantities of electricity. </a:t>
            </a: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To decide how much electricity generation capacity to build, we need to know how much electricity demand </a:t>
            </a:r>
            <a:r>
              <a:rPr lang="en-GB" dirty="0">
                <a:latin typeface="Open Sans"/>
              </a:rPr>
              <a:t>there is likely to be throughout </a:t>
            </a:r>
            <a:r>
              <a:rPr lang="en-GB" sz="1200" kern="1200" dirty="0">
                <a:solidFill>
                  <a:schemeClr val="tx1"/>
                </a:solidFill>
                <a:effectLst/>
                <a:latin typeface="Open Sans"/>
              </a:rPr>
              <a:t>the year. Knowing the average or total annual electricity demand is not sufficient. In order to know the generation and transmission capacities that will be required at each moment in time, we need to know electricity demand for each month, week, day, and hour.</a:t>
            </a:r>
            <a:r>
              <a:rPr lang="en-GB" dirty="0">
                <a:latin typeface="Open Sans"/>
              </a:rPr>
              <a:t> </a:t>
            </a:r>
            <a:endParaRPr lang="en-GB" sz="1200" kern="1200" dirty="0">
              <a:solidFill>
                <a:schemeClr val="tx1"/>
              </a:solidFill>
              <a:effectLst/>
            </a:endParaRP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These hourly patterns in electricity demand depend on different factors, like the geography and weather, the population’s lifestyle, electrification level, technologies, and working schedule within the economic sectors.</a:t>
            </a:r>
            <a:r>
              <a:rPr lang="en-GB" dirty="0">
                <a:latin typeface="Open Sans"/>
              </a:rPr>
              <a:t> </a:t>
            </a:r>
            <a:endParaRPr lang="en-GB" sz="1200" kern="1200" dirty="0">
              <a:solidFill>
                <a:schemeClr val="tx1"/>
              </a:solidFill>
              <a:effectLst/>
            </a:endParaRPr>
          </a:p>
          <a:p>
            <a:pPr marL="158750" indent="0">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8136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ZA" dirty="0">
                <a:latin typeface="Open Sans"/>
              </a:rPr>
              <a:t>An example of the negative consequences of a demand and supply mismatch is as follows. </a:t>
            </a:r>
          </a:p>
          <a:p>
            <a:pPr>
              <a:spcBef>
                <a:spcPts val="1000"/>
              </a:spcBef>
            </a:pPr>
            <a:r>
              <a:rPr lang="en-US" dirty="0">
                <a:latin typeface="Open Sans"/>
              </a:rPr>
              <a:t>Large electricity grids transport alternating current and are designed for a specific current frequency.</a:t>
            </a:r>
            <a:endParaRPr lang="en-US" dirty="0"/>
          </a:p>
          <a:p>
            <a:pPr>
              <a:spcBef>
                <a:spcPts val="1000"/>
              </a:spcBef>
            </a:pPr>
            <a:r>
              <a:rPr lang="en-US" dirty="0">
                <a:latin typeface="Open Sans"/>
              </a:rPr>
              <a:t>If there is more electricity demand than supply, the frequency of the grid will drop.</a:t>
            </a:r>
          </a:p>
          <a:p>
            <a:pPr>
              <a:spcBef>
                <a:spcPts val="1000"/>
              </a:spcBef>
            </a:pPr>
            <a:r>
              <a:rPr lang="en-US" dirty="0">
                <a:latin typeface="Open Sans"/>
              </a:rPr>
              <a:t>If the frequency of the grid gets too low, generators may disconnect because they do not match the grid frequency well enough.</a:t>
            </a:r>
            <a:endParaRPr lang="en-US" dirty="0"/>
          </a:p>
          <a:p>
            <a:pPr>
              <a:spcBef>
                <a:spcPts val="1000"/>
              </a:spcBef>
            </a:pPr>
            <a:r>
              <a:rPr lang="en-US" dirty="0">
                <a:latin typeface="Open Sans"/>
              </a:rPr>
              <a:t>Generators disconnecting can cause blackouts that can go on for hours or even days until the generators are restarted.</a:t>
            </a:r>
          </a:p>
          <a:p>
            <a:pPr>
              <a:spcBef>
                <a:spcPts val="1000"/>
              </a:spcBef>
            </a:pPr>
            <a:r>
              <a:rPr lang="en-US" dirty="0">
                <a:latin typeface="Open Sans"/>
              </a:rPr>
              <a:t>To avoid blackouts, most grids have load shedding plans to disconnect electricity loads and reduce the demand. </a:t>
            </a:r>
            <a:endParaRPr lang="en-US" dirty="0"/>
          </a:p>
          <a:p>
            <a:pPr>
              <a:spcBef>
                <a:spcPts val="1000"/>
              </a:spcBef>
            </a:pPr>
            <a:r>
              <a:rPr lang="en-US" dirty="0">
                <a:latin typeface="Open Sans"/>
              </a:rPr>
              <a:t>Therefore, planning to match supply and demand is important for keeping the lights on.</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6757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Renewable technologies like wind turbines and solar cells have become more important electricity generators as their prices have fallen and decision-makers work to reduce greenhouse gas emissions from fossil fuel powered generators. One of the biggest challenges for wind and solar is that they are intermittent, or non-continuous, sources of power. While electricity demand tends to follow a predictable pattern, wind and solar output changes with the weather and can be difficult to predict more than a few days in advance.</a:t>
            </a:r>
          </a:p>
          <a:p>
            <a:pPr marL="171450" lvl="0" indent="-171450" algn="l" rtl="0">
              <a:spcBef>
                <a:spcPts val="0"/>
              </a:spcBef>
              <a:spcAft>
                <a:spcPts val="0"/>
              </a:spcAft>
            </a:pPr>
            <a:r>
              <a:rPr lang="en-GB" dirty="0"/>
              <a:t>On the left, you can see a graph of electricity demand for the first two weeks of the year, based on the example hourly demand data used in the hands-on exercises. As you can see, the demand follows a consistent pattern each day, with peaks in demand in the morning and evening and less electricity used overnight. Even though the amount of electricity demand changes a little bit from day to day, it is fairly predictable.</a:t>
            </a:r>
          </a:p>
          <a:p>
            <a:pPr marL="171450" indent="-171450">
              <a:spcBef>
                <a:spcPts val="0"/>
              </a:spcBef>
              <a:spcAft>
                <a:spcPts val="0"/>
              </a:spcAft>
            </a:pPr>
            <a:r>
              <a:rPr lang="en-GB" dirty="0">
                <a:latin typeface="Open Sans"/>
              </a:rPr>
              <a:t>Compare the demand data to the graphs on the right. The top graph shows solar power generation from an example 1 kilo watt plant in Oxford, U.K., for the first two weeks of 2015. As you can see, the amount of solar power generated each day depends on whether the weather is clear or cloudy, and no solar power is generated once the sun has set. On a cloudy winter day in the Northern Hemisphere, there can be very little solar power. </a:t>
            </a:r>
            <a:endParaRPr lang="en-GB" dirty="0"/>
          </a:p>
          <a:p>
            <a:pPr marL="171450" indent="-171450">
              <a:spcBef>
                <a:spcPts val="0"/>
              </a:spcBef>
              <a:spcAft>
                <a:spcPts val="0"/>
              </a:spcAft>
            </a:pPr>
            <a:r>
              <a:rPr lang="en-GB" dirty="0">
                <a:latin typeface="Open Sans"/>
              </a:rPr>
              <a:t>The bottom right-hand graph shows wind power generation from an example 1 kilo watt plant in Oxford, U.K., for the first two weeks of 2019. The amount of wind power changes every few days, depending on whether the weather is windy or still. </a:t>
            </a:r>
            <a:endParaRPr lang="en-GB" dirty="0"/>
          </a:p>
          <a:p>
            <a:pPr marL="171450" lvl="0" indent="-171450" algn="l" rtl="0">
              <a:spcBef>
                <a:spcPts val="0"/>
              </a:spcBef>
              <a:spcAft>
                <a:spcPts val="0"/>
              </a:spcAft>
            </a:pPr>
            <a:r>
              <a:rPr lang="en-GB" dirty="0">
                <a:latin typeface="Open Sans"/>
              </a:rPr>
              <a:t>As we try to meet more electricity demand using wind and solar resources, we have to figure out how to meet consistent demand patterns from intermittent generation.</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13551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Open Sans"/>
              </a:rPr>
              <a:t>One option for meeting consistent electricity demand patterns with intermittent wind and solar power is using electricity storage. Electricity storage allows us to store extra power from wind and solar generation to use when electricity demand is high and renewable output is low.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As mentioned earlier in this lecture, we do have some ways to store electricity. The most common storage technologies used in the electricity grid today are pumped hydro and small devices like lithium ion batteries. Pumped hydro technology is generally limited to geographies where water can be stored in an elevated reservoir. Lithium ion batteries are becoming more common on the electricity grid as their cost has dropped dramatically in the last decade. However, these devices are limited because they cannot store energy indefinitely over long periods of time. Some solutions for affordable, large-scale storage that researchers and entrepreneurs are working on include long-duration batteries, hydrogen and other clean fuels, thermal energy storage, compressed air storage, and other kinetic energy storage.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Another way to match electricity demand with supply from intermittent renewables is to shift the demand, often called load flexibility. While storage shifts electricity supply in time, load flexibility shifts electricity demand in time. This means that certain electricity-consuming activities, such as electric vehicle charging, space heating and cooling, water heating, laundry cycles, and even computation at data centres are rescheduled to happen when there is a lot of renewable electricity generation. Of course, there are certain electricity-consuming activities that customers may be resistant to rescheduling to match renewable generation, such as lighting and cooking. No one wants to be stuck in the dark or with a cold oven waiting for the wind to blow.</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In order for load flexibility to be used in an electric system, smart communications systems are needed to allow loads to coordinate with the system. Policies that enable and reward load flexibility are also needed to encourage consumer participation. Data privacy policies are needed to ensure that electricity use information from homes and companies is not misused or stolen.</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970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Now that we have covered the importance of understanding electricity demand profiles, we will consider MAED-E.L..</a:t>
            </a:r>
          </a:p>
          <a:p>
            <a:r>
              <a:rPr lang="en-GB" dirty="0">
                <a:latin typeface="Open Sans"/>
              </a:rPr>
              <a:t>MAED-E.L.</a:t>
            </a:r>
            <a:r>
              <a:rPr lang="en-GB" sz="1200" kern="1200" dirty="0">
                <a:solidFill>
                  <a:schemeClr val="tx1"/>
                </a:solidFill>
                <a:effectLst/>
                <a:latin typeface="Open Sans"/>
              </a:rPr>
              <a:t> is the second module of the MAED model. It converts projected annual electricity demand into predicted hourly electricity demand curves to help with electric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21698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Why do we need </a:t>
            </a:r>
            <a:r>
              <a:rPr lang="en-GB" dirty="0">
                <a:latin typeface="Open Sans"/>
              </a:rPr>
              <a:t>MAED-E.L.</a:t>
            </a:r>
            <a:r>
              <a:rPr lang="en-GB" sz="1200" kern="1200" dirty="0">
                <a:solidFill>
                  <a:schemeClr val="tx1"/>
                </a:solidFill>
                <a:effectLst/>
                <a:latin typeface="Open Sans"/>
              </a:rPr>
              <a:t> to give us the hourly demand profile instead of just using the average electricity load for the year?</a:t>
            </a:r>
          </a:p>
          <a:p>
            <a:r>
              <a:rPr lang="en-GB" sz="1200" kern="1200" dirty="0">
                <a:solidFill>
                  <a:schemeClr val="tx1"/>
                </a:solidFill>
                <a:effectLst/>
                <a:latin typeface="Open Sans"/>
              </a:rPr>
              <a:t>The annual electricity demand gives us the average electricity load level during the course of a year, as shown in red on this graph. If we only used this value to assess the graph shown, we would estimate that a capacity of </a:t>
            </a:r>
            <a:r>
              <a:rPr lang="en-GB" dirty="0">
                <a:latin typeface="Open Sans"/>
              </a:rPr>
              <a:t>1,820</a:t>
            </a:r>
            <a:r>
              <a:rPr lang="en-GB" sz="1200" kern="1200" dirty="0">
                <a:solidFill>
                  <a:schemeClr val="tx1"/>
                </a:solidFill>
                <a:effectLst/>
                <a:latin typeface="Open Sans"/>
              </a:rPr>
              <a:t> mega watts would be sufficient to meet electricity demand for this year, without taking into account reserve capacity. This is the red line.</a:t>
            </a:r>
          </a:p>
          <a:p>
            <a:r>
              <a:rPr lang="en-GB" sz="1200" kern="1200" dirty="0">
                <a:solidFill>
                  <a:schemeClr val="tx1"/>
                </a:solidFill>
                <a:effectLst/>
                <a:latin typeface="Open Sans"/>
              </a:rPr>
              <a:t>However, this graph shows the importance of having more detailed information about hour-by-hour electricity load information, shown in blue on the graph. This data shows the huge range of electricity demand throughout the year. It is particularly important that</a:t>
            </a:r>
            <a:r>
              <a:rPr lang="en-GB" dirty="0">
                <a:latin typeface="Open Sans"/>
              </a:rPr>
              <a:t>,</a:t>
            </a:r>
            <a:r>
              <a:rPr lang="en-GB" sz="1200" kern="1200" dirty="0">
                <a:solidFill>
                  <a:schemeClr val="tx1"/>
                </a:solidFill>
                <a:effectLst/>
                <a:latin typeface="Open Sans"/>
              </a:rPr>
              <a:t> for a large part of the year</a:t>
            </a:r>
            <a:r>
              <a:rPr lang="en-GB" dirty="0">
                <a:latin typeface="Open Sans"/>
              </a:rPr>
              <a:t>,</a:t>
            </a:r>
            <a:r>
              <a:rPr lang="en-GB" sz="1200" kern="1200" dirty="0">
                <a:solidFill>
                  <a:schemeClr val="tx1"/>
                </a:solidFill>
                <a:effectLst/>
                <a:latin typeface="Open Sans"/>
              </a:rPr>
              <a:t> demand is above the average. If we built an electricity system with </a:t>
            </a:r>
            <a:r>
              <a:rPr lang="en-GB" dirty="0">
                <a:latin typeface="Open Sans"/>
              </a:rPr>
              <a:t>1,820 </a:t>
            </a:r>
            <a:r>
              <a:rPr lang="en-GB" sz="1200" kern="1200" dirty="0">
                <a:solidFill>
                  <a:schemeClr val="tx1"/>
                </a:solidFill>
                <a:effectLst/>
                <a:latin typeface="Open Sans"/>
              </a:rPr>
              <a:t>megawatts of generation capacity, it would be unable to meet electricity demand for nearly half of the year!</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Also notice that the peak electricity demand reaches a maximum value of </a:t>
            </a:r>
            <a:r>
              <a:rPr lang="en-GB" dirty="0">
                <a:latin typeface="Open Sans"/>
              </a:rPr>
              <a:t>2,866</a:t>
            </a:r>
            <a:r>
              <a:rPr lang="en-GB" sz="1200" kern="1200" dirty="0">
                <a:solidFill>
                  <a:schemeClr val="tx1"/>
                </a:solidFill>
                <a:effectLst/>
                <a:latin typeface="Open Sans"/>
              </a:rPr>
              <a:t> </a:t>
            </a:r>
            <a:r>
              <a:rPr lang="en-GB" dirty="0">
                <a:latin typeface="Open Sans"/>
              </a:rPr>
              <a:t>megawatts</a:t>
            </a:r>
            <a:r>
              <a:rPr lang="en-GB" sz="1200" kern="1200" dirty="0">
                <a:solidFill>
                  <a:schemeClr val="tx1"/>
                </a:solidFill>
                <a:effectLst/>
                <a:latin typeface="Open Sans"/>
              </a:rPr>
              <a:t>. This means that nearly </a:t>
            </a:r>
            <a:r>
              <a:rPr lang="en-GB" dirty="0">
                <a:latin typeface="Open Sans"/>
              </a:rPr>
              <a:t>1,000</a:t>
            </a:r>
            <a:r>
              <a:rPr lang="en-GB" sz="1200" kern="1200" dirty="0">
                <a:solidFill>
                  <a:schemeClr val="tx1"/>
                </a:solidFill>
                <a:effectLst/>
                <a:latin typeface="Open Sans"/>
              </a:rPr>
              <a:t> megawatts more generation capacity is needed to meet peak demand than we estimated using just average electric load.</a:t>
            </a:r>
          </a:p>
          <a:p>
            <a:r>
              <a:rPr lang="en-GB" sz="1200" kern="1200" dirty="0">
                <a:solidFill>
                  <a:schemeClr val="tx1"/>
                </a:solidFill>
                <a:effectLst/>
                <a:latin typeface="Open Sans"/>
              </a:rPr>
              <a:t>As this example shows, using just the average electricity demand to calculate the capacity requirements for the electricity generation system will lead to an underestimation of real requirements. The large difference in generation capacity requirement estimates shows how important it is to use hourly electric load for electric system expansion planning. For this reason, hourly electricity demand is crucial input data for models that determine the necessary characteristics of the electricity generation system for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6003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846CE7D5-CF57-46EF-B807-FDD0502418D4}" type="datetimeFigureOut">
              <a:rPr lang="en-US" smtClean="0"/>
              <a:pPr/>
              <a:t>6/19/2025</a:t>
            </a:fld>
            <a:endParaRPr lang="en-US"/>
          </a:p>
        </p:txBody>
      </p:sp>
      <p:sp>
        <p:nvSpPr>
          <p:cNvPr id="5" name="Footer Placeholder 4"/>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622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4F5D9AD-5BE8-4397-80B5-921E9686C0A0}"/>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6E59F02A-6E07-46E7-AFD0-B8A3379EE3C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9</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rPr>
              <a:t>INTRODUCTION TO MAED-EL &amp; ELECTRICITY DEMAND CURVES</a:t>
            </a:r>
            <a:endParaRPr lang="en-US" altLang="en-US" sz="4400" b="1" dirty="0">
              <a:latin typeface="Open Sans ExtraBold"/>
              <a:ea typeface="Open Sans ExtraBold"/>
              <a:cs typeface="Open Sans ExtraBold"/>
            </a:endParaRPr>
          </a:p>
        </p:txBody>
      </p:sp>
      <p:sp>
        <p:nvSpPr>
          <p:cNvPr id="2" name="Slide Number Placeholder 5">
            <a:extLst>
              <a:ext uri="{FF2B5EF4-FFF2-40B4-BE49-F238E27FC236}">
                <a16:creationId xmlns:a16="http://schemas.microsoft.com/office/drawing/2014/main" id="{2BE49DD2-AE7F-42BC-8BC2-8F4E7A7175D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60D3F8C5-AFA8-C64A-A53B-2AA408A673AD}"/>
              </a:ext>
            </a:extLst>
          </p:cNvPr>
          <p:cNvSpPr txBox="1"/>
          <p:nvPr/>
        </p:nvSpPr>
        <p:spPr>
          <a:xfrm>
            <a:off x="610325" y="2966810"/>
            <a:ext cx="2867661" cy="923330"/>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74"/>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descr="Chart, line chart, histogram&#10;&#10;Description automatically generated">
            <a:extLst>
              <a:ext uri="{FF2B5EF4-FFF2-40B4-BE49-F238E27FC236}">
                <a16:creationId xmlns:a16="http://schemas.microsoft.com/office/drawing/2014/main" id="{E322CE28-BBE8-4758-9A9B-5936EDB57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9" y="2749945"/>
            <a:ext cx="3819942" cy="30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row: Right 11">
            <a:extLst>
              <a:ext uri="{FF2B5EF4-FFF2-40B4-BE49-F238E27FC236}">
                <a16:creationId xmlns:a16="http://schemas.microsoft.com/office/drawing/2014/main" id="{9188A226-25B7-4631-9CD5-8B584B937ACB}"/>
              </a:ext>
            </a:extLst>
          </p:cNvPr>
          <p:cNvSpPr/>
          <p:nvPr/>
        </p:nvSpPr>
        <p:spPr>
          <a:xfrm>
            <a:off x="4954751" y="3794691"/>
            <a:ext cx="1471087" cy="56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3" name="TextBox 12">
            <a:extLst>
              <a:ext uri="{FF2B5EF4-FFF2-40B4-BE49-F238E27FC236}">
                <a16:creationId xmlns:a16="http://schemas.microsoft.com/office/drawing/2014/main" id="{6C24F765-23F6-4AA0-9D77-8D6E4FCEDE96}"/>
              </a:ext>
            </a:extLst>
          </p:cNvPr>
          <p:cNvSpPr txBox="1"/>
          <p:nvPr/>
        </p:nvSpPr>
        <p:spPr>
          <a:xfrm>
            <a:off x="4632645" y="4417939"/>
            <a:ext cx="2196543" cy="830997"/>
          </a:xfrm>
          <a:prstGeom prst="rect">
            <a:avLst/>
          </a:prstGeom>
          <a:noFill/>
        </p:spPr>
        <p:txBody>
          <a:bodyPr wrap="square" rtlCol="0">
            <a:spAutoFit/>
          </a:bodyPr>
          <a:lstStyle/>
          <a:p>
            <a:pPr algn="ctr"/>
            <a:r>
              <a:rPr lang="en-US" sz="2400">
                <a:latin typeface="Open Sans" panose="020B0606030504020204" pitchFamily="34" charset="0"/>
              </a:rPr>
              <a:t>Same data, same axes</a:t>
            </a:r>
          </a:p>
        </p:txBody>
      </p:sp>
      <p:sp>
        <p:nvSpPr>
          <p:cNvPr id="14" name="TextBox 13">
            <a:extLst>
              <a:ext uri="{FF2B5EF4-FFF2-40B4-BE49-F238E27FC236}">
                <a16:creationId xmlns:a16="http://schemas.microsoft.com/office/drawing/2014/main" id="{4EA92CE4-B154-4CAF-9976-33518B99999B}"/>
              </a:ext>
            </a:extLst>
          </p:cNvPr>
          <p:cNvSpPr txBox="1"/>
          <p:nvPr/>
        </p:nvSpPr>
        <p:spPr>
          <a:xfrm>
            <a:off x="1323814" y="2349835"/>
            <a:ext cx="2956990" cy="400110"/>
          </a:xfrm>
          <a:prstGeom prst="rect">
            <a:avLst/>
          </a:prstGeom>
          <a:noFill/>
        </p:spPr>
        <p:txBody>
          <a:bodyPr wrap="square" rtlCol="0">
            <a:spAutoFit/>
          </a:bodyPr>
          <a:lstStyle/>
          <a:p>
            <a:pPr algn="ctr"/>
            <a:r>
              <a:rPr lang="en-US" sz="2000">
                <a:latin typeface="Open Sans" panose="020B0606030504020204" pitchFamily="34" charset="0"/>
              </a:rPr>
              <a:t>Load curve</a:t>
            </a:r>
          </a:p>
        </p:txBody>
      </p:sp>
      <p:sp>
        <p:nvSpPr>
          <p:cNvPr id="15" name="TextBox 14">
            <a:extLst>
              <a:ext uri="{FF2B5EF4-FFF2-40B4-BE49-F238E27FC236}">
                <a16:creationId xmlns:a16="http://schemas.microsoft.com/office/drawing/2014/main" id="{B22A6D21-DA32-41DE-8090-ED9813AB3DE8}"/>
              </a:ext>
            </a:extLst>
          </p:cNvPr>
          <p:cNvSpPr txBox="1"/>
          <p:nvPr/>
        </p:nvSpPr>
        <p:spPr>
          <a:xfrm>
            <a:off x="6940977" y="2531412"/>
            <a:ext cx="4176784" cy="400110"/>
          </a:xfrm>
          <a:prstGeom prst="rect">
            <a:avLst/>
          </a:prstGeom>
          <a:noFill/>
        </p:spPr>
        <p:txBody>
          <a:bodyPr wrap="square" rtlCol="0">
            <a:spAutoFit/>
          </a:bodyPr>
          <a:lstStyle/>
          <a:p>
            <a:pPr algn="ctr"/>
            <a:r>
              <a:rPr lang="en-US" sz="2000">
                <a:latin typeface="Open Sans" panose="020B0606030504020204" pitchFamily="34" charset="0"/>
              </a:rPr>
              <a:t>Load duration curve</a:t>
            </a:r>
          </a:p>
        </p:txBody>
      </p:sp>
      <p:sp>
        <p:nvSpPr>
          <p:cNvPr id="16" name="TextBox 15">
            <a:extLst>
              <a:ext uri="{FF2B5EF4-FFF2-40B4-BE49-F238E27FC236}">
                <a16:creationId xmlns:a16="http://schemas.microsoft.com/office/drawing/2014/main" id="{090CBA6A-7A61-4C00-AC9C-CC34DBAAD029}"/>
              </a:ext>
            </a:extLst>
          </p:cNvPr>
          <p:cNvSpPr txBox="1"/>
          <p:nvPr/>
        </p:nvSpPr>
        <p:spPr>
          <a:xfrm>
            <a:off x="577583" y="5784955"/>
            <a:ext cx="4449453" cy="369332"/>
          </a:xfrm>
          <a:prstGeom prst="rect">
            <a:avLst/>
          </a:prstGeom>
          <a:noFill/>
        </p:spPr>
        <p:txBody>
          <a:bodyPr wrap="square" rtlCol="0">
            <a:spAutoFit/>
          </a:bodyPr>
          <a:lstStyle/>
          <a:p>
            <a:pPr algn="ctr"/>
            <a:r>
              <a:rPr lang="en-US" sz="1800">
                <a:latin typeface="Open Sans" panose="020B0606030504020204" pitchFamily="34" charset="0"/>
              </a:rPr>
              <a:t>Chronological order</a:t>
            </a:r>
          </a:p>
        </p:txBody>
      </p:sp>
      <p:sp>
        <p:nvSpPr>
          <p:cNvPr id="17" name="TextBox 16">
            <a:extLst>
              <a:ext uri="{FF2B5EF4-FFF2-40B4-BE49-F238E27FC236}">
                <a16:creationId xmlns:a16="http://schemas.microsoft.com/office/drawing/2014/main" id="{35089A74-FEAA-48F6-B683-17977D37B485}"/>
              </a:ext>
            </a:extLst>
          </p:cNvPr>
          <p:cNvSpPr txBox="1"/>
          <p:nvPr/>
        </p:nvSpPr>
        <p:spPr>
          <a:xfrm>
            <a:off x="6753096" y="5784955"/>
            <a:ext cx="4449453" cy="369332"/>
          </a:xfrm>
          <a:prstGeom prst="rect">
            <a:avLst/>
          </a:prstGeom>
          <a:noFill/>
        </p:spPr>
        <p:txBody>
          <a:bodyPr wrap="square" rtlCol="0">
            <a:spAutoFit/>
          </a:bodyPr>
          <a:lstStyle/>
          <a:p>
            <a:pPr algn="ctr"/>
            <a:r>
              <a:rPr lang="en-US" sz="1800">
                <a:latin typeface="Open Sans" panose="020B0606030504020204" pitchFamily="34" charset="0"/>
              </a:rPr>
              <a:t>Ranked by demand level</a:t>
            </a:r>
          </a:p>
        </p:txBody>
      </p:sp>
      <p:grpSp>
        <p:nvGrpSpPr>
          <p:cNvPr id="21" name="Group 20">
            <a:extLst>
              <a:ext uri="{FF2B5EF4-FFF2-40B4-BE49-F238E27FC236}">
                <a16:creationId xmlns:a16="http://schemas.microsoft.com/office/drawing/2014/main" id="{83399CAC-38BB-4BD3-BEA3-A9B2A364E39D}"/>
              </a:ext>
            </a:extLst>
          </p:cNvPr>
          <p:cNvGrpSpPr/>
          <p:nvPr/>
        </p:nvGrpSpPr>
        <p:grpSpPr>
          <a:xfrm>
            <a:off x="7020347" y="2974282"/>
            <a:ext cx="4097414" cy="2685266"/>
            <a:chOff x="539552" y="1331913"/>
            <a:chExt cx="7729862" cy="4545359"/>
          </a:xfrm>
        </p:grpSpPr>
        <p:pic>
          <p:nvPicPr>
            <p:cNvPr id="22" name="Picture 3">
              <a:extLst>
                <a:ext uri="{FF2B5EF4-FFF2-40B4-BE49-F238E27FC236}">
                  <a16:creationId xmlns:a16="http://schemas.microsoft.com/office/drawing/2014/main" id="{8276DAEF-75AC-4040-B127-C38C204D8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31913"/>
              <a:ext cx="7729862" cy="45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a:extLst>
                <a:ext uri="{FF2B5EF4-FFF2-40B4-BE49-F238E27FC236}">
                  <a16:creationId xmlns:a16="http://schemas.microsoft.com/office/drawing/2014/main" id="{A55C71A7-A549-447E-B805-6500A33A9B74}"/>
                </a:ext>
              </a:extLst>
            </p:cNvPr>
            <p:cNvCxnSpPr/>
            <p:nvPr/>
          </p:nvCxnSpPr>
          <p:spPr bwMode="auto">
            <a:xfrm>
              <a:off x="1331640" y="3045810"/>
              <a:ext cx="2232248" cy="0"/>
            </a:xfrm>
            <a:prstGeom prst="line">
              <a:avLst/>
            </a:prstGeom>
            <a:solidFill>
              <a:srgbClr val="FF6600"/>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D80E233-C0DC-4D4E-BD23-19F4382E6C98}"/>
                </a:ext>
              </a:extLst>
            </p:cNvPr>
            <p:cNvCxnSpPr/>
            <p:nvPr/>
          </p:nvCxnSpPr>
          <p:spPr bwMode="auto">
            <a:xfrm flipV="1">
              <a:off x="3563888" y="3045810"/>
              <a:ext cx="0" cy="2111382"/>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5" name="Picture 24">
            <a:extLst>
              <a:ext uri="{FF2B5EF4-FFF2-40B4-BE49-F238E27FC236}">
                <a16:creationId xmlns:a16="http://schemas.microsoft.com/office/drawing/2014/main" id="{3D1F53CC-2039-46D5-BB2C-346164E5C018}"/>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454115" y="3405273"/>
            <a:ext cx="1211754" cy="595497"/>
          </a:xfrm>
          <a:prstGeom prst="rect">
            <a:avLst/>
          </a:prstGeom>
          <a:solidFill>
            <a:srgbClr val="B02633"/>
          </a:solidFill>
        </p:spPr>
      </p:pic>
      <p:sp>
        <p:nvSpPr>
          <p:cNvPr id="37" name="TextBox 36">
            <a:extLst>
              <a:ext uri="{FF2B5EF4-FFF2-40B4-BE49-F238E27FC236}">
                <a16:creationId xmlns:a16="http://schemas.microsoft.com/office/drawing/2014/main" id="{7A0317E4-BD40-4306-9BAE-CEF50C49D34F}"/>
              </a:ext>
            </a:extLst>
          </p:cNvPr>
          <p:cNvSpPr txBox="1"/>
          <p:nvPr/>
        </p:nvSpPr>
        <p:spPr>
          <a:xfrm>
            <a:off x="8588040" y="3663548"/>
            <a:ext cx="1344676" cy="369332"/>
          </a:xfrm>
          <a:prstGeom prst="rect">
            <a:avLst/>
          </a:prstGeom>
          <a:noFill/>
        </p:spPr>
        <p:txBody>
          <a:bodyPr wrap="square" rtlCol="0">
            <a:spAutoFit/>
          </a:bodyPr>
          <a:lstStyle/>
          <a:p>
            <a:r>
              <a:rPr lang="en-GB">
                <a:solidFill>
                  <a:srgbClr val="B02633"/>
                </a:solidFill>
                <a:latin typeface="Open Sans" panose="020B0606030504020204" pitchFamily="34" charset="0"/>
              </a:rPr>
              <a:t>2000 MW</a:t>
            </a:r>
          </a:p>
        </p:txBody>
      </p:sp>
      <p:cxnSp>
        <p:nvCxnSpPr>
          <p:cNvPr id="38" name="Straight Arrow Connector 37">
            <a:extLst>
              <a:ext uri="{FF2B5EF4-FFF2-40B4-BE49-F238E27FC236}">
                <a16:creationId xmlns:a16="http://schemas.microsoft.com/office/drawing/2014/main" id="{F88265CA-3944-43C8-A334-7AC618F7A230}"/>
              </a:ext>
            </a:extLst>
          </p:cNvPr>
          <p:cNvCxnSpPr/>
          <p:nvPr/>
        </p:nvCxnSpPr>
        <p:spPr bwMode="auto">
          <a:xfrm>
            <a:off x="4399766" y="3765472"/>
            <a:ext cx="4736" cy="975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32D89106-B6D5-409D-9ABD-546C40ED9FCD}"/>
              </a:ext>
            </a:extLst>
          </p:cNvPr>
          <p:cNvGrpSpPr/>
          <p:nvPr/>
        </p:nvGrpSpPr>
        <p:grpSpPr>
          <a:xfrm>
            <a:off x="8654434" y="4587815"/>
            <a:ext cx="1584027" cy="646331"/>
            <a:chOff x="3961766" y="368374"/>
            <a:chExt cx="2988299" cy="1094045"/>
          </a:xfrm>
        </p:grpSpPr>
        <p:sp>
          <p:nvSpPr>
            <p:cNvPr id="40" name="TextBox 39">
              <a:extLst>
                <a:ext uri="{FF2B5EF4-FFF2-40B4-BE49-F238E27FC236}">
                  <a16:creationId xmlns:a16="http://schemas.microsoft.com/office/drawing/2014/main" id="{553D486E-D315-4896-9DB8-88A9A0847188}"/>
                </a:ext>
              </a:extLst>
            </p:cNvPr>
            <p:cNvSpPr txBox="1"/>
            <p:nvPr/>
          </p:nvSpPr>
          <p:spPr>
            <a:xfrm>
              <a:off x="4452286" y="368374"/>
              <a:ext cx="2497779" cy="1094045"/>
            </a:xfrm>
            <a:prstGeom prst="rect">
              <a:avLst/>
            </a:prstGeom>
            <a:noFill/>
          </p:spPr>
          <p:txBody>
            <a:bodyPr wrap="square" rtlCol="0">
              <a:spAutoFit/>
            </a:bodyPr>
            <a:lstStyle/>
            <a:p>
              <a:r>
                <a:rPr lang="en-GB">
                  <a:solidFill>
                    <a:srgbClr val="B02633"/>
                  </a:solidFill>
                  <a:latin typeface="Open Sans" panose="020B0606030504020204" pitchFamily="34" charset="0"/>
                </a:rPr>
                <a:t>2918 hours</a:t>
              </a:r>
            </a:p>
          </p:txBody>
        </p:sp>
        <p:cxnSp>
          <p:nvCxnSpPr>
            <p:cNvPr id="41" name="Straight Arrow Connector 40">
              <a:extLst>
                <a:ext uri="{FF2B5EF4-FFF2-40B4-BE49-F238E27FC236}">
                  <a16:creationId xmlns:a16="http://schemas.microsoft.com/office/drawing/2014/main" id="{E9F54E0B-C4BB-44FA-98A9-CE586A593004}"/>
                </a:ext>
              </a:extLst>
            </p:cNvPr>
            <p:cNvCxnSpPr/>
            <p:nvPr/>
          </p:nvCxnSpPr>
          <p:spPr bwMode="auto">
            <a:xfrm flipH="1">
              <a:off x="3961766" y="1046016"/>
              <a:ext cx="576064" cy="328682"/>
            </a:xfrm>
            <a:prstGeom prst="straightConnector1">
              <a:avLst/>
            </a:prstGeom>
            <a:solidFill>
              <a:srgbClr val="FF6600"/>
            </a:solidFill>
            <a:ln w="22225" cap="flat" cmpd="sng" algn="ctr">
              <a:solidFill>
                <a:srgbClr val="B026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Rectangle 27">
            <a:extLst>
              <a:ext uri="{FF2B5EF4-FFF2-40B4-BE49-F238E27FC236}">
                <a16:creationId xmlns:a16="http://schemas.microsoft.com/office/drawing/2014/main" id="{4CC1755A-9897-1C48-84E4-508EFDD39441}"/>
              </a:ext>
            </a:extLst>
          </p:cNvPr>
          <p:cNvSpPr/>
          <p:nvPr/>
        </p:nvSpPr>
        <p:spPr>
          <a:xfrm>
            <a:off x="893841" y="1359856"/>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Load curves and load duration curves</a:t>
            </a:r>
          </a:p>
        </p:txBody>
      </p:sp>
      <p:sp>
        <p:nvSpPr>
          <p:cNvPr id="4" name="Title 1">
            <a:extLst>
              <a:ext uri="{FF2B5EF4-FFF2-40B4-BE49-F238E27FC236}">
                <a16:creationId xmlns:a16="http://schemas.microsoft.com/office/drawing/2014/main" id="{B46A0971-5BE4-49AD-99B6-9D5C845D964F}"/>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4072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D3F503A9-3E22-4FEA-970E-969A86AC998F}"/>
              </a:ext>
            </a:extLst>
          </p:cNvPr>
          <p:cNvGraphicFramePr/>
          <p:nvPr>
            <p:extLst>
              <p:ext uri="{D42A27DB-BD31-4B8C-83A1-F6EECF244321}">
                <p14:modId xmlns:p14="http://schemas.microsoft.com/office/powerpoint/2010/main" val="2095097610"/>
              </p:ext>
            </p:extLst>
          </p:nvPr>
        </p:nvGraphicFramePr>
        <p:xfrm>
          <a:off x="2224358" y="1877525"/>
          <a:ext cx="7743282"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5B8E679-F20A-43D3-ACEC-DF05F3761ED3}"/>
              </a:ext>
            </a:extLst>
          </p:cNvPr>
          <p:cNvSpPr txBox="1"/>
          <p:nvPr/>
        </p:nvSpPr>
        <p:spPr>
          <a:xfrm>
            <a:off x="3047999" y="2715588"/>
            <a:ext cx="6096000" cy="523220"/>
          </a:xfrm>
          <a:prstGeom prst="rect">
            <a:avLst/>
          </a:prstGeom>
          <a:noFill/>
        </p:spPr>
        <p:txBody>
          <a:bodyPr wrap="square" rtlCol="0">
            <a:spAutoFit/>
          </a:bodyPr>
          <a:lstStyle/>
          <a:p>
            <a:pPr algn="ctr"/>
            <a:r>
              <a:rPr lang="en-US" sz="2800" dirty="0">
                <a:latin typeface="Open Sans" panose="020B0606030504020204" pitchFamily="34" charset="0"/>
              </a:rPr>
              <a:t>Electricity System Planning</a:t>
            </a:r>
          </a:p>
        </p:txBody>
      </p:sp>
      <p:sp>
        <p:nvSpPr>
          <p:cNvPr id="12" name="Rectangle 11">
            <a:extLst>
              <a:ext uri="{FF2B5EF4-FFF2-40B4-BE49-F238E27FC236}">
                <a16:creationId xmlns:a16="http://schemas.microsoft.com/office/drawing/2014/main" id="{846AB193-4BF2-F44F-876C-1FE730C80EC2}"/>
              </a:ext>
            </a:extLst>
          </p:cNvPr>
          <p:cNvSpPr/>
          <p:nvPr/>
        </p:nvSpPr>
        <p:spPr>
          <a:xfrm>
            <a:off x="907093" y="1379734"/>
            <a:ext cx="755340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Where MAED-EL fits into electricity system planning</a:t>
            </a:r>
          </a:p>
        </p:txBody>
      </p:sp>
      <p:sp>
        <p:nvSpPr>
          <p:cNvPr id="19" name="Title 1">
            <a:extLst>
              <a:ext uri="{FF2B5EF4-FFF2-40B4-BE49-F238E27FC236}">
                <a16:creationId xmlns:a16="http://schemas.microsoft.com/office/drawing/2014/main" id="{AD961E59-30D0-4986-8485-2B3E97962B75}"/>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79113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C7062475-E3BC-F843-9741-27BE8149108A}"/>
              </a:ext>
            </a:extLst>
          </p:cNvPr>
          <p:cNvSpPr/>
          <p:nvPr/>
        </p:nvSpPr>
        <p:spPr>
          <a:xfrm>
            <a:off x="887214" y="13598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How MAED-EL models demand in an electricity system</a:t>
            </a:r>
          </a:p>
        </p:txBody>
      </p:sp>
      <p:graphicFrame>
        <p:nvGraphicFramePr>
          <p:cNvPr id="12" name="Diagram 11">
            <a:extLst>
              <a:ext uri="{FF2B5EF4-FFF2-40B4-BE49-F238E27FC236}">
                <a16:creationId xmlns:a16="http://schemas.microsoft.com/office/drawing/2014/main" id="{3C666016-61EF-C243-92F0-5D75F207FA2D}"/>
              </a:ext>
            </a:extLst>
          </p:cNvPr>
          <p:cNvGraphicFramePr/>
          <p:nvPr>
            <p:extLst>
              <p:ext uri="{D42A27DB-BD31-4B8C-83A1-F6EECF244321}">
                <p14:modId xmlns:p14="http://schemas.microsoft.com/office/powerpoint/2010/main" val="2808468787"/>
              </p:ext>
            </p:extLst>
          </p:nvPr>
        </p:nvGraphicFramePr>
        <p:xfrm>
          <a:off x="1019736" y="1778892"/>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Title 1">
            <a:extLst>
              <a:ext uri="{FF2B5EF4-FFF2-40B4-BE49-F238E27FC236}">
                <a16:creationId xmlns:a16="http://schemas.microsoft.com/office/drawing/2014/main" id="{ED482E1E-1293-45EE-8510-5803BC5E43C7}"/>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4151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1731662193"/>
              </p:ext>
            </p:extLst>
          </p:nvPr>
        </p:nvGraphicFramePr>
        <p:xfrm>
          <a:off x="1590047" y="3064594"/>
          <a:ext cx="8309539" cy="316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080366" y="2555642"/>
            <a:ext cx="7326109" cy="369332"/>
          </a:xfrm>
          <a:prstGeom prst="rect">
            <a:avLst/>
          </a:prstGeom>
          <a:noFill/>
        </p:spPr>
        <p:txBody>
          <a:bodyPr wrap="square" lIns="91440" tIns="45720" rIns="91440" bIns="45720" rtlCol="0" anchor="t">
            <a:spAutoFit/>
          </a:bodyPr>
          <a:lstStyle/>
          <a:p>
            <a:pPr algn="ctr"/>
            <a:r>
              <a:rPr lang="en-US" sz="1800" dirty="0">
                <a:latin typeface="Open Sans"/>
              </a:rPr>
              <a:t>Predicting hourly electricity demand in </a:t>
            </a:r>
            <a:r>
              <a:rPr lang="en-US" dirty="0">
                <a:latin typeface="Open Sans"/>
              </a:rPr>
              <a:t>MAED-EL</a:t>
            </a:r>
            <a:endParaRPr lang="en-US" sz="1800" dirty="0">
              <a:latin typeface="Open Sans" panose="020B0606030504020204" pitchFamily="34" charset="0"/>
            </a:endParaRPr>
          </a:p>
        </p:txBody>
      </p:sp>
      <p:sp>
        <p:nvSpPr>
          <p:cNvPr id="14" name="Rectangle 13">
            <a:extLst>
              <a:ext uri="{FF2B5EF4-FFF2-40B4-BE49-F238E27FC236}">
                <a16:creationId xmlns:a16="http://schemas.microsoft.com/office/drawing/2014/main" id="{14C435BF-F40E-CF45-8107-9BEE9DC4F235}"/>
              </a:ext>
            </a:extLst>
          </p:cNvPr>
          <p:cNvSpPr/>
          <p:nvPr/>
        </p:nvSpPr>
        <p:spPr>
          <a:xfrm>
            <a:off x="887214" y="19827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17" name="Title 1">
            <a:extLst>
              <a:ext uri="{FF2B5EF4-FFF2-40B4-BE49-F238E27FC236}">
                <a16:creationId xmlns:a16="http://schemas.microsoft.com/office/drawing/2014/main" id="{1BAAF3CD-79E0-4814-A25B-D567086FEA28}"/>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2495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89B045F2-9859-4008-8A2A-DA6779BA96C7}"/>
              </a:ext>
            </a:extLst>
          </p:cNvPr>
          <p:cNvGrpSpPr/>
          <p:nvPr/>
        </p:nvGrpSpPr>
        <p:grpSpPr>
          <a:xfrm>
            <a:off x="1822291" y="1994965"/>
            <a:ext cx="8613427" cy="4113193"/>
            <a:chOff x="1810792" y="1617279"/>
            <a:chExt cx="9400177" cy="4490879"/>
          </a:xfrm>
        </p:grpSpPr>
        <p:grpSp>
          <p:nvGrpSpPr>
            <p:cNvPr id="122" name="Group 121">
              <a:extLst>
                <a:ext uri="{FF2B5EF4-FFF2-40B4-BE49-F238E27FC236}">
                  <a16:creationId xmlns:a16="http://schemas.microsoft.com/office/drawing/2014/main" id="{9A55BE9A-9488-4FCE-8700-A772D9576A6F}"/>
                </a:ext>
              </a:extLst>
            </p:cNvPr>
            <p:cNvGrpSpPr/>
            <p:nvPr/>
          </p:nvGrpSpPr>
          <p:grpSpPr>
            <a:xfrm>
              <a:off x="4353237" y="5383001"/>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4382587" y="2272362"/>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4382587" y="4618670"/>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4354542" y="3643023"/>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4382587" y="3038960"/>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4382587" y="1617279"/>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6442783" y="1814131"/>
              <a:ext cx="470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3646689" y="2132300"/>
              <a:ext cx="462764" cy="3499927"/>
            </a:xfrm>
            <a:prstGeom prst="downArrow">
              <a:avLst/>
            </a:prstGeom>
            <a:solidFill>
              <a:srgbClr val="B026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1810792" y="3481929"/>
              <a:ext cx="1922857" cy="90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Open Sans" panose="020B0606030504020204" pitchFamily="34" charset="0"/>
                </a:rPr>
                <a:t>Increasing time detail</a:t>
              </a:r>
            </a:p>
          </p:txBody>
        </p:sp>
      </p:grpSp>
      <p:sp>
        <p:nvSpPr>
          <p:cNvPr id="117" name="Rectangle 116">
            <a:extLst>
              <a:ext uri="{FF2B5EF4-FFF2-40B4-BE49-F238E27FC236}">
                <a16:creationId xmlns:a16="http://schemas.microsoft.com/office/drawing/2014/main" id="{5CF52A0B-E094-634E-8BEA-B1E6A2554411}"/>
              </a:ext>
            </a:extLst>
          </p:cNvPr>
          <p:cNvSpPr/>
          <p:nvPr/>
        </p:nvSpPr>
        <p:spPr>
          <a:xfrm>
            <a:off x="874478" y="1946128"/>
            <a:ext cx="2603250" cy="916704"/>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38619CE4-5852-4177-B11A-549620915EBD}"/>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357195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9" name="Group 8">
            <a:extLst>
              <a:ext uri="{FF2B5EF4-FFF2-40B4-BE49-F238E27FC236}">
                <a16:creationId xmlns:a16="http://schemas.microsoft.com/office/drawing/2014/main" id="{1E83E24F-FB86-4B23-93F2-8AE7C8350A64}"/>
              </a:ext>
            </a:extLst>
          </p:cNvPr>
          <p:cNvGrpSpPr/>
          <p:nvPr/>
        </p:nvGrpSpPr>
        <p:grpSpPr>
          <a:xfrm>
            <a:off x="1002224" y="2523575"/>
            <a:ext cx="4865768" cy="3709430"/>
            <a:chOff x="1015476" y="2510323"/>
            <a:chExt cx="4865768"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76" y="2510323"/>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19034" y="5758088"/>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grpSp>
      <p:sp>
        <p:nvSpPr>
          <p:cNvPr id="12" name="Rectangle 11">
            <a:extLst>
              <a:ext uri="{FF2B5EF4-FFF2-40B4-BE49-F238E27FC236}">
                <a16:creationId xmlns:a16="http://schemas.microsoft.com/office/drawing/2014/main" id="{8C1C6CD3-0AAF-F74C-922B-833D9ED2B464}"/>
              </a:ext>
            </a:extLst>
          </p:cNvPr>
          <p:cNvSpPr/>
          <p:nvPr/>
        </p:nvSpPr>
        <p:spPr>
          <a:xfrm>
            <a:off x="887214" y="1936325"/>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 growth trend</a:t>
            </a:r>
          </a:p>
        </p:txBody>
      </p:sp>
      <p:sp>
        <p:nvSpPr>
          <p:cNvPr id="7" name="Title 1">
            <a:extLst>
              <a:ext uri="{FF2B5EF4-FFF2-40B4-BE49-F238E27FC236}">
                <a16:creationId xmlns:a16="http://schemas.microsoft.com/office/drawing/2014/main" id="{3211E2B2-7E66-4EF1-90A1-7C6321E52CF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190191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7562BCE3-85DE-4B97-90AD-CADF34ACE372}"/>
              </a:ext>
            </a:extLst>
          </p:cNvPr>
          <p:cNvGrpSpPr/>
          <p:nvPr/>
        </p:nvGrpSpPr>
        <p:grpSpPr>
          <a:xfrm>
            <a:off x="1001120" y="2520715"/>
            <a:ext cx="10244471" cy="3709430"/>
            <a:chOff x="1001120" y="2520715"/>
            <a:chExt cx="10244471"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0" y="2520715"/>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AFF41C49-0374-4E20-B539-EE5A5AC92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786" y="2520715"/>
              <a:ext cx="4870805"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04677" y="5768480"/>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sp>
          <p:nvSpPr>
            <p:cNvPr id="119" name="TextBox 118">
              <a:extLst>
                <a:ext uri="{FF2B5EF4-FFF2-40B4-BE49-F238E27FC236}">
                  <a16:creationId xmlns:a16="http://schemas.microsoft.com/office/drawing/2014/main" id="{90EBCA91-81BF-4B59-AF82-F9D2C91F28B1}"/>
                </a:ext>
              </a:extLst>
            </p:cNvPr>
            <p:cNvSpPr txBox="1"/>
            <p:nvPr/>
          </p:nvSpPr>
          <p:spPr>
            <a:xfrm>
              <a:off x="6367670" y="5768480"/>
              <a:ext cx="4865768" cy="461665"/>
            </a:xfrm>
            <a:prstGeom prst="rect">
              <a:avLst/>
            </a:prstGeom>
            <a:noFill/>
          </p:spPr>
          <p:txBody>
            <a:bodyPr wrap="square" rtlCol="0">
              <a:spAutoFit/>
            </a:bodyPr>
            <a:lstStyle/>
            <a:p>
              <a:pPr algn="ctr"/>
              <a:r>
                <a:rPr lang="en-US" sz="2400">
                  <a:latin typeface="Open Sans" panose="020B0606030504020204" pitchFamily="34" charset="0"/>
                </a:rPr>
                <a:t>Without growth trend</a:t>
              </a:r>
            </a:p>
          </p:txBody>
        </p:sp>
      </p:grpSp>
      <p:sp>
        <p:nvSpPr>
          <p:cNvPr id="11" name="Rectangle 10">
            <a:extLst>
              <a:ext uri="{FF2B5EF4-FFF2-40B4-BE49-F238E27FC236}">
                <a16:creationId xmlns:a16="http://schemas.microsoft.com/office/drawing/2014/main" id="{E11A3671-1AF6-9248-985F-5F6B2F8E3584}"/>
              </a:ext>
            </a:extLst>
          </p:cNvPr>
          <p:cNvSpPr/>
          <p:nvPr/>
        </p:nvSpPr>
        <p:spPr>
          <a:xfrm>
            <a:off x="887214" y="194295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Growth trend deflator visualization</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0F624F34-A7CF-406E-83B8-54FEFB07A5A2}"/>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5433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93771-7123-4A9C-9220-62BD92572652}"/>
                  </a:ext>
                </a:extLst>
              </p:cNvPr>
              <p:cNvSpPr txBox="1"/>
              <p:nvPr/>
            </p:nvSpPr>
            <p:spPr>
              <a:xfrm>
                <a:off x="3616759" y="2109861"/>
                <a:ext cx="453650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r>
                        <a:rPr lang="en-GB" sz="3200" b="0" i="1">
                          <a:solidFill>
                            <a:srgbClr val="000000"/>
                          </a:solidFill>
                          <a:latin typeface="Cambria Math"/>
                          <a:ea typeface="Cambria Math"/>
                        </a:rPr>
                        <m:t>=</m:t>
                      </m:r>
                      <m:sSup>
                        <m:sSupPr>
                          <m:ctrlPr>
                            <a:rPr lang="en-GB" sz="3200" i="1">
                              <a:solidFill>
                                <a:srgbClr val="000000"/>
                              </a:solidFill>
                              <a:latin typeface="Cambria Math" panose="02040503050406030204" pitchFamily="18" charset="0"/>
                              <a:ea typeface="Cambria Math"/>
                            </a:rPr>
                          </m:ctrlPr>
                        </m:sSupPr>
                        <m:e>
                          <m:d>
                            <m:dPr>
                              <m:ctrlPr>
                                <a:rPr lang="en-GB" sz="3200" i="1">
                                  <a:solidFill>
                                    <a:srgbClr val="000000"/>
                                  </a:solidFill>
                                  <a:latin typeface="Cambria Math" panose="02040503050406030204" pitchFamily="18" charset="0"/>
                                  <a:ea typeface="Cambria Math"/>
                                </a:rPr>
                              </m:ctrlPr>
                            </m:dPr>
                            <m:e>
                              <m:r>
                                <a:rPr lang="en-GB" sz="3200" b="0" i="1">
                                  <a:solidFill>
                                    <a:srgbClr val="000000"/>
                                  </a:solidFill>
                                  <a:latin typeface="Cambria Math"/>
                                  <a:ea typeface="Cambria Math"/>
                                </a:rPr>
                                <m:t>1+</m:t>
                              </m:r>
                              <m:f>
                                <m:fPr>
                                  <m:ctrlPr>
                                    <a:rPr lang="en-GB" sz="3200" i="1">
                                      <a:solidFill>
                                        <a:srgbClr val="000000"/>
                                      </a:solidFill>
                                      <a:latin typeface="Cambria Math" panose="02040503050406030204" pitchFamily="18" charset="0"/>
                                      <a:ea typeface="Cambria Math"/>
                                    </a:rPr>
                                  </m:ctrlPr>
                                </m:fPr>
                                <m:num>
                                  <m:r>
                                    <a:rPr lang="en-US" sz="3200" b="0" i="1" smtClean="0">
                                      <a:solidFill>
                                        <a:srgbClr val="000000"/>
                                      </a:solidFill>
                                      <a:latin typeface="Cambria Math" panose="02040503050406030204" pitchFamily="18" charset="0"/>
                                      <a:ea typeface="Cambria Math"/>
                                    </a:rPr>
                                    <m:t>𝑟</m:t>
                                  </m:r>
                                </m:num>
                                <m:den>
                                  <m:r>
                                    <a:rPr lang="en-GB" sz="3200" b="0" i="1">
                                      <a:solidFill>
                                        <a:srgbClr val="000000"/>
                                      </a:solidFill>
                                      <a:latin typeface="Cambria Math"/>
                                      <a:ea typeface="Cambria Math"/>
                                    </a:rPr>
                                    <m:t>100</m:t>
                                  </m:r>
                                </m:den>
                              </m:f>
                            </m:e>
                          </m:d>
                        </m:e>
                        <m:sup>
                          <m:f>
                            <m:fPr>
                              <m:ctrlPr>
                                <a:rPr lang="en-GB" sz="3200" i="1">
                                  <a:solidFill>
                                    <a:srgbClr val="000000"/>
                                  </a:solidFill>
                                  <a:latin typeface="Cambria Math" panose="02040503050406030204" pitchFamily="18" charset="0"/>
                                  <a:ea typeface="Cambria Math"/>
                                </a:rPr>
                              </m:ctrlPr>
                            </m:fPr>
                            <m:num>
                              <m:r>
                                <a:rPr lang="en-GB" sz="3200" b="0" i="1">
                                  <a:solidFill>
                                    <a:srgbClr val="000000"/>
                                  </a:solidFill>
                                  <a:latin typeface="Cambria Math"/>
                                  <a:ea typeface="Cambria Math"/>
                                </a:rPr>
                                <m:t>𝑖</m:t>
                              </m:r>
                              <m:r>
                                <a:rPr lang="en-GB" sz="3200" b="0" i="1">
                                  <a:solidFill>
                                    <a:srgbClr val="000000"/>
                                  </a:solidFill>
                                  <a:latin typeface="Cambria Math"/>
                                  <a:ea typeface="Cambria Math"/>
                                </a:rPr>
                                <m:t>−26</m:t>
                              </m:r>
                            </m:num>
                            <m:den>
                              <m:r>
                                <a:rPr lang="en-GB" sz="3200" b="0" i="1">
                                  <a:solidFill>
                                    <a:srgbClr val="000000"/>
                                  </a:solidFill>
                                  <a:latin typeface="Cambria Math"/>
                                  <a:ea typeface="Cambria Math"/>
                                </a:rPr>
                                <m:t>52</m:t>
                              </m:r>
                            </m:den>
                          </m:f>
                        </m:sup>
                      </m:sSup>
                    </m:oMath>
                  </m:oMathPara>
                </a14:m>
                <a:endParaRPr lang="en-GB" sz="32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0" name="TextBox 9">
                <a:extLst>
                  <a:ext uri="{FF2B5EF4-FFF2-40B4-BE49-F238E27FC236}">
                    <a16:creationId xmlns:a16="http://schemas.microsoft.com/office/drawing/2014/main" id="{C3E93771-7123-4A9C-9220-62BD92572652}"/>
                  </a:ext>
                </a:extLst>
              </p:cNvPr>
              <p:cNvSpPr txBox="1">
                <a:spLocks noRot="1" noChangeAspect="1" noMove="1" noResize="1" noEditPoints="1" noAdjustHandles="1" noChangeArrowheads="1" noChangeShapeType="1" noTextEdit="1"/>
              </p:cNvSpPr>
              <p:nvPr/>
            </p:nvSpPr>
            <p:spPr>
              <a:xfrm>
                <a:off x="3616759" y="2109861"/>
                <a:ext cx="4536504" cy="1225848"/>
              </a:xfrm>
              <a:prstGeom prst="rect">
                <a:avLst/>
              </a:prstGeom>
              <a:blipFill>
                <a:blip r:embed="rId4"/>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E442373E-A60B-42EB-ADB0-F529F4BD0684}"/>
              </a:ext>
            </a:extLst>
          </p:cNvPr>
          <p:cNvGrpSpPr/>
          <p:nvPr/>
        </p:nvGrpSpPr>
        <p:grpSpPr>
          <a:xfrm>
            <a:off x="2816633" y="3721446"/>
            <a:ext cx="7820090" cy="2586187"/>
            <a:chOff x="1092777" y="4016338"/>
            <a:chExt cx="7820090" cy="258618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5A9AF-430D-4683-BEA0-A6C2DF6D4801}"/>
                    </a:ext>
                  </a:extLst>
                </p:cNvPr>
                <p:cNvSpPr txBox="1"/>
                <p:nvPr/>
              </p:nvSpPr>
              <p:spPr>
                <a:xfrm>
                  <a:off x="2477200" y="4016338"/>
                  <a:ext cx="336791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a:rPr>
                          <m:t>𝑟</m:t>
                        </m:r>
                        <m:r>
                          <a:rPr lang="en-GB" sz="2800" b="0" i="1">
                            <a:solidFill>
                              <a:srgbClr val="000000"/>
                            </a:solidFill>
                            <a:latin typeface="Cambria Math"/>
                            <a:ea typeface="Cambria Math"/>
                          </a:rPr>
                          <m:t>=</m:t>
                        </m:r>
                        <m:f>
                          <m:fPr>
                            <m:ctrlPr>
                              <a:rPr lang="en-GB" sz="2800" i="1">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sub>
                            </m:sSub>
                            <m:r>
                              <a:rPr lang="en-GB" sz="2800" b="0" i="1">
                                <a:solidFill>
                                  <a:srgbClr val="000000"/>
                                </a:solidFill>
                                <a:latin typeface="Cambria Math"/>
                                <a:ea typeface="Cambria Math"/>
                              </a:rPr>
                              <m:t>−</m:t>
                            </m:r>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num>
                          <m:den>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den>
                        </m:f>
                        <m:r>
                          <a:rPr lang="en-GB" sz="2800" b="0" i="1">
                            <a:solidFill>
                              <a:srgbClr val="000000"/>
                            </a:solidFill>
                            <a:latin typeface="Cambria Math"/>
                            <a:ea typeface="Cambria Math"/>
                          </a:rPr>
                          <m:t>∗100</m:t>
                        </m:r>
                      </m:oMath>
                    </m:oMathPara>
                  </a14:m>
                  <a:endParaRPr lang="en-GB" sz="28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 name="TextBox 11">
                  <a:extLst>
                    <a:ext uri="{FF2B5EF4-FFF2-40B4-BE49-F238E27FC236}">
                      <a16:creationId xmlns:a16="http://schemas.microsoft.com/office/drawing/2014/main" id="{7BD5A9AF-430D-4683-BEA0-A6C2DF6D4801}"/>
                    </a:ext>
                  </a:extLst>
                </p:cNvPr>
                <p:cNvSpPr txBox="1">
                  <a:spLocks noRot="1" noChangeAspect="1" noMove="1" noResize="1" noEditPoints="1" noAdjustHandles="1" noChangeArrowheads="1" noChangeShapeType="1" noTextEdit="1"/>
                </p:cNvSpPr>
                <p:nvPr/>
              </p:nvSpPr>
              <p:spPr>
                <a:xfrm>
                  <a:off x="2477200" y="4016338"/>
                  <a:ext cx="3367910" cy="969433"/>
                </a:xfrm>
                <a:prstGeom prst="rect">
                  <a:avLst/>
                </a:prstGeom>
                <a:blipFill>
                  <a:blip r:embed="rId5"/>
                  <a:stretch>
                    <a:fillRect b="-384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A42D436-B4E0-4C22-AE98-12A4C696A885}"/>
                </a:ext>
              </a:extLst>
            </p:cNvPr>
            <p:cNvSpPr txBox="1"/>
            <p:nvPr/>
          </p:nvSpPr>
          <p:spPr>
            <a:xfrm>
              <a:off x="1092777" y="4299131"/>
              <a:ext cx="1096775" cy="400110"/>
            </a:xfrm>
            <a:prstGeom prst="rect">
              <a:avLst/>
            </a:prstGeom>
            <a:noFill/>
          </p:spPr>
          <p:txBody>
            <a:bodyPr wrap="none" rtlCol="0">
              <a:spAutoFit/>
            </a:bodyPr>
            <a:lstStyle/>
            <a:p>
              <a:r>
                <a:rPr lang="en-GB" sz="2000" b="1" dirty="0">
                  <a:solidFill>
                    <a:srgbClr val="000000"/>
                  </a:solidFill>
                  <a:latin typeface="Open Sans" panose="020B0606030504020204" pitchFamily="34" charset="0"/>
                </a:rPr>
                <a:t>Where: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300C80-E530-49B2-A18E-E8322E3400B2}"/>
                    </a:ext>
                  </a:extLst>
                </p:cNvPr>
                <p:cNvSpPr txBox="1"/>
                <p:nvPr/>
              </p:nvSpPr>
              <p:spPr>
                <a:xfrm>
                  <a:off x="2189552" y="5279086"/>
                  <a:ext cx="6723315" cy="1323439"/>
                </a:xfrm>
                <a:prstGeom prst="rect">
                  <a:avLst/>
                </a:prstGeom>
                <a:noFill/>
              </p:spPr>
              <p:txBody>
                <a:bodyPr wrap="none" rtlCol="0">
                  <a:spAutoFit/>
                </a:bodyPr>
                <a:lstStyle/>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a:t>
                  </a:r>
                </a:p>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r>
                            <a:rPr lang="en-GB" sz="2000" b="0" i="0">
                              <a:solidFill>
                                <a:srgbClr val="000000"/>
                              </a:solidFill>
                              <a:latin typeface="Cambria Math"/>
                              <a:ea typeface="Cambria Math"/>
                            </a:rPr>
                            <m:t>−1</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A-1</a:t>
                  </a:r>
                </a:p>
                <a:p>
                  <a:r>
                    <a:rPr lang="en-GB" sz="2000" dirty="0">
                      <a:solidFill>
                        <a:srgbClr val="000000"/>
                      </a:solidFill>
                      <a:latin typeface="Cambria Math" panose="02040503050406030204" pitchFamily="18" charset="0"/>
                      <a:ea typeface="Cambria Math"/>
                    </a:rPr>
                    <a:t>r</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annual electricity demand growth rate (in %)</a:t>
                  </a:r>
                </a:p>
                <a:p>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a:solidFill>
                                <a:srgbClr val="000000"/>
                              </a:solidFill>
                              <a:latin typeface="Cambria Math" panose="02040503050406030204" pitchFamily="18" charset="0"/>
                              <a:ea typeface="Cambria Math"/>
                            </a:rPr>
                            <m:t>𝐆</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p:txBody>
            </p:sp>
          </mc:Choice>
          <mc:Fallback xmlns="">
            <p:sp>
              <p:nvSpPr>
                <p:cNvPr id="14" name="TextBox 13">
                  <a:extLst>
                    <a:ext uri="{FF2B5EF4-FFF2-40B4-BE49-F238E27FC236}">
                      <a16:creationId xmlns:a16="http://schemas.microsoft.com/office/drawing/2014/main" id="{9E300C80-E530-49B2-A18E-E8322E3400B2}"/>
                    </a:ext>
                  </a:extLst>
                </p:cNvPr>
                <p:cNvSpPr txBox="1">
                  <a:spLocks noRot="1" noChangeAspect="1" noMove="1" noResize="1" noEditPoints="1" noAdjustHandles="1" noChangeArrowheads="1" noChangeShapeType="1" noTextEdit="1"/>
                </p:cNvSpPr>
                <p:nvPr/>
              </p:nvSpPr>
              <p:spPr>
                <a:xfrm>
                  <a:off x="2189552" y="5279086"/>
                  <a:ext cx="6723315" cy="1323439"/>
                </a:xfrm>
                <a:prstGeom prst="rect">
                  <a:avLst/>
                </a:prstGeom>
                <a:blipFill>
                  <a:blip r:embed="rId6"/>
                  <a:stretch>
                    <a:fillRect l="-1132" t="-2857" b="-7619"/>
                  </a:stretch>
                </a:blipFill>
              </p:spPr>
              <p:txBody>
                <a:bodyPr/>
                <a:lstStyle/>
                <a:p>
                  <a:r>
                    <a:rPr lang="en-GB">
                      <a:noFill/>
                    </a:rPr>
                    <a:t> </a:t>
                  </a:r>
                </a:p>
              </p:txBody>
            </p:sp>
          </mc:Fallback>
        </mc:AlternateContent>
      </p:grpSp>
      <p:sp>
        <p:nvSpPr>
          <p:cNvPr id="16" name="Rectangle 15">
            <a:extLst>
              <a:ext uri="{FF2B5EF4-FFF2-40B4-BE49-F238E27FC236}">
                <a16:creationId xmlns:a16="http://schemas.microsoft.com/office/drawing/2014/main" id="{18E01027-5D3F-3B45-99EC-AAB83B090765}"/>
              </a:ext>
            </a:extLst>
          </p:cNvPr>
          <p:cNvSpPr/>
          <p:nvPr/>
        </p:nvSpPr>
        <p:spPr>
          <a:xfrm>
            <a:off x="887214" y="19694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Growth trend deflator calculation</a:t>
            </a:r>
          </a:p>
        </p:txBody>
      </p:sp>
      <p:sp>
        <p:nvSpPr>
          <p:cNvPr id="4" name="Title 1">
            <a:extLst>
              <a:ext uri="{FF2B5EF4-FFF2-40B4-BE49-F238E27FC236}">
                <a16:creationId xmlns:a16="http://schemas.microsoft.com/office/drawing/2014/main" id="{2879F6F2-5F25-4E82-A2E7-9E0ACC43C21F}"/>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9.3 Representing </a:t>
            </a:r>
            <a:br>
              <a:rPr lang="en-GB">
                <a:latin typeface="Open Sans"/>
              </a:rPr>
            </a:br>
            <a:r>
              <a:rPr lang="en-GB">
                <a:latin typeface="Open Sans"/>
                <a:sym typeface="Bodoni SvtyTwo ITC TT-Book"/>
              </a:rPr>
              <a:t>hourly electricity demand </a:t>
            </a:r>
          </a:p>
        </p:txBody>
      </p:sp>
    </p:spTree>
    <p:extLst>
      <p:ext uri="{BB962C8B-B14F-4D97-AF65-F5344CB8AC3E}">
        <p14:creationId xmlns:p14="http://schemas.microsoft.com/office/powerpoint/2010/main" val="20888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Table 2">
            <a:extLst>
              <a:ext uri="{FF2B5EF4-FFF2-40B4-BE49-F238E27FC236}">
                <a16:creationId xmlns:a16="http://schemas.microsoft.com/office/drawing/2014/main" id="{9569DE12-9DB8-4A69-8F6E-D70D944A6234}"/>
              </a:ext>
            </a:extLst>
          </p:cNvPr>
          <p:cNvGraphicFramePr>
            <a:graphicFrameLocks noGrp="1"/>
          </p:cNvGraphicFramePr>
          <p:nvPr>
            <p:extLst>
              <p:ext uri="{D42A27DB-BD31-4B8C-83A1-F6EECF244321}">
                <p14:modId xmlns:p14="http://schemas.microsoft.com/office/powerpoint/2010/main" val="1668325428"/>
              </p:ext>
            </p:extLst>
          </p:nvPr>
        </p:nvGraphicFramePr>
        <p:xfrm>
          <a:off x="2032000" y="2661704"/>
          <a:ext cx="8127999" cy="2377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84200232"/>
                    </a:ext>
                  </a:extLst>
                </a:gridCol>
                <a:gridCol w="2709333">
                  <a:extLst>
                    <a:ext uri="{9D8B030D-6E8A-4147-A177-3AD203B41FA5}">
                      <a16:colId xmlns:a16="http://schemas.microsoft.com/office/drawing/2014/main" val="2949147422"/>
                    </a:ext>
                  </a:extLst>
                </a:gridCol>
                <a:gridCol w="2709333">
                  <a:extLst>
                    <a:ext uri="{9D8B030D-6E8A-4147-A177-3AD203B41FA5}">
                      <a16:colId xmlns:a16="http://schemas.microsoft.com/office/drawing/2014/main" val="2034468360"/>
                    </a:ext>
                  </a:extLst>
                </a:gridCol>
              </a:tblGrid>
              <a:tr h="370840">
                <a:tc>
                  <a:txBody>
                    <a:bodyPr/>
                    <a:lstStyle/>
                    <a:p>
                      <a:r>
                        <a:rPr lang="en-US" sz="2000" b="1" i="1">
                          <a:latin typeface="Open Sans"/>
                          <a:ea typeface="Open Sans Light" panose="020B0306030504020204" pitchFamily="34" charset="0"/>
                          <a:cs typeface="Open Sans Light" panose="020B0306030504020204" pitchFamily="34" charset="0"/>
                        </a:rPr>
                        <a:t>Subscript</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Meaning</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Values</a:t>
                      </a:r>
                    </a:p>
                  </a:txBody>
                  <a:tcPr/>
                </a:tc>
                <a:extLst>
                  <a:ext uri="{0D108BD9-81ED-4DB2-BD59-A6C34878D82A}">
                    <a16:rowId xmlns:a16="http://schemas.microsoft.com/office/drawing/2014/main" val="831177754"/>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Week number of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1…53</a:t>
                      </a:r>
                    </a:p>
                  </a:txBody>
                  <a:tcPr/>
                </a:tc>
                <a:extLst>
                  <a:ext uri="{0D108BD9-81ED-4DB2-BD59-A6C34878D82A}">
                    <a16:rowId xmlns:a16="http://schemas.microsoft.com/office/drawing/2014/main" val="470860012"/>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Day type of week</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1…7</a:t>
                      </a:r>
                    </a:p>
                  </a:txBody>
                  <a:tcPr/>
                </a:tc>
                <a:extLst>
                  <a:ext uri="{0D108BD9-81ED-4DB2-BD59-A6C34878D82A}">
                    <a16:rowId xmlns:a16="http://schemas.microsoft.com/office/drawing/2014/main" val="3171761569"/>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Season of the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(specified by user)</a:t>
                      </a:r>
                    </a:p>
                  </a:txBody>
                  <a:tcPr/>
                </a:tc>
                <a:extLst>
                  <a:ext uri="{0D108BD9-81ED-4DB2-BD59-A6C34878D82A}">
                    <a16:rowId xmlns:a16="http://schemas.microsoft.com/office/drawing/2014/main" val="170436355"/>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Client</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(names of clients)</a:t>
                      </a:r>
                    </a:p>
                  </a:txBody>
                  <a:tcPr/>
                </a:tc>
                <a:extLst>
                  <a:ext uri="{0D108BD9-81ED-4DB2-BD59-A6C34878D82A}">
                    <a16:rowId xmlns:a16="http://schemas.microsoft.com/office/drawing/2014/main" val="1669568828"/>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Hour of the day</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1…24</a:t>
                      </a:r>
                    </a:p>
                  </a:txBody>
                  <a:tcPr/>
                </a:tc>
                <a:extLst>
                  <a:ext uri="{0D108BD9-81ED-4DB2-BD59-A6C34878D82A}">
                    <a16:rowId xmlns:a16="http://schemas.microsoft.com/office/drawing/2014/main" val="886296139"/>
                  </a:ext>
                </a:extLst>
              </a:tr>
            </a:tbl>
          </a:graphicData>
        </a:graphic>
      </p:graphicFrame>
      <p:sp>
        <p:nvSpPr>
          <p:cNvPr id="27" name="TextBox 26">
            <a:extLst>
              <a:ext uri="{FF2B5EF4-FFF2-40B4-BE49-F238E27FC236}">
                <a16:creationId xmlns:a16="http://schemas.microsoft.com/office/drawing/2014/main" id="{485E4A53-7D72-4060-8DA8-D7C8D817616F}"/>
              </a:ext>
            </a:extLst>
          </p:cNvPr>
          <p:cNvSpPr txBox="1"/>
          <p:nvPr/>
        </p:nvSpPr>
        <p:spPr>
          <a:xfrm>
            <a:off x="2032000" y="3082111"/>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841486DC-BCB1-4172-B89B-DD94D6C8CD7A}"/>
              </a:ext>
            </a:extLst>
          </p:cNvPr>
          <p:cNvSpPr txBox="1"/>
          <p:nvPr/>
        </p:nvSpPr>
        <p:spPr>
          <a:xfrm>
            <a:off x="2054333" y="3470530"/>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id</a:t>
            </a:r>
          </a:p>
        </p:txBody>
      </p:sp>
      <p:sp>
        <p:nvSpPr>
          <p:cNvPr id="29" name="TextBox 28">
            <a:extLst>
              <a:ext uri="{FF2B5EF4-FFF2-40B4-BE49-F238E27FC236}">
                <a16:creationId xmlns:a16="http://schemas.microsoft.com/office/drawing/2014/main" id="{9AB75839-AF85-46C6-A825-E1785CB1195D}"/>
              </a:ext>
            </a:extLst>
          </p:cNvPr>
          <p:cNvSpPr txBox="1"/>
          <p:nvPr/>
        </p:nvSpPr>
        <p:spPr>
          <a:xfrm>
            <a:off x="2054333" y="387503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is</a:t>
            </a:r>
          </a:p>
        </p:txBody>
      </p:sp>
      <p:sp>
        <p:nvSpPr>
          <p:cNvPr id="30" name="TextBox 29">
            <a:extLst>
              <a:ext uri="{FF2B5EF4-FFF2-40B4-BE49-F238E27FC236}">
                <a16:creationId xmlns:a16="http://schemas.microsoft.com/office/drawing/2014/main" id="{8B627FEA-EFBF-44BC-9F3B-98A025EED90A}"/>
              </a:ext>
            </a:extLst>
          </p:cNvPr>
          <p:cNvSpPr txBox="1"/>
          <p:nvPr/>
        </p:nvSpPr>
        <p:spPr>
          <a:xfrm>
            <a:off x="2032000" y="4248223"/>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A656029-F7E1-4D51-965F-381958A99643}"/>
              </a:ext>
            </a:extLst>
          </p:cNvPr>
          <p:cNvSpPr txBox="1"/>
          <p:nvPr/>
        </p:nvSpPr>
        <p:spPr>
          <a:xfrm>
            <a:off x="2054333" y="465809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a:t>
            </a:r>
          </a:p>
        </p:txBody>
      </p:sp>
      <p:sp>
        <p:nvSpPr>
          <p:cNvPr id="12" name="Title 1">
            <a:extLst>
              <a:ext uri="{FF2B5EF4-FFF2-40B4-BE49-F238E27FC236}">
                <a16:creationId xmlns:a16="http://schemas.microsoft.com/office/drawing/2014/main" id="{8804E7F1-BB51-EE49-9D37-04B68CAFC389}"/>
              </a:ext>
            </a:extLst>
          </p:cNvPr>
          <p:cNvSpPr>
            <a:spLocks noGrp="1"/>
          </p:cNvSpPr>
          <p:nvPr>
            <p:ph type="title"/>
          </p:nvPr>
        </p:nvSpPr>
        <p:spPr>
          <a:xfrm>
            <a:off x="858078" y="345247"/>
            <a:ext cx="9892748" cy="1325563"/>
          </a:xfrm>
        </p:spPr>
        <p:txBody>
          <a:bodyPr/>
          <a:lstStyle/>
          <a:p>
            <a:r>
              <a:rPr lang="en-GB">
                <a:latin typeface="Open Sans"/>
                <a:sym typeface="Bodoni SvtyTwo ITC TT-Book"/>
              </a:rPr>
              <a:t>Lecture 9.4 Modulating coefficients</a:t>
            </a:r>
          </a:p>
        </p:txBody>
      </p:sp>
      <p:sp>
        <p:nvSpPr>
          <p:cNvPr id="13" name="Rectangle 12">
            <a:extLst>
              <a:ext uri="{FF2B5EF4-FFF2-40B4-BE49-F238E27FC236}">
                <a16:creationId xmlns:a16="http://schemas.microsoft.com/office/drawing/2014/main" id="{CA47B724-8AB4-0444-A110-5E51CA055528}"/>
              </a:ext>
            </a:extLst>
          </p:cNvPr>
          <p:cNvSpPr/>
          <p:nvPr/>
        </p:nvSpPr>
        <p:spPr>
          <a:xfrm>
            <a:off x="873962" y="13731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Subscripts</a:t>
            </a:r>
          </a:p>
        </p:txBody>
      </p:sp>
    </p:spTree>
    <p:extLst>
      <p:ext uri="{BB962C8B-B14F-4D97-AF65-F5344CB8AC3E}">
        <p14:creationId xmlns:p14="http://schemas.microsoft.com/office/powerpoint/2010/main" val="64126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B98C3-58D3-45B2-AB36-11C4B915B712}"/>
                  </a:ext>
                </a:extLst>
              </p:cNvPr>
              <p:cNvSpPr txBox="1"/>
              <p:nvPr/>
            </p:nvSpPr>
            <p:spPr>
              <a:xfrm>
                <a:off x="6133632" y="1843560"/>
                <a:ext cx="4750039" cy="3452227"/>
              </a:xfrm>
              <a:prstGeom prst="rect">
                <a:avLst/>
              </a:prstGeom>
              <a:noFill/>
            </p:spPr>
            <p:txBody>
              <a:bodyPr wrap="square" rtlCol="0">
                <a:spAutoFit/>
              </a:bodyPr>
              <a:lstStyle/>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a:spcBef>
                    <a:spcPts val="1000"/>
                  </a:spcBef>
                </a:pPr>
                <a:r>
                  <a:rPr lang="en-GB" sz="2000"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number of weeks in the year (1…53)</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𝐄</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𝐆</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AWC</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weekly consumption</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GB" sz="2000" b="1" i="1" smtClean="0">
                            <a:solidFill>
                              <a:srgbClr val="000000"/>
                            </a:solidFill>
                            <a:latin typeface="Cambria Math" panose="02040503050406030204" pitchFamily="18" charset="0"/>
                            <a:ea typeface="Cambria Math"/>
                          </a:rPr>
                          <m:t>𝑺</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Seasonal coefficient</a:t>
                </a: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8" name="TextBox 17">
                <a:extLst>
                  <a:ext uri="{FF2B5EF4-FFF2-40B4-BE49-F238E27FC236}">
                    <a16:creationId xmlns:a16="http://schemas.microsoft.com/office/drawing/2014/main" id="{FF3B98C3-58D3-45B2-AB36-11C4B915B712}"/>
                  </a:ext>
                </a:extLst>
              </p:cNvPr>
              <p:cNvSpPr txBox="1">
                <a:spLocks noRot="1" noChangeAspect="1" noMove="1" noResize="1" noEditPoints="1" noAdjustHandles="1" noChangeArrowheads="1" noChangeShapeType="1" noTextEdit="1"/>
              </p:cNvSpPr>
              <p:nvPr/>
            </p:nvSpPr>
            <p:spPr>
              <a:xfrm>
                <a:off x="6133632" y="1843560"/>
                <a:ext cx="4750039" cy="3452227"/>
              </a:xfrm>
              <a:prstGeom prst="rect">
                <a:avLst/>
              </a:prstGeom>
              <a:blipFill>
                <a:blip r:embed="rId4"/>
                <a:stretch>
                  <a:fillRect l="-1067" t="-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2DACD3-2219-452B-B317-64E12BC9E875}"/>
                  </a:ext>
                </a:extLst>
              </p:cNvPr>
              <p:cNvSpPr txBox="1"/>
              <p:nvPr/>
            </p:nvSpPr>
            <p:spPr>
              <a:xfrm>
                <a:off x="1100097" y="3321012"/>
                <a:ext cx="3075522" cy="1396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solidFill>
                            <a:srgbClr val="000000"/>
                          </a:solidFill>
                          <a:latin typeface="Cambria Math"/>
                        </a:rPr>
                        <m:t>𝐴𝑊𝐶</m:t>
                      </m:r>
                      <m:r>
                        <a:rPr lang="en-GB" sz="3000" b="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r>
                            <a:rPr lang="en-GB" sz="3000" b="0" i="1">
                              <a:solidFill>
                                <a:srgbClr val="000000"/>
                              </a:solidFill>
                              <a:latin typeface="Cambria Math"/>
                              <a:ea typeface="Cambria Math"/>
                            </a:rPr>
                            <m:t>1</m:t>
                          </m:r>
                        </m:num>
                        <m:den>
                          <m:r>
                            <a:rPr lang="en-GB" sz="3000" b="0" i="1">
                              <a:solidFill>
                                <a:srgbClr val="000000"/>
                              </a:solidFill>
                              <a:latin typeface="Cambria Math"/>
                              <a:ea typeface="Cambria Math"/>
                            </a:rPr>
                            <m:t>53</m:t>
                          </m:r>
                        </m:den>
                      </m:f>
                      <m:nary>
                        <m:naryPr>
                          <m:chr m:val="∑"/>
                          <m:ctrlPr>
                            <a:rPr lang="en-GB" sz="3000" i="1">
                              <a:solidFill>
                                <a:srgbClr val="000000"/>
                              </a:solidFill>
                              <a:latin typeface="Cambria Math" panose="02040503050406030204" pitchFamily="18" charset="0"/>
                              <a:ea typeface="Cambria Math"/>
                            </a:rPr>
                          </m:ctrlPr>
                        </m:naryPr>
                        <m:sub>
                          <m:r>
                            <m:rPr>
                              <m:brk m:alnAt="23"/>
                            </m:rPr>
                            <a:rPr lang="en-GB" sz="3000" b="0" i="1">
                              <a:solidFill>
                                <a:srgbClr val="000000"/>
                              </a:solidFill>
                              <a:latin typeface="Cambria Math"/>
                              <a:ea typeface="Cambria Math"/>
                            </a:rPr>
                            <m:t>𝑖</m:t>
                          </m:r>
                          <m:r>
                            <a:rPr lang="en-GB" sz="3000" b="0" i="1">
                              <a:solidFill>
                                <a:srgbClr val="000000"/>
                              </a:solidFill>
                              <a:latin typeface="Cambria Math"/>
                              <a:ea typeface="Cambria Math"/>
                            </a:rPr>
                            <m:t>=1</m:t>
                          </m:r>
                        </m:sub>
                        <m:sup>
                          <m:r>
                            <a:rPr lang="en-GB" sz="3000" b="0" i="1">
                              <a:solidFill>
                                <a:srgbClr val="000000"/>
                              </a:solidFill>
                              <a:latin typeface="Cambria Math"/>
                              <a:ea typeface="Cambria Math"/>
                            </a:rPr>
                            <m:t>53</m:t>
                          </m:r>
                        </m:sup>
                        <m:e>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e>
                      </m:nary>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TextBox 19">
                <a:extLst>
                  <a:ext uri="{FF2B5EF4-FFF2-40B4-BE49-F238E27FC236}">
                    <a16:creationId xmlns:a16="http://schemas.microsoft.com/office/drawing/2014/main" id="{352DACD3-2219-452B-B317-64E12BC9E875}"/>
                  </a:ext>
                </a:extLst>
              </p:cNvPr>
              <p:cNvSpPr txBox="1">
                <a:spLocks noRot="1" noChangeAspect="1" noMove="1" noResize="1" noEditPoints="1" noAdjustHandles="1" noChangeArrowheads="1" noChangeShapeType="1" noTextEdit="1"/>
              </p:cNvSpPr>
              <p:nvPr/>
            </p:nvSpPr>
            <p:spPr>
              <a:xfrm>
                <a:off x="1100097" y="3321012"/>
                <a:ext cx="3075522" cy="1396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47AE3-EE26-4F51-B743-FAB6F242554A}"/>
                  </a:ext>
                </a:extLst>
              </p:cNvPr>
              <p:cNvSpPr txBox="1"/>
              <p:nvPr/>
            </p:nvSpPr>
            <p:spPr>
              <a:xfrm>
                <a:off x="1648741" y="4994063"/>
                <a:ext cx="1978234" cy="1001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𝑺</m:t>
                          </m:r>
                        </m:e>
                        <m:sub>
                          <m:r>
                            <a:rPr lang="en-GB" sz="3000" b="1" i="1">
                              <a:solidFill>
                                <a:srgbClr val="000000"/>
                              </a:solidFill>
                              <a:latin typeface="Cambria Math"/>
                            </a:rPr>
                            <m:t>𝒊</m:t>
                          </m:r>
                        </m:sub>
                      </m:sSub>
                      <m:r>
                        <a:rPr lang="en-GB" sz="300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i="1">
                                  <a:solidFill>
                                    <a:srgbClr val="000000"/>
                                  </a:solidFill>
                                  <a:latin typeface="Cambria Math"/>
                                  <a:ea typeface="Cambria Math"/>
                                </a:rPr>
                                <m:t>𝑖</m:t>
                              </m:r>
                            </m:sub>
                            <m:sup>
                              <m:r>
                                <a:rPr lang="en-GB" sz="3000" i="1">
                                  <a:solidFill>
                                    <a:srgbClr val="000000"/>
                                  </a:solidFill>
                                  <a:latin typeface="Cambria Math"/>
                                  <a:ea typeface="Cambria Math"/>
                                </a:rPr>
                                <m:t>′</m:t>
                              </m:r>
                            </m:sup>
                          </m:sSubSup>
                        </m:num>
                        <m:den>
                          <m:r>
                            <a:rPr lang="en-GB" sz="3000" i="1">
                              <a:solidFill>
                                <a:srgbClr val="000000"/>
                              </a:solidFill>
                              <a:latin typeface="Cambria Math"/>
                              <a:ea typeface="Cambria Math"/>
                            </a:rPr>
                            <m:t>𝐴𝑊𝐶</m:t>
                          </m:r>
                        </m:den>
                      </m:f>
                    </m:oMath>
                  </m:oMathPara>
                </a14:m>
                <a:endParaRPr lang="en-GB" sz="3000">
                  <a:solidFill>
                    <a:srgbClr val="000000"/>
                  </a:solidFill>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C8D47AE3-EE26-4F51-B743-FAB6F242554A}"/>
                  </a:ext>
                </a:extLst>
              </p:cNvPr>
              <p:cNvSpPr txBox="1">
                <a:spLocks noRot="1" noChangeAspect="1" noMove="1" noResize="1" noEditPoints="1" noAdjustHandles="1" noChangeArrowheads="1" noChangeShapeType="1" noTextEdit="1"/>
              </p:cNvSpPr>
              <p:nvPr/>
            </p:nvSpPr>
            <p:spPr>
              <a:xfrm>
                <a:off x="1648741" y="4994063"/>
                <a:ext cx="1978234" cy="1001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47C918-9804-4722-AEE8-C8F3BA4FBFDD}"/>
                  </a:ext>
                </a:extLst>
              </p:cNvPr>
              <p:cNvSpPr txBox="1"/>
              <p:nvPr/>
            </p:nvSpPr>
            <p:spPr>
              <a:xfrm>
                <a:off x="7228329" y="4858064"/>
                <a:ext cx="1968424"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smtClean="0">
                              <a:solidFill>
                                <a:srgbClr val="000000"/>
                              </a:solidFill>
                              <a:latin typeface="Cambria Math"/>
                            </a:rPr>
                            <m:t>𝑖</m:t>
                          </m:r>
                        </m:sub>
                        <m:sup/>
                        <m:e>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𝑆</m:t>
                              </m:r>
                            </m:e>
                            <m:sub>
                              <m:r>
                                <a:rPr lang="en-GB" sz="2800" i="1" smtClean="0">
                                  <a:solidFill>
                                    <a:srgbClr val="000000"/>
                                  </a:solidFill>
                                  <a:latin typeface="Cambria Math"/>
                                </a:rPr>
                                <m:t>𝑖</m:t>
                              </m:r>
                            </m:sub>
                          </m:sSub>
                          <m:r>
                            <a:rPr lang="en-GB" sz="2800" i="1" smtClean="0">
                              <a:solidFill>
                                <a:srgbClr val="000000"/>
                              </a:solidFill>
                              <a:latin typeface="Cambria Math"/>
                              <a:ea typeface="Cambria Math"/>
                            </a:rPr>
                            <m:t>=53</m:t>
                          </m:r>
                        </m:e>
                      </m:nary>
                    </m:oMath>
                  </m:oMathPara>
                </a14:m>
                <a:endParaRPr lang="en-GB" sz="2800">
                  <a:solidFill>
                    <a:srgbClr val="000000"/>
                  </a:solidFill>
                  <a:latin typeface="Open Sans" panose="020B0606030504020204" pitchFamily="34" charset="0"/>
                </a:endParaRPr>
              </a:p>
            </p:txBody>
          </p:sp>
        </mc:Choice>
        <mc:Fallback xmlns="">
          <p:sp>
            <p:nvSpPr>
              <p:cNvPr id="23" name="TextBox 22">
                <a:extLst>
                  <a:ext uri="{FF2B5EF4-FFF2-40B4-BE49-F238E27FC236}">
                    <a16:creationId xmlns:a16="http://schemas.microsoft.com/office/drawing/2014/main" id="{9247C918-9804-4722-AEE8-C8F3BA4FBFDD}"/>
                  </a:ext>
                </a:extLst>
              </p:cNvPr>
              <p:cNvSpPr txBox="1">
                <a:spLocks noRot="1" noChangeAspect="1" noMove="1" noResize="1" noEditPoints="1" noAdjustHandles="1" noChangeArrowheads="1" noChangeShapeType="1" noTextEdit="1"/>
              </p:cNvSpPr>
              <p:nvPr/>
            </p:nvSpPr>
            <p:spPr>
              <a:xfrm>
                <a:off x="7228329" y="4858064"/>
                <a:ext cx="1968424"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C3D5AE-BEEB-4B95-8931-DDDEC13A9204}"/>
                  </a:ext>
                </a:extLst>
              </p:cNvPr>
              <p:cNvSpPr txBox="1"/>
              <p:nvPr/>
            </p:nvSpPr>
            <p:spPr>
              <a:xfrm>
                <a:off x="2747722" y="2174088"/>
                <a:ext cx="638188" cy="10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3000" i="1" smtClean="0">
                              <a:solidFill>
                                <a:srgbClr val="000000"/>
                              </a:solidFill>
                              <a:latin typeface="Cambria Math" panose="02040503050406030204" pitchFamily="18" charset="0"/>
                              <a:ea typeface="Cambria Math"/>
                            </a:rPr>
                          </m:ctrlPr>
                        </m:fPr>
                        <m:num>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Sub>
                        </m:num>
                        <m:den>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𝐺</m:t>
                              </m:r>
                            </m:e>
                            <m:sub>
                              <m:r>
                                <a:rPr lang="en-GB" sz="3000" b="0" i="1">
                                  <a:solidFill>
                                    <a:srgbClr val="000000"/>
                                  </a:solidFill>
                                  <a:latin typeface="Cambria Math"/>
                                  <a:ea typeface="Cambria Math"/>
                                </a:rPr>
                                <m:t>𝑖</m:t>
                              </m:r>
                            </m:sub>
                          </m:sSub>
                        </m:den>
                      </m:f>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4" name="TextBox 23">
                <a:extLst>
                  <a:ext uri="{FF2B5EF4-FFF2-40B4-BE49-F238E27FC236}">
                    <a16:creationId xmlns:a16="http://schemas.microsoft.com/office/drawing/2014/main" id="{A2C3D5AE-BEEB-4B95-8931-DDDEC13A9204}"/>
                  </a:ext>
                </a:extLst>
              </p:cNvPr>
              <p:cNvSpPr txBox="1">
                <a:spLocks noRot="1" noChangeAspect="1" noMove="1" noResize="1" noEditPoints="1" noAdjustHandles="1" noChangeArrowheads="1" noChangeShapeType="1" noTextEdit="1"/>
              </p:cNvSpPr>
              <p:nvPr/>
            </p:nvSpPr>
            <p:spPr>
              <a:xfrm>
                <a:off x="2747722" y="2174088"/>
                <a:ext cx="638188" cy="1034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F2DC3E-6B71-4ACE-86F9-DF4468D67104}"/>
                  </a:ext>
                </a:extLst>
              </p:cNvPr>
              <p:cNvSpPr txBox="1"/>
              <p:nvPr/>
            </p:nvSpPr>
            <p:spPr>
              <a:xfrm>
                <a:off x="1606352" y="2488087"/>
                <a:ext cx="1048684" cy="554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3000" i="1" smtClean="0">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r>
                        <a:rPr lang="en-GB" sz="3000" b="0" i="1">
                          <a:solidFill>
                            <a:srgbClr val="000000"/>
                          </a:solidFill>
                          <a:latin typeface="Cambria Math"/>
                          <a:ea typeface="Cambria Math"/>
                        </a:rPr>
                        <m:t>=</m:t>
                      </m:r>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TextBox 24">
                <a:extLst>
                  <a:ext uri="{FF2B5EF4-FFF2-40B4-BE49-F238E27FC236}">
                    <a16:creationId xmlns:a16="http://schemas.microsoft.com/office/drawing/2014/main" id="{B7F2DC3E-6B71-4ACE-86F9-DF4468D67104}"/>
                  </a:ext>
                </a:extLst>
              </p:cNvPr>
              <p:cNvSpPr txBox="1">
                <a:spLocks noRot="1" noChangeAspect="1" noMove="1" noResize="1" noEditPoints="1" noAdjustHandles="1" noChangeArrowheads="1" noChangeShapeType="1" noTextEdit="1"/>
              </p:cNvSpPr>
              <p:nvPr/>
            </p:nvSpPr>
            <p:spPr>
              <a:xfrm>
                <a:off x="1606352" y="2488087"/>
                <a:ext cx="1048684" cy="554383"/>
              </a:xfrm>
              <a:prstGeom prst="rect">
                <a:avLst/>
              </a:prstGeom>
              <a:blipFill>
                <a:blip r:embed="rId9"/>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B88448E-35BA-B744-9505-7176D2127FEC}"/>
              </a:ext>
            </a:extLst>
          </p:cNvPr>
          <p:cNvSpPr/>
          <p:nvPr/>
        </p:nvSpPr>
        <p:spPr>
          <a:xfrm>
            <a:off x="887214" y="1387854"/>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Seasonal coefficients</a:t>
            </a:r>
          </a:p>
        </p:txBody>
      </p:sp>
      <p:sp>
        <p:nvSpPr>
          <p:cNvPr id="4" name="Title 1">
            <a:extLst>
              <a:ext uri="{FF2B5EF4-FFF2-40B4-BE49-F238E27FC236}">
                <a16:creationId xmlns:a16="http://schemas.microsoft.com/office/drawing/2014/main" id="{EA2CBE4B-187B-42E7-A772-BD0B375175F3}"/>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308136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A47B5B5C-9825-44E7-9AE8-0E0DD39BCC5E}"/>
              </a:ext>
            </a:extLst>
          </p:cNvPr>
          <p:cNvPicPr>
            <a:picLocks noChangeAspect="1"/>
          </p:cNvPicPr>
          <p:nvPr/>
        </p:nvPicPr>
        <p:blipFill>
          <a:blip r:embed="rId3"/>
          <a:stretch>
            <a:fillRect/>
          </a:stretch>
        </p:blipFill>
        <p:spPr>
          <a:xfrm>
            <a:off x="-3565" y="-1605"/>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9882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panose="020B0606030504020204" pitchFamily="34" charset="0"/>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366464"/>
            <a:ext cx="6839091" cy="462383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Bef>
                <a:spcPts val="0"/>
              </a:spcBef>
              <a:spcAft>
                <a:spcPts val="1200"/>
              </a:spcAft>
              <a:buClr>
                <a:srgbClr val="333333"/>
              </a:buClr>
              <a:buSzPts val="1600"/>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a:t>
            </a:r>
            <a:endParaRPr lang="en-US"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ILO1: </a:t>
            </a:r>
            <a:r>
              <a:rPr lang="en-US" sz="2000">
                <a:latin typeface="Open Sans" panose="020B0606030504020204" pitchFamily="34" charset="0"/>
                <a:ea typeface="Open Sans" panose="020B0606030504020204" pitchFamily="34" charset="0"/>
                <a:cs typeface="Open Sans" panose="020B0606030504020204" pitchFamily="34" charset="0"/>
              </a:rPr>
              <a:t>explain the importance of matching electricity supply and hourly demand</a:t>
            </a: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ILO2: </a:t>
            </a:r>
            <a:r>
              <a:rPr lang="en-US" sz="2000">
                <a:latin typeface="Open Sans"/>
                <a:ea typeface="Open Sans" panose="020B0606030504020204" pitchFamily="34" charset="0"/>
                <a:cs typeface="Open Sans" panose="020B0606030504020204" pitchFamily="34" charset="0"/>
              </a:rPr>
              <a:t>understand how MAED-EL can help with electric system expansion planning by predicting hourly electricity demand data</a:t>
            </a:r>
            <a:endParaRPr lang="en-GB" sz="200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ILO3: </a:t>
            </a:r>
            <a:r>
              <a:rPr lang="en-US" sz="2000">
                <a:latin typeface="Open Sans"/>
                <a:ea typeface="Open Sans" panose="020B0606030504020204" pitchFamily="34" charset="0"/>
                <a:cs typeface="Open Sans" panose="020B0606030504020204" pitchFamily="34" charset="0"/>
              </a:rPr>
              <a:t>account for MAED-D predicted growth trends in hourly demand data from a base year using the growth trend deflator</a:t>
            </a: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ILO4: </a:t>
            </a:r>
            <a:r>
              <a:rPr lang="en-US" sz="2000">
                <a:latin typeface="Open Sans" panose="020B0606030504020204" pitchFamily="34" charset="0"/>
                <a:ea typeface="Open Sans" panose="020B0606030504020204" pitchFamily="34" charset="0"/>
                <a:cs typeface="Open Sans" panose="020B0606030504020204" pitchFamily="34" charset="0"/>
              </a:rPr>
              <a:t>calculate seasonal, daily, and hourly modulating coefficients using hourly demand data from a base year</a:t>
            </a:r>
            <a:endParaRPr lang="en-GB" sz="200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3" name="Google Shape;101;p15">
            <a:extLst>
              <a:ext uri="{FF2B5EF4-FFF2-40B4-BE49-F238E27FC236}">
                <a16:creationId xmlns:a16="http://schemas.microsoft.com/office/drawing/2014/main" id="{6384C9B6-0E7E-8743-B9C6-90D766E69A61}"/>
              </a:ext>
            </a:extLst>
          </p:cNvPr>
          <p:cNvGrpSpPr>
            <a:grpSpLocks/>
          </p:cNvGrpSpPr>
          <p:nvPr/>
        </p:nvGrpSpPr>
        <p:grpSpPr bwMode="auto">
          <a:xfrm>
            <a:off x="8138124" y="2039006"/>
            <a:ext cx="3359151" cy="3589341"/>
            <a:chOff x="5322277" y="1528650"/>
            <a:chExt cx="3214025" cy="2447800"/>
          </a:xfrm>
        </p:grpSpPr>
        <p:sp>
          <p:nvSpPr>
            <p:cNvPr id="15" name="Google Shape;102;p15">
              <a:extLst>
                <a:ext uri="{FF2B5EF4-FFF2-40B4-BE49-F238E27FC236}">
                  <a16:creationId xmlns:a16="http://schemas.microsoft.com/office/drawing/2014/main" id="{0815A229-27D9-C642-A267-728954EBC6DA}"/>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9.1. Electricity supply and demand</a:t>
              </a:r>
              <a:endParaRPr lang="en-US" altLang="en-US" sz="1600" err="1">
                <a:ea typeface="Open Sans" panose="020B0606030504020204" pitchFamily="34" charset="0"/>
                <a:cs typeface="Open Sans" panose="020B0606030504020204" pitchFamily="34" charset="0"/>
              </a:endParaRPr>
            </a:p>
          </p:txBody>
        </p:sp>
        <p:sp>
          <p:nvSpPr>
            <p:cNvPr id="16" name="Google Shape;103;p15">
              <a:extLst>
                <a:ext uri="{FF2B5EF4-FFF2-40B4-BE49-F238E27FC236}">
                  <a16:creationId xmlns:a16="http://schemas.microsoft.com/office/drawing/2014/main" id="{13AFE2B8-3D2D-3545-916C-01D859FD4736}"/>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9.2. Purpose of MAED-EL</a:t>
              </a:r>
            </a:p>
          </p:txBody>
        </p:sp>
        <p:sp>
          <p:nvSpPr>
            <p:cNvPr id="17" name="Google Shape;104;p15">
              <a:extLst>
                <a:ext uri="{FF2B5EF4-FFF2-40B4-BE49-F238E27FC236}">
                  <a16:creationId xmlns:a16="http://schemas.microsoft.com/office/drawing/2014/main" id="{9355C89A-BB69-3446-89D9-D44BD4986DF3}"/>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9.3 Representing hourly demand</a:t>
              </a:r>
              <a:endParaRPr lang="en-US" altLang="en-US" sz="1600">
                <a:ea typeface="Open Sans" panose="020B0606030504020204" pitchFamily="34" charset="0"/>
                <a:cs typeface="Open Sans" panose="020B0606030504020204" pitchFamily="34" charset="0"/>
              </a:endParaRPr>
            </a:p>
          </p:txBody>
        </p:sp>
        <p:sp>
          <p:nvSpPr>
            <p:cNvPr id="18" name="Google Shape;105;p15">
              <a:extLst>
                <a:ext uri="{FF2B5EF4-FFF2-40B4-BE49-F238E27FC236}">
                  <a16:creationId xmlns:a16="http://schemas.microsoft.com/office/drawing/2014/main" id="{DF261196-30D5-A94F-BF3E-70480BA28273}"/>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9.4. Time coefficients</a:t>
              </a:r>
              <a:endParaRPr lang="en-US" altLang="en-US" sz="1600" dirty="0">
                <a:ea typeface="Open Sans" panose="020B0606030504020204" pitchFamily="34" charset="0"/>
                <a:cs typeface="Open Sans" panose="020B0606030504020204" pitchFamily="34" charset="0"/>
              </a:endParaRPr>
            </a:p>
          </p:txBody>
        </p:sp>
        <p:cxnSp>
          <p:nvCxnSpPr>
            <p:cNvPr id="19" name="Google Shape;106;p15">
              <a:extLst>
                <a:ext uri="{FF2B5EF4-FFF2-40B4-BE49-F238E27FC236}">
                  <a16:creationId xmlns:a16="http://schemas.microsoft.com/office/drawing/2014/main" id="{9BDB072D-2866-3E46-9E6E-8F9EDB6E3C03}"/>
                </a:ext>
              </a:extLst>
            </p:cNvPr>
            <p:cNvCxnSpPr>
              <a:cxnSpLocks/>
              <a:stCxn id="15" idx="2"/>
              <a:endCxn id="16"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7;p15">
              <a:extLst>
                <a:ext uri="{FF2B5EF4-FFF2-40B4-BE49-F238E27FC236}">
                  <a16:creationId xmlns:a16="http://schemas.microsoft.com/office/drawing/2014/main" id="{33F36E50-256E-BE44-924F-9C43EECC47C1}"/>
                </a:ext>
              </a:extLst>
            </p:cNvPr>
            <p:cNvCxnSpPr>
              <a:cxnSpLocks/>
              <a:stCxn id="16" idx="2"/>
              <a:endCxn id="17"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1" name="Google Shape;108;p15">
              <a:extLst>
                <a:ext uri="{FF2B5EF4-FFF2-40B4-BE49-F238E27FC236}">
                  <a16:creationId xmlns:a16="http://schemas.microsoft.com/office/drawing/2014/main" id="{C5BDA266-7D26-774E-984B-968D659F7B71}"/>
                </a:ext>
              </a:extLst>
            </p:cNvPr>
            <p:cNvCxnSpPr>
              <a:cxnSpLocks/>
              <a:stCxn id="17" idx="2"/>
              <a:endCxn id="18"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81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DF0072-2E0C-4592-BF9B-D603FE5CE0E9}"/>
                  </a:ext>
                </a:extLst>
              </p:cNvPr>
              <p:cNvSpPr txBox="1"/>
              <p:nvPr/>
            </p:nvSpPr>
            <p:spPr>
              <a:xfrm>
                <a:off x="872588" y="2823006"/>
                <a:ext cx="1508490"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𝐸</m:t>
                          </m:r>
                        </m:e>
                        <m:sub>
                          <m:r>
                            <a:rPr lang="en-US" sz="2800" b="0" i="1" smtClean="0">
                              <a:solidFill>
                                <a:srgbClr val="000000"/>
                              </a:solidFill>
                              <a:latin typeface="Cambria Math" panose="02040503050406030204" pitchFamily="18" charset="0"/>
                            </a:rPr>
                            <m:t>𝑎𝑣𝑔</m:t>
                          </m:r>
                          <m:r>
                            <a:rPr lang="en-US" sz="2800" b="0" i="1" smtClean="0">
                              <a:solidFill>
                                <a:srgbClr val="000000"/>
                              </a:solidFill>
                              <a:latin typeface="Cambria Math" panose="02040503050406030204" pitchFamily="18" charset="0"/>
                            </a:rPr>
                            <m:t>, </m:t>
                          </m:r>
                          <m:r>
                            <a:rPr lang="en-GB" sz="2800" i="1">
                              <a:solidFill>
                                <a:srgbClr val="000000"/>
                              </a:solidFill>
                              <a:latin typeface="Cambria Math"/>
                            </a:rPr>
                            <m:t>𝑖</m:t>
                          </m:r>
                        </m:sub>
                      </m:sSub>
                      <m:r>
                        <a:rPr lang="en-GB" sz="280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26" name="TextBox 25">
                <a:extLst>
                  <a:ext uri="{FF2B5EF4-FFF2-40B4-BE49-F238E27FC236}">
                    <a16:creationId xmlns:a16="http://schemas.microsoft.com/office/drawing/2014/main" id="{51DF0072-2E0C-4592-BF9B-D603FE5CE0E9}"/>
                  </a:ext>
                </a:extLst>
              </p:cNvPr>
              <p:cNvSpPr txBox="1">
                <a:spLocks noRot="1" noChangeAspect="1" noMove="1" noResize="1" noEditPoints="1" noAdjustHandles="1" noChangeArrowheads="1" noChangeShapeType="1" noTextEdit="1"/>
              </p:cNvSpPr>
              <p:nvPr/>
            </p:nvSpPr>
            <p:spPr>
              <a:xfrm>
                <a:off x="872588" y="2823006"/>
                <a:ext cx="1508490" cy="558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270892-1B60-470A-A30C-81598FA13730}"/>
                  </a:ext>
                </a:extLst>
              </p:cNvPr>
              <p:cNvSpPr txBox="1"/>
              <p:nvPr/>
            </p:nvSpPr>
            <p:spPr>
              <a:xfrm>
                <a:off x="6281368" y="1843560"/>
                <a:ext cx="4139952" cy="2382255"/>
              </a:xfrm>
              <a:prstGeom prst="rect">
                <a:avLst/>
              </a:prstGeom>
              <a:noFill/>
            </p:spPr>
            <p:txBody>
              <a:bodyPr wrap="square" rtlCol="0">
                <a:spAutoFit/>
              </a:bodyPr>
              <a:lstStyle/>
              <a:p>
                <a:pPr>
                  <a:spcBef>
                    <a:spcPts val="1000"/>
                  </a:spcBef>
                </a:pPr>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m:rPr>
                            <m:sty m:val="p"/>
                          </m:rPr>
                          <a:rPr lang="en-GB" sz="2000" b="0" i="0" smtClean="0">
                            <a:solidFill>
                              <a:srgbClr val="000000"/>
                            </a:solidFill>
                            <a:latin typeface="Cambria Math"/>
                            <a:ea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D</m:t>
                        </m:r>
                      </m:e>
                      <m:sub>
                        <m:r>
                          <m:rPr>
                            <m:sty m:val="p"/>
                          </m:rPr>
                          <a:rPr lang="en-US" sz="2000" b="0" i="0" smtClean="0">
                            <a:solidFill>
                              <a:srgbClr val="000000"/>
                            </a:solidFill>
                            <a:latin typeface="Cambria Math" panose="02040503050406030204" pitchFamily="18" charset="0"/>
                          </a:rPr>
                          <m:t>avg</m:t>
                        </m:r>
                        <m:r>
                          <a:rPr lang="en-US" sz="2000" b="0" i="0" smtClean="0">
                            <a:solidFill>
                              <a:srgbClr val="000000"/>
                            </a:solidFill>
                            <a:latin typeface="Cambria Math" panose="02040503050406030204" pitchFamily="18" charset="0"/>
                          </a:rPr>
                          <m:t>, </m:t>
                        </m:r>
                        <m:r>
                          <m:rPr>
                            <m:sty m:val="p"/>
                          </m:rPr>
                          <a:rPr lang="en-GB" sz="2000" b="0" i="0" smtClean="0">
                            <a:solidFill>
                              <a:srgbClr val="000000"/>
                            </a:solidFill>
                            <a:latin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Daily average electricity demand in week I</a:t>
                </a: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m:t>
                        </m:r>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id</m:t>
                        </m:r>
                        <m:r>
                          <a:rPr lang="en-GB" sz="2000" b="0" i="0" smtClean="0">
                            <a:solidFill>
                              <a:srgbClr val="000000"/>
                            </a:solidFill>
                            <a:latin typeface="Cambria Math"/>
                            <a:ea typeface="Cambria Math"/>
                          </a:rPr>
                          <m:t>)</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day id of week i (id: 1…7)</a:t>
                </a:r>
              </a:p>
            </p:txBody>
          </p:sp>
        </mc:Choice>
        <mc:Fallback xmlns="">
          <p:sp>
            <p:nvSpPr>
              <p:cNvPr id="29" name="TextBox 28">
                <a:extLst>
                  <a:ext uri="{FF2B5EF4-FFF2-40B4-BE49-F238E27FC236}">
                    <a16:creationId xmlns:a16="http://schemas.microsoft.com/office/drawing/2014/main" id="{AC270892-1B60-470A-A30C-81598FA13730}"/>
                  </a:ext>
                </a:extLst>
              </p:cNvPr>
              <p:cNvSpPr txBox="1">
                <a:spLocks noRot="1" noChangeAspect="1" noMove="1" noResize="1" noEditPoints="1" noAdjustHandles="1" noChangeArrowheads="1" noChangeShapeType="1" noTextEdit="1"/>
              </p:cNvSpPr>
              <p:nvPr/>
            </p:nvSpPr>
            <p:spPr>
              <a:xfrm>
                <a:off x="6281368" y="1843560"/>
                <a:ext cx="4139952" cy="2382255"/>
              </a:xfrm>
              <a:prstGeom prst="rect">
                <a:avLst/>
              </a:prstGeom>
              <a:blipFill>
                <a:blip r:embed="rId5"/>
                <a:stretch>
                  <a:fillRect l="-1471" t="-1023" b="-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CBA54F-E047-4D08-A9AE-4B71EADA5EF9}"/>
                  </a:ext>
                </a:extLst>
              </p:cNvPr>
              <p:cNvSpPr txBox="1"/>
              <p:nvPr/>
            </p:nvSpPr>
            <p:spPr>
              <a:xfrm>
                <a:off x="792402" y="3861292"/>
                <a:ext cx="1565685"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𝐷</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𝑖</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sub>
                      </m:sSub>
                      <m:r>
                        <a:rPr lang="en-GB" sz="2800" b="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30" name="TextBox 29">
                <a:extLst>
                  <a:ext uri="{FF2B5EF4-FFF2-40B4-BE49-F238E27FC236}">
                    <a16:creationId xmlns:a16="http://schemas.microsoft.com/office/drawing/2014/main" id="{0DCBA54F-E047-4D08-A9AE-4B71EADA5EF9}"/>
                  </a:ext>
                </a:extLst>
              </p:cNvPr>
              <p:cNvSpPr txBox="1">
                <a:spLocks noRot="1" noChangeAspect="1" noMove="1" noResize="1" noEditPoints="1" noAdjustHandles="1" noChangeArrowheads="1" noChangeShapeType="1" noTextEdit="1"/>
              </p:cNvSpPr>
              <p:nvPr/>
            </p:nvSpPr>
            <p:spPr>
              <a:xfrm>
                <a:off x="792402" y="3861292"/>
                <a:ext cx="1565685" cy="564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CB463E-9BBF-4250-926E-B49BF1ADCFE0}"/>
                  </a:ext>
                </a:extLst>
              </p:cNvPr>
              <p:cNvSpPr txBox="1"/>
              <p:nvPr/>
            </p:nvSpPr>
            <p:spPr>
              <a:xfrm>
                <a:off x="7032183" y="4794526"/>
                <a:ext cx="2638322"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𝑖</m:t>
                          </m:r>
                        </m:sub>
                        <m:sup/>
                        <m:e>
                          <m:sSub>
                            <m:sSubPr>
                              <m:ctrlPr>
                                <a:rPr lang="en-GB" sz="2800" b="1" i="1">
                                  <a:solidFill>
                                    <a:srgbClr val="000000"/>
                                  </a:solidFill>
                                  <a:latin typeface="Cambria Math" panose="02040503050406030204" pitchFamily="18" charset="0"/>
                                  <a:ea typeface="Cambria Math"/>
                                </a:rPr>
                              </m:ctrlPr>
                            </m:sSubPr>
                            <m:e>
                              <m:r>
                                <a:rPr lang="en-US" sz="2800" b="1" i="1">
                                  <a:solidFill>
                                    <a:srgbClr val="000000"/>
                                  </a:solidFill>
                                  <a:latin typeface="Cambria Math" panose="02040503050406030204" pitchFamily="18" charset="0"/>
                                  <a:ea typeface="Cambria Math"/>
                                </a:rPr>
                                <m:t>𝑫</m:t>
                              </m:r>
                            </m:e>
                            <m:sub>
                              <m:r>
                                <a:rPr lang="en-GB" sz="2800" b="1" i="1">
                                  <a:solidFill>
                                    <a:srgbClr val="000000"/>
                                  </a:solidFill>
                                  <a:latin typeface="Cambria Math"/>
                                  <a:ea typeface="Cambria Math"/>
                                </a:rPr>
                                <m:t>(</m:t>
                              </m:r>
                              <m:r>
                                <a:rPr lang="en-GB" sz="2800" b="1" i="1">
                                  <a:solidFill>
                                    <a:srgbClr val="000000"/>
                                  </a:solidFill>
                                  <a:latin typeface="Cambria Math"/>
                                  <a:ea typeface="Cambria Math"/>
                                </a:rPr>
                                <m:t>𝒊</m:t>
                              </m:r>
                              <m:r>
                                <a:rPr lang="en-GB" sz="2800" b="1" i="1">
                                  <a:solidFill>
                                    <a:srgbClr val="000000"/>
                                  </a:solidFill>
                                  <a:latin typeface="Cambria Math"/>
                                  <a:ea typeface="Cambria Math"/>
                                </a:rPr>
                                <m:t>,</m:t>
                              </m:r>
                              <m:r>
                                <a:rPr lang="en-GB" sz="2800" b="1" i="1">
                                  <a:solidFill>
                                    <a:srgbClr val="000000"/>
                                  </a:solidFill>
                                  <a:latin typeface="Cambria Math"/>
                                  <a:ea typeface="Cambria Math"/>
                                </a:rPr>
                                <m:t>𝒊𝒅</m:t>
                              </m:r>
                              <m:r>
                                <a:rPr lang="en-GB" sz="2800" b="1" i="1">
                                  <a:solidFill>
                                    <a:srgbClr val="000000"/>
                                  </a:solidFill>
                                  <a:latin typeface="Cambria Math"/>
                                  <a:ea typeface="Cambria Math"/>
                                </a:rPr>
                                <m:t>)</m:t>
                              </m:r>
                            </m:sub>
                          </m:sSub>
                        </m:e>
                      </m:nary>
                      <m:r>
                        <a:rPr lang="en-GB" sz="2800" i="1">
                          <a:solidFill>
                            <a:srgbClr val="000000"/>
                          </a:solidFill>
                          <a:latin typeface="Cambria Math"/>
                          <a:ea typeface="Cambria Math"/>
                        </a:rPr>
                        <m:t>=7</m:t>
                      </m:r>
                    </m:oMath>
                  </m:oMathPara>
                </a14:m>
                <a:endParaRPr lang="en-GB" sz="2800">
                  <a:solidFill>
                    <a:srgbClr val="000000"/>
                  </a:solidFill>
                  <a:latin typeface="Open Sans" panose="020B0606030504020204" pitchFamily="34" charset="0"/>
                </a:endParaRPr>
              </a:p>
            </p:txBody>
          </p:sp>
        </mc:Choice>
        <mc:Fallback xmlns="">
          <p:sp>
            <p:nvSpPr>
              <p:cNvPr id="32" name="TextBox 31">
                <a:extLst>
                  <a:ext uri="{FF2B5EF4-FFF2-40B4-BE49-F238E27FC236}">
                    <a16:creationId xmlns:a16="http://schemas.microsoft.com/office/drawing/2014/main" id="{97CB463E-9BBF-4250-926E-B49BF1ADCFE0}"/>
                  </a:ext>
                </a:extLst>
              </p:cNvPr>
              <p:cNvSpPr txBox="1">
                <a:spLocks noRot="1" noChangeAspect="1" noMove="1" noResize="1" noEditPoints="1" noAdjustHandles="1" noChangeArrowheads="1" noChangeShapeType="1" noTextEdit="1"/>
              </p:cNvSpPr>
              <p:nvPr/>
            </p:nvSpPr>
            <p:spPr>
              <a:xfrm>
                <a:off x="7032183" y="4794526"/>
                <a:ext cx="2638322"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99651-A6F9-43E8-8D8F-90F4B1970FF5}"/>
                  </a:ext>
                </a:extLst>
              </p:cNvPr>
              <p:cNvSpPr txBox="1"/>
              <p:nvPr/>
            </p:nvSpPr>
            <p:spPr>
              <a:xfrm>
                <a:off x="2558900" y="2609131"/>
                <a:ext cx="597921" cy="89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𝑖</m:t>
                              </m:r>
                            </m:sub>
                          </m:sSub>
                        </m:num>
                        <m:den>
                          <m:r>
                            <a:rPr lang="en-GB" sz="2800" i="1">
                              <a:solidFill>
                                <a:srgbClr val="000000"/>
                              </a:solidFill>
                              <a:latin typeface="Cambria Math"/>
                              <a:ea typeface="Cambria Math"/>
                            </a:rPr>
                            <m:t>7</m:t>
                          </m:r>
                        </m:den>
                      </m:f>
                    </m:oMath>
                  </m:oMathPara>
                </a14:m>
                <a:endParaRPr lang="en-GB" sz="2800">
                  <a:solidFill>
                    <a:srgbClr val="000000"/>
                  </a:solidFill>
                  <a:latin typeface="Open Sans" panose="020B0606030504020204" pitchFamily="34" charset="0"/>
                </a:endParaRPr>
              </a:p>
            </p:txBody>
          </p:sp>
        </mc:Choice>
        <mc:Fallback xmlns="">
          <p:sp>
            <p:nvSpPr>
              <p:cNvPr id="35" name="TextBox 34">
                <a:extLst>
                  <a:ext uri="{FF2B5EF4-FFF2-40B4-BE49-F238E27FC236}">
                    <a16:creationId xmlns:a16="http://schemas.microsoft.com/office/drawing/2014/main" id="{19399651-A6F9-43E8-8D8F-90F4B1970FF5}"/>
                  </a:ext>
                </a:extLst>
              </p:cNvPr>
              <p:cNvSpPr txBox="1">
                <a:spLocks noRot="1" noChangeAspect="1" noMove="1" noResize="1" noEditPoints="1" noAdjustHandles="1" noChangeArrowheads="1" noChangeShapeType="1" noTextEdit="1"/>
              </p:cNvSpPr>
              <p:nvPr/>
            </p:nvSpPr>
            <p:spPr>
              <a:xfrm>
                <a:off x="2558900" y="2609131"/>
                <a:ext cx="597921" cy="8974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7C9C-6405-4C0A-A0AE-380985988CD9}"/>
                  </a:ext>
                </a:extLst>
              </p:cNvPr>
              <p:cNvSpPr txBox="1"/>
              <p:nvPr/>
            </p:nvSpPr>
            <p:spPr>
              <a:xfrm>
                <a:off x="2558900" y="3655603"/>
                <a:ext cx="1534217" cy="1040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m:t>
                              </m:r>
                              <m:r>
                                <a:rPr lang="en-GB" sz="2800" i="1">
                                  <a:solidFill>
                                    <a:srgbClr val="000000"/>
                                  </a:solidFill>
                                  <a:latin typeface="Cambria Math"/>
                                  <a:ea typeface="Cambria Math"/>
                                </a:rPr>
                                <m:t>𝑖</m:t>
                              </m:r>
                              <m:r>
                                <a:rPr lang="en-GB" sz="2800" i="1">
                                  <a:solidFill>
                                    <a:srgbClr val="000000"/>
                                  </a:solidFill>
                                  <a:latin typeface="Cambria Math"/>
                                  <a:ea typeface="Cambria Math"/>
                                </a:rPr>
                                <m:t>,</m:t>
                              </m:r>
                              <m:r>
                                <a:rPr lang="en-GB" sz="2800" i="1">
                                  <a:solidFill>
                                    <a:srgbClr val="000000"/>
                                  </a:solidFill>
                                  <a:latin typeface="Cambria Math"/>
                                  <a:ea typeface="Cambria Math"/>
                                </a:rPr>
                                <m:t>𝑖𝑑</m:t>
                              </m:r>
                              <m:r>
                                <a:rPr lang="en-GB" sz="2800" i="1">
                                  <a:solidFill>
                                    <a:srgbClr val="000000"/>
                                  </a:solidFill>
                                  <a:latin typeface="Cambria Math"/>
                                  <a:ea typeface="Cambria Math"/>
                                </a:rPr>
                                <m:t>)</m:t>
                              </m:r>
                            </m:sub>
                          </m:sSub>
                        </m:num>
                        <m:den>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US" sz="2800" b="0" i="1" smtClean="0">
                                  <a:solidFill>
                                    <a:srgbClr val="000000"/>
                                  </a:solidFill>
                                  <a:latin typeface="Cambria Math" panose="02040503050406030204" pitchFamily="18" charset="0"/>
                                  <a:ea typeface="Cambria Math"/>
                                </a:rPr>
                                <m:t>𝑎𝑣𝑔</m:t>
                              </m:r>
                              <m:r>
                                <a:rPr lang="en-US" sz="2800" b="0" i="1" smtClean="0">
                                  <a:solidFill>
                                    <a:srgbClr val="000000"/>
                                  </a:solidFill>
                                  <a:latin typeface="Cambria Math" panose="02040503050406030204" pitchFamily="18" charset="0"/>
                                  <a:ea typeface="Cambria Math"/>
                                </a:rPr>
                                <m:t>,</m:t>
                              </m:r>
                              <m:r>
                                <a:rPr lang="en-GB" sz="2800" i="1">
                                  <a:solidFill>
                                    <a:srgbClr val="000000"/>
                                  </a:solidFill>
                                  <a:latin typeface="Cambria Math"/>
                                  <a:ea typeface="Cambria Math"/>
                                </a:rPr>
                                <m:t>𝑖</m:t>
                              </m:r>
                            </m:sub>
                          </m:sSub>
                        </m:den>
                      </m:f>
                    </m:oMath>
                  </m:oMathPara>
                </a14:m>
                <a:endParaRPr lang="en-GB" sz="2800">
                  <a:solidFill>
                    <a:srgbClr val="000000"/>
                  </a:solidFill>
                  <a:latin typeface="Open Sans" panose="020B0606030504020204" pitchFamily="34" charset="0"/>
                </a:endParaRPr>
              </a:p>
            </p:txBody>
          </p:sp>
        </mc:Choice>
        <mc:Fallback xmlns="">
          <p:sp>
            <p:nvSpPr>
              <p:cNvPr id="37" name="TextBox 36">
                <a:extLst>
                  <a:ext uri="{FF2B5EF4-FFF2-40B4-BE49-F238E27FC236}">
                    <a16:creationId xmlns:a16="http://schemas.microsoft.com/office/drawing/2014/main" id="{15AA7C9C-6405-4C0A-A0AE-380985988CD9}"/>
                  </a:ext>
                </a:extLst>
              </p:cNvPr>
              <p:cNvSpPr txBox="1">
                <a:spLocks noRot="1" noChangeAspect="1" noMove="1" noResize="1" noEditPoints="1" noAdjustHandles="1" noChangeArrowheads="1" noChangeShapeType="1" noTextEdit="1"/>
              </p:cNvSpPr>
              <p:nvPr/>
            </p:nvSpPr>
            <p:spPr>
              <a:xfrm>
                <a:off x="2558900" y="3655603"/>
                <a:ext cx="1534217" cy="1040157"/>
              </a:xfrm>
              <a:prstGeom prst="rect">
                <a:avLst/>
              </a:prstGeom>
              <a:blipFill>
                <a:blip r:embed="rId9"/>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7A574AE-CC84-0644-8AB0-47B5D5A7BE0D}"/>
              </a:ext>
            </a:extLst>
          </p:cNvPr>
          <p:cNvSpPr/>
          <p:nvPr/>
        </p:nvSpPr>
        <p:spPr>
          <a:xfrm>
            <a:off x="894685" y="136544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Daily coefficients</a:t>
            </a:r>
          </a:p>
        </p:txBody>
      </p:sp>
      <p:sp>
        <p:nvSpPr>
          <p:cNvPr id="4" name="Title 1">
            <a:extLst>
              <a:ext uri="{FF2B5EF4-FFF2-40B4-BE49-F238E27FC236}">
                <a16:creationId xmlns:a16="http://schemas.microsoft.com/office/drawing/2014/main" id="{672DCE21-5271-46DF-BFFC-FCACD8301F40}"/>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428417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2B6807-4C7A-468B-9756-9F0CE7D0F5FC}"/>
                  </a:ext>
                </a:extLst>
              </p:cNvPr>
              <p:cNvSpPr txBox="1"/>
              <p:nvPr/>
            </p:nvSpPr>
            <p:spPr>
              <a:xfrm>
                <a:off x="887214" y="2406931"/>
                <a:ext cx="3176675" cy="564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b="0" i="1">
                              <a:solidFill>
                                <a:srgbClr val="000000"/>
                              </a:solidFill>
                              <a:latin typeface="Cambria Math"/>
                            </a:rPr>
                            <m:t>(</m:t>
                          </m:r>
                          <m:r>
                            <a:rPr lang="en-GB" sz="2800" b="0" i="1">
                              <a:solidFill>
                                <a:srgbClr val="000000"/>
                              </a:solidFill>
                              <a:latin typeface="Cambria Math"/>
                            </a:rPr>
                            <m:t>h</m:t>
                          </m:r>
                          <m:r>
                            <a:rPr lang="en-GB" sz="2800" b="0" i="1">
                              <a:solidFill>
                                <a:srgbClr val="000000"/>
                              </a:solidFill>
                              <a:latin typeface="Cambria Math"/>
                            </a:rPr>
                            <m:t>,</m:t>
                          </m:r>
                          <m:r>
                            <a:rPr lang="en-GB" sz="2800" b="0" i="1">
                              <a:solidFill>
                                <a:srgbClr val="000000"/>
                              </a:solidFill>
                              <a:latin typeface="Cambria Math"/>
                            </a:rPr>
                            <m:t>𝑖𝑐</m:t>
                          </m:r>
                          <m:r>
                            <a:rPr lang="en-GB" sz="2800" b="0" i="1">
                              <a:solidFill>
                                <a:srgbClr val="000000"/>
                              </a:solidFill>
                              <a:latin typeface="Cambria Math"/>
                            </a:rPr>
                            <m:t>,</m:t>
                          </m:r>
                          <m:r>
                            <a:rPr lang="en-GB" sz="2800" b="0" i="1">
                              <a:solidFill>
                                <a:srgbClr val="000000"/>
                              </a:solidFill>
                              <a:latin typeface="Cambria Math"/>
                            </a:rPr>
                            <m:t>𝑖𝑑</m:t>
                          </m:r>
                          <m:r>
                            <a:rPr lang="en-GB" sz="2800" b="0" i="1">
                              <a:solidFill>
                                <a:srgbClr val="000000"/>
                              </a:solidFill>
                              <a:latin typeface="Cambria Math"/>
                            </a:rPr>
                            <m:t>,</m:t>
                          </m:r>
                          <m:r>
                            <a:rPr lang="en-GB" sz="2800" b="0" i="1">
                              <a:solidFill>
                                <a:srgbClr val="000000"/>
                              </a:solidFill>
                              <a:latin typeface="Cambria Math"/>
                            </a:rPr>
                            <m:t>𝑖𝑠</m:t>
                          </m:r>
                          <m:r>
                            <a:rPr lang="en-GB" sz="2800" b="0" i="1">
                              <a:solidFill>
                                <a:srgbClr val="000000"/>
                              </a:solidFill>
                              <a:latin typeface="Cambria Math"/>
                            </a:rPr>
                            <m:t>)</m:t>
                          </m:r>
                        </m:sub>
                      </m:sSub>
                      <m:r>
                        <a:rPr lang="en-GB" sz="2800" b="0" i="1">
                          <a:solidFill>
                            <a:srgbClr val="000000"/>
                          </a:solidFill>
                          <a:latin typeface="Cambria Math"/>
                          <a:ea typeface="Cambria Math"/>
                        </a:rPr>
                        <m:t>=</m:t>
                      </m:r>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2" name="TextBox 21">
                <a:extLst>
                  <a:ext uri="{FF2B5EF4-FFF2-40B4-BE49-F238E27FC236}">
                    <a16:creationId xmlns:a16="http://schemas.microsoft.com/office/drawing/2014/main" id="{A52B6807-4C7A-468B-9756-9F0CE7D0F5FC}"/>
                  </a:ext>
                </a:extLst>
              </p:cNvPr>
              <p:cNvSpPr txBox="1">
                <a:spLocks noRot="1" noChangeAspect="1" noMove="1" noResize="1" noEditPoints="1" noAdjustHandles="1" noChangeArrowheads="1" noChangeShapeType="1" noTextEdit="1"/>
              </p:cNvSpPr>
              <p:nvPr/>
            </p:nvSpPr>
            <p:spPr>
              <a:xfrm>
                <a:off x="887214" y="2406931"/>
                <a:ext cx="3176675" cy="564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0B10B6-95BD-4D04-AD71-851D89F4219D}"/>
                  </a:ext>
                </a:extLst>
              </p:cNvPr>
              <p:cNvSpPr txBox="1"/>
              <p:nvPr/>
            </p:nvSpPr>
            <p:spPr>
              <a:xfrm>
                <a:off x="6319768" y="2168849"/>
                <a:ext cx="5051294" cy="1968552"/>
              </a:xfrm>
              <a:prstGeom prst="rect">
                <a:avLst/>
              </a:prstGeom>
              <a:noFill/>
            </p:spPr>
            <p:txBody>
              <a:bodyPr wrap="square" rtlCol="0">
                <a:spAutoFit/>
              </a:bodyPr>
              <a:lstStyle/>
              <a:p>
                <a:pPr marL="1076325" indent="-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marL="1076325" indent="-1076325"/>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GB" sz="2000" b="1" i="0" smtClean="0">
                            <a:solidFill>
                              <a:srgbClr val="000000"/>
                            </a:solidFill>
                            <a:latin typeface="Cambria Math"/>
                            <a:ea typeface="Cambria Math"/>
                          </a:rPr>
                          <m:t>𝐄</m:t>
                        </m:r>
                      </m:e>
                      <m:sub>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𝐡</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𝐢𝐜</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𝐢𝐝</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𝐢𝐬</m:t>
                        </m:r>
                        <m:r>
                          <a:rPr lang="en-GB" sz="2000" b="1" i="0" smtClean="0">
                            <a:solidFill>
                              <a:srgbClr val="000000"/>
                            </a:solidFill>
                            <a:latin typeface="Cambria Math"/>
                            <a:ea typeface="Cambria Math"/>
                          </a:rPr>
                          <m:t>)</m:t>
                        </m:r>
                      </m:sub>
                    </m:sSub>
                    <m:r>
                      <a:rPr lang="en-GB" sz="2000" b="1" i="0" smtClean="0">
                        <a:solidFill>
                          <a:srgbClr val="000000"/>
                        </a:solidFill>
                        <a:latin typeface="Cambria Math"/>
                        <a:ea typeface="Cambria Math"/>
                      </a:rPr>
                      <m:t> </m:t>
                    </m:r>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electricity demand in hour h of day type id, in season is, for client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 1…24; id: 1…7;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1…6)</a:t>
                </a:r>
              </a:p>
            </p:txBody>
          </p:sp>
        </mc:Choice>
        <mc:Fallback xmlns="">
          <p:sp>
            <p:nvSpPr>
              <p:cNvPr id="25" name="TextBox 24">
                <a:extLst>
                  <a:ext uri="{FF2B5EF4-FFF2-40B4-BE49-F238E27FC236}">
                    <a16:creationId xmlns:a16="http://schemas.microsoft.com/office/drawing/2014/main" id="{7F0B10B6-95BD-4D04-AD71-851D89F4219D}"/>
                  </a:ext>
                </a:extLst>
              </p:cNvPr>
              <p:cNvSpPr txBox="1">
                <a:spLocks noRot="1" noChangeAspect="1" noMove="1" noResize="1" noEditPoints="1" noAdjustHandles="1" noChangeArrowheads="1" noChangeShapeType="1" noTextEdit="1"/>
              </p:cNvSpPr>
              <p:nvPr/>
            </p:nvSpPr>
            <p:spPr>
              <a:xfrm>
                <a:off x="6319768" y="2168849"/>
                <a:ext cx="5051294" cy="1968552"/>
              </a:xfrm>
              <a:prstGeom prst="rect">
                <a:avLst/>
              </a:prstGeom>
              <a:blipFill>
                <a:blip r:embed="rId5"/>
                <a:stretch>
                  <a:fillRect l="-1329" t="-1548" b="-4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3F5622-A195-4A83-938D-4A7A3F8AE387}"/>
                  </a:ext>
                </a:extLst>
              </p:cNvPr>
              <p:cNvSpPr txBox="1"/>
              <p:nvPr/>
            </p:nvSpPr>
            <p:spPr>
              <a:xfrm>
                <a:off x="7490674" y="4615562"/>
                <a:ext cx="3096344"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h</m:t>
                          </m:r>
                        </m:sub>
                        <m:sup/>
                        <m:e>
                          <m:sSub>
                            <m:sSubPr>
                              <m:ctrlPr>
                                <a:rPr lang="en-GB"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i="1">
                                  <a:solidFill>
                                    <a:srgbClr val="000000"/>
                                  </a:solidFill>
                                  <a:latin typeface="Cambria Math"/>
                                </a:rPr>
                                <m:t>(</m:t>
                              </m:r>
                              <m:r>
                                <a:rPr lang="en-GB" sz="2800" i="1">
                                  <a:solidFill>
                                    <a:srgbClr val="000000"/>
                                  </a:solidFill>
                                  <a:latin typeface="Cambria Math"/>
                                </a:rPr>
                                <m:t>h</m:t>
                              </m:r>
                              <m:r>
                                <a:rPr lang="en-GB" sz="2800" i="1">
                                  <a:solidFill>
                                    <a:srgbClr val="000000"/>
                                  </a:solidFill>
                                  <a:latin typeface="Cambria Math"/>
                                </a:rPr>
                                <m:t>,</m:t>
                              </m:r>
                              <m:r>
                                <a:rPr lang="en-GB" sz="2800" i="1">
                                  <a:solidFill>
                                    <a:srgbClr val="000000"/>
                                  </a:solidFill>
                                  <a:latin typeface="Cambria Math"/>
                                </a:rPr>
                                <m:t>𝑖𝑐</m:t>
                              </m:r>
                              <m:r>
                                <a:rPr lang="en-GB" sz="2800" i="1">
                                  <a:solidFill>
                                    <a:srgbClr val="000000"/>
                                  </a:solidFill>
                                  <a:latin typeface="Cambria Math"/>
                                </a:rPr>
                                <m:t>,</m:t>
                              </m:r>
                              <m:r>
                                <a:rPr lang="en-GB" sz="2800" i="1">
                                  <a:solidFill>
                                    <a:srgbClr val="000000"/>
                                  </a:solidFill>
                                  <a:latin typeface="Cambria Math"/>
                                </a:rPr>
                                <m:t>𝑖𝑑</m:t>
                              </m:r>
                              <m:r>
                                <a:rPr lang="en-GB" sz="2800" i="1">
                                  <a:solidFill>
                                    <a:srgbClr val="000000"/>
                                  </a:solidFill>
                                  <a:latin typeface="Cambria Math"/>
                                </a:rPr>
                                <m:t>,</m:t>
                              </m:r>
                              <m:r>
                                <a:rPr lang="en-GB" sz="2800" i="1">
                                  <a:solidFill>
                                    <a:srgbClr val="000000"/>
                                  </a:solidFill>
                                  <a:latin typeface="Cambria Math"/>
                                </a:rPr>
                                <m:t>𝑖𝑠</m:t>
                              </m:r>
                              <m:r>
                                <a:rPr lang="en-GB" sz="2800" i="1">
                                  <a:solidFill>
                                    <a:srgbClr val="000000"/>
                                  </a:solidFill>
                                  <a:latin typeface="Cambria Math"/>
                                </a:rPr>
                                <m:t>)</m:t>
                              </m:r>
                            </m:sub>
                          </m:sSub>
                        </m:e>
                      </m:nary>
                      <m:r>
                        <a:rPr lang="en-GB" sz="2800" i="1">
                          <a:solidFill>
                            <a:srgbClr val="000000"/>
                          </a:solidFill>
                          <a:latin typeface="Cambria Math"/>
                          <a:ea typeface="Cambria Math"/>
                        </a:rPr>
                        <m:t>=24</m:t>
                      </m:r>
                    </m:oMath>
                  </m:oMathPara>
                </a14:m>
                <a:endParaRPr lang="en-GB" sz="2800">
                  <a:solidFill>
                    <a:srgbClr val="000000"/>
                  </a:solidFill>
                  <a:latin typeface="Open Sans" panose="020B0606030504020204" pitchFamily="34" charset="0"/>
                </a:endParaRPr>
              </a:p>
            </p:txBody>
          </p:sp>
        </mc:Choice>
        <mc:Fallback xmlns="">
          <p:sp>
            <p:nvSpPr>
              <p:cNvPr id="33" name="TextBox 32">
                <a:extLst>
                  <a:ext uri="{FF2B5EF4-FFF2-40B4-BE49-F238E27FC236}">
                    <a16:creationId xmlns:a16="http://schemas.microsoft.com/office/drawing/2014/main" id="{193F5622-A195-4A83-938D-4A7A3F8AE387}"/>
                  </a:ext>
                </a:extLst>
              </p:cNvPr>
              <p:cNvSpPr txBox="1">
                <a:spLocks noRot="1" noChangeAspect="1" noMove="1" noResize="1" noEditPoints="1" noAdjustHandles="1" noChangeArrowheads="1" noChangeShapeType="1" noTextEdit="1"/>
              </p:cNvSpPr>
              <p:nvPr/>
            </p:nvSpPr>
            <p:spPr>
              <a:xfrm>
                <a:off x="7490674" y="4615562"/>
                <a:ext cx="3096344" cy="11378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8F14AB-55E2-457D-BD9B-6A0319470512}"/>
                  </a:ext>
                </a:extLst>
              </p:cNvPr>
              <p:cNvSpPr txBox="1"/>
              <p:nvPr/>
            </p:nvSpPr>
            <p:spPr>
              <a:xfrm>
                <a:off x="3061523" y="2163273"/>
                <a:ext cx="3248683" cy="13791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smtClean="0">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num>
                        <m:den>
                          <m:d>
                            <m:dPr>
                              <m:ctrlPr>
                                <a:rPr lang="en-GB" sz="2800" i="1">
                                  <a:solidFill>
                                    <a:srgbClr val="000000"/>
                                  </a:solidFill>
                                  <a:latin typeface="Cambria Math" panose="02040503050406030204" pitchFamily="18" charset="0"/>
                                  <a:ea typeface="Cambria Math"/>
                                </a:rPr>
                              </m:ctrlPr>
                            </m:dPr>
                            <m:e>
                              <m:f>
                                <m:fPr>
                                  <m:ctrlPr>
                                    <a:rPr lang="en-GB" sz="2800" i="1">
                                      <a:solidFill>
                                        <a:srgbClr val="000000"/>
                                      </a:solidFill>
                                      <a:latin typeface="Cambria Math" panose="02040503050406030204" pitchFamily="18" charset="0"/>
                                      <a:ea typeface="Cambria Math"/>
                                    </a:rPr>
                                  </m:ctrlPr>
                                </m:fPr>
                                <m:num>
                                  <m:nary>
                                    <m:naryPr>
                                      <m:chr m:val="∑"/>
                                      <m:ctrlPr>
                                        <a:rPr lang="en-GB" sz="2800" i="1">
                                          <a:solidFill>
                                            <a:srgbClr val="000000"/>
                                          </a:solidFill>
                                          <a:latin typeface="Cambria Math" panose="02040503050406030204" pitchFamily="18" charset="0"/>
                                          <a:ea typeface="Cambria Math"/>
                                        </a:rPr>
                                      </m:ctrlPr>
                                    </m:naryPr>
                                    <m:sub>
                                      <m:r>
                                        <m:rPr>
                                          <m:brk m:alnAt="23"/>
                                        </m:rPr>
                                        <a:rPr lang="en-GB" sz="2800" b="0" i="1">
                                          <a:solidFill>
                                            <a:srgbClr val="000000"/>
                                          </a:solidFill>
                                          <a:latin typeface="Cambria Math"/>
                                          <a:ea typeface="Cambria Math"/>
                                        </a:rPr>
                                        <m:t>h</m:t>
                                      </m:r>
                                      <m:r>
                                        <a:rPr lang="en-GB" sz="2800" b="0" i="1">
                                          <a:solidFill>
                                            <a:srgbClr val="000000"/>
                                          </a:solidFill>
                                          <a:latin typeface="Cambria Math"/>
                                          <a:ea typeface="Cambria Math"/>
                                        </a:rPr>
                                        <m:t>=</m:t>
                                      </m:r>
                                      <m:r>
                                        <m:rPr>
                                          <m:brk m:alnAt="23"/>
                                        </m:rPr>
                                        <a:rPr lang="en-GB" sz="2800" b="0" i="1">
                                          <a:solidFill>
                                            <a:srgbClr val="000000"/>
                                          </a:solidFill>
                                          <a:latin typeface="Cambria Math"/>
                                          <a:ea typeface="Cambria Math"/>
                                        </a:rPr>
                                        <m:t>1</m:t>
                                      </m:r>
                                    </m:sub>
                                    <m:sup>
                                      <m:r>
                                        <a:rPr lang="en-GB" sz="2800" b="0" i="1">
                                          <a:solidFill>
                                            <a:srgbClr val="000000"/>
                                          </a:solidFill>
                                          <a:latin typeface="Cambria Math"/>
                                          <a:ea typeface="Cambria Math"/>
                                        </a:rPr>
                                        <m:t>24</m:t>
                                      </m:r>
                                    </m:sup>
                                    <m:e>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e>
                                  </m:nary>
                                </m:num>
                                <m:den>
                                  <m:r>
                                    <a:rPr lang="en-GB" sz="2800" b="0" i="1">
                                      <a:solidFill>
                                        <a:srgbClr val="000000"/>
                                      </a:solidFill>
                                      <a:latin typeface="Cambria Math"/>
                                      <a:ea typeface="Cambria Math"/>
                                    </a:rPr>
                                    <m:t>24</m:t>
                                  </m:r>
                                </m:den>
                              </m:f>
                            </m:e>
                          </m:d>
                        </m:den>
                      </m:f>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34" name="TextBox 33">
                <a:extLst>
                  <a:ext uri="{FF2B5EF4-FFF2-40B4-BE49-F238E27FC236}">
                    <a16:creationId xmlns:a16="http://schemas.microsoft.com/office/drawing/2014/main" id="{398F14AB-55E2-457D-BD9B-6A0319470512}"/>
                  </a:ext>
                </a:extLst>
              </p:cNvPr>
              <p:cNvSpPr txBox="1">
                <a:spLocks noRot="1" noChangeAspect="1" noMove="1" noResize="1" noEditPoints="1" noAdjustHandles="1" noChangeArrowheads="1" noChangeShapeType="1" noTextEdit="1"/>
              </p:cNvSpPr>
              <p:nvPr/>
            </p:nvSpPr>
            <p:spPr>
              <a:xfrm>
                <a:off x="3061523" y="2163273"/>
                <a:ext cx="3248683" cy="1379160"/>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A1E4837-E568-5645-A037-4DA3F9F7976B}"/>
              </a:ext>
            </a:extLst>
          </p:cNvPr>
          <p:cNvSpPr/>
          <p:nvPr/>
        </p:nvSpPr>
        <p:spPr>
          <a:xfrm>
            <a:off x="887214" y="1353230"/>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Hourly coefficients</a:t>
            </a:r>
          </a:p>
        </p:txBody>
      </p:sp>
      <p:sp>
        <p:nvSpPr>
          <p:cNvPr id="4" name="Title 1">
            <a:extLst>
              <a:ext uri="{FF2B5EF4-FFF2-40B4-BE49-F238E27FC236}">
                <a16:creationId xmlns:a16="http://schemas.microsoft.com/office/drawing/2014/main" id="{91FFEF84-D1BE-4420-A327-66CEC1D55551}"/>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0525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22" name="Group 121">
            <a:extLst>
              <a:ext uri="{FF2B5EF4-FFF2-40B4-BE49-F238E27FC236}">
                <a16:creationId xmlns:a16="http://schemas.microsoft.com/office/drawing/2014/main" id="{9A55BE9A-9488-4FCE-8700-A772D9576A6F}"/>
              </a:ext>
            </a:extLst>
          </p:cNvPr>
          <p:cNvGrpSpPr/>
          <p:nvPr/>
        </p:nvGrpSpPr>
        <p:grpSpPr>
          <a:xfrm>
            <a:off x="1947131" y="5508214"/>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2008640" y="2430625"/>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1976481" y="4776933"/>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1976481" y="3801286"/>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1976481" y="3197223"/>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2008640" y="1758951"/>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4813080" y="1970946"/>
            <a:ext cx="3816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8920437" y="2350121"/>
            <a:ext cx="462764" cy="3499927"/>
          </a:xfrm>
          <a:prstGeom prst="down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9392208" y="3574357"/>
            <a:ext cx="17131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en-US" sz="2400" i="1">
                <a:latin typeface="Open Sans"/>
              </a:rPr>
              <a:t>Increasing time detail</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6B5DA13C-40A1-415B-A02B-8D2B57ADC27F}"/>
                  </a:ext>
                </a:extLst>
              </p:cNvPr>
              <p:cNvSpPr txBox="1"/>
              <p:nvPr/>
            </p:nvSpPr>
            <p:spPr>
              <a:xfrm>
                <a:off x="823178" y="2406951"/>
                <a:ext cx="524906" cy="5847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7" name="TextBox 116">
                <a:extLst>
                  <a:ext uri="{FF2B5EF4-FFF2-40B4-BE49-F238E27FC236}">
                    <a16:creationId xmlns:a16="http://schemas.microsoft.com/office/drawing/2014/main" id="{6B5DA13C-40A1-415B-A02B-8D2B57ADC27F}"/>
                  </a:ext>
                </a:extLst>
              </p:cNvPr>
              <p:cNvSpPr txBox="1">
                <a:spLocks noRot="1" noChangeAspect="1" noMove="1" noResize="1" noEditPoints="1" noAdjustHandles="1" noChangeArrowheads="1" noChangeShapeType="1" noTextEdit="1"/>
              </p:cNvSpPr>
              <p:nvPr/>
            </p:nvSpPr>
            <p:spPr>
              <a:xfrm>
                <a:off x="823178" y="2406951"/>
                <a:ext cx="52490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D11158C-2C44-4AF4-A55C-DAE9B08F3C32}"/>
                  </a:ext>
                </a:extLst>
              </p:cNvPr>
              <p:cNvSpPr txBox="1"/>
              <p:nvPr/>
            </p:nvSpPr>
            <p:spPr>
              <a:xfrm>
                <a:off x="846669" y="3156809"/>
                <a:ext cx="537239" cy="58545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𝑆</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8" name="TextBox 117">
                <a:extLst>
                  <a:ext uri="{FF2B5EF4-FFF2-40B4-BE49-F238E27FC236}">
                    <a16:creationId xmlns:a16="http://schemas.microsoft.com/office/drawing/2014/main" id="{ED11158C-2C44-4AF4-A55C-DAE9B08F3C32}"/>
                  </a:ext>
                </a:extLst>
              </p:cNvPr>
              <p:cNvSpPr txBox="1">
                <a:spLocks noRot="1" noChangeAspect="1" noMove="1" noResize="1" noEditPoints="1" noAdjustHandles="1" noChangeArrowheads="1" noChangeShapeType="1" noTextEdit="1"/>
              </p:cNvSpPr>
              <p:nvPr/>
            </p:nvSpPr>
            <p:spPr>
              <a:xfrm>
                <a:off x="846669" y="3156809"/>
                <a:ext cx="537239" cy="5854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8FFE7D8-8AF7-4A4F-9ECC-FF76E147B666}"/>
                  </a:ext>
                </a:extLst>
              </p:cNvPr>
              <p:cNvSpPr txBox="1"/>
              <p:nvPr/>
            </p:nvSpPr>
            <p:spPr>
              <a:xfrm>
                <a:off x="625770" y="3920237"/>
                <a:ext cx="902900"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𝐷</m:t>
                          </m:r>
                        </m:e>
                        <m:sub>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9" name="TextBox 118">
                <a:extLst>
                  <a:ext uri="{FF2B5EF4-FFF2-40B4-BE49-F238E27FC236}">
                    <a16:creationId xmlns:a16="http://schemas.microsoft.com/office/drawing/2014/main" id="{68FFE7D8-8AF7-4A4F-9ECC-FF76E147B666}"/>
                  </a:ext>
                </a:extLst>
              </p:cNvPr>
              <p:cNvSpPr txBox="1">
                <a:spLocks noRot="1" noChangeAspect="1" noMove="1" noResize="1" noEditPoints="1" noAdjustHandles="1" noChangeArrowheads="1" noChangeShapeType="1" noTextEdit="1"/>
              </p:cNvSpPr>
              <p:nvPr/>
            </p:nvSpPr>
            <p:spPr>
              <a:xfrm>
                <a:off x="625770" y="3920237"/>
                <a:ext cx="902900" cy="606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7525FB0-F967-481E-963F-D0EB7E23BB0C}"/>
                  </a:ext>
                </a:extLst>
              </p:cNvPr>
              <p:cNvSpPr txBox="1"/>
              <p:nvPr/>
            </p:nvSpPr>
            <p:spPr>
              <a:xfrm>
                <a:off x="219652" y="4776933"/>
                <a:ext cx="1664747"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𝐻</m:t>
                          </m:r>
                        </m:e>
                        <m:sub>
                          <m:r>
                            <a:rPr lang="en-US" sz="3200" b="0" i="1" smtClean="0">
                              <a:solidFill>
                                <a:srgbClr val="000000"/>
                              </a:solidFill>
                              <a:latin typeface="Cambria Math" panose="02040503050406030204" pitchFamily="18" charset="0"/>
                            </a:rPr>
                            <m:t>h</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𝑖𝑐</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r>
                            <a:rPr lang="en-US" sz="3200" b="0" i="1" smtClean="0">
                              <a:solidFill>
                                <a:srgbClr val="000000"/>
                              </a:solidFill>
                              <a:latin typeface="Cambria Math" panose="02040503050406030204" pitchFamily="18" charset="0"/>
                            </a:rPr>
                            <m:t>,</m:t>
                          </m:r>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𝑠</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0" name="TextBox 119">
                <a:extLst>
                  <a:ext uri="{FF2B5EF4-FFF2-40B4-BE49-F238E27FC236}">
                    <a16:creationId xmlns:a16="http://schemas.microsoft.com/office/drawing/2014/main" id="{C7525FB0-F967-481E-963F-D0EB7E23BB0C}"/>
                  </a:ext>
                </a:extLst>
              </p:cNvPr>
              <p:cNvSpPr txBox="1">
                <a:spLocks noRot="1" noChangeAspect="1" noMove="1" noResize="1" noEditPoints="1" noAdjustHandles="1" noChangeArrowheads="1" noChangeShapeType="1" noTextEdit="1"/>
              </p:cNvSpPr>
              <p:nvPr/>
            </p:nvSpPr>
            <p:spPr>
              <a:xfrm>
                <a:off x="219652" y="4776933"/>
                <a:ext cx="1664747" cy="606384"/>
              </a:xfrm>
              <a:prstGeom prst="rect">
                <a:avLst/>
              </a:prstGeom>
              <a:blipFill>
                <a:blip r:embed="rId7"/>
                <a:stretch>
                  <a:fillRect/>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DAAA7283-7F6A-794D-97B2-C50A43D3B141}"/>
              </a:ext>
            </a:extLst>
          </p:cNvPr>
          <p:cNvSpPr/>
          <p:nvPr/>
        </p:nvSpPr>
        <p:spPr>
          <a:xfrm>
            <a:off x="898963" y="136136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A720C849-BF4A-4D95-B4C5-4EAEEE413D5A}"/>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74996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C4C5C85-F371-40F0-BEE1-F5209D8E5470}"/>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EF67DE6C-FAAA-4DC3-B341-271D4428A06B}"/>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638732-48F0-481B-B35A-00D883510C7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EF9BA991-4999-4D12-B349-31C2E30B197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D087B6C2-5F35-E135-CD33-61B4F78FA754}"/>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9: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INTRODUCTION TO MAED-EL &amp; ELECTRICITY DEMAND CURVES</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61068" y="1940678"/>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The challenge of electricity use</a:t>
            </a:r>
          </a:p>
        </p:txBody>
      </p:sp>
      <p:pic>
        <p:nvPicPr>
          <p:cNvPr id="10" name="Picture 9">
            <a:extLst>
              <a:ext uri="{FF2B5EF4-FFF2-40B4-BE49-F238E27FC236}">
                <a16:creationId xmlns:a16="http://schemas.microsoft.com/office/drawing/2014/main" id="{FC6CB6B2-FED7-4615-8336-2072C659AF06}"/>
              </a:ext>
            </a:extLst>
          </p:cNvPr>
          <p:cNvPicPr>
            <a:picLocks noChangeAspect="1"/>
          </p:cNvPicPr>
          <p:nvPr/>
        </p:nvPicPr>
        <p:blipFill>
          <a:blip r:embed="rId4"/>
          <a:stretch>
            <a:fillRect/>
          </a:stretch>
        </p:blipFill>
        <p:spPr>
          <a:xfrm flipH="1">
            <a:off x="1114815" y="3101433"/>
            <a:ext cx="1515635" cy="957995"/>
          </a:xfrm>
          <a:prstGeom prst="rect">
            <a:avLst/>
          </a:prstGeom>
        </p:spPr>
      </p:pic>
      <p:sp>
        <p:nvSpPr>
          <p:cNvPr id="11" name="TextBox 10">
            <a:extLst>
              <a:ext uri="{FF2B5EF4-FFF2-40B4-BE49-F238E27FC236}">
                <a16:creationId xmlns:a16="http://schemas.microsoft.com/office/drawing/2014/main" id="{38A2F523-FA69-49D3-9368-EBBEDA34BA0D}"/>
              </a:ext>
            </a:extLst>
          </p:cNvPr>
          <p:cNvSpPr txBox="1"/>
          <p:nvPr/>
        </p:nvSpPr>
        <p:spPr>
          <a:xfrm>
            <a:off x="808682" y="2420396"/>
            <a:ext cx="1799194"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Energy vector</a:t>
            </a:r>
          </a:p>
        </p:txBody>
      </p:sp>
      <p:sp>
        <p:nvSpPr>
          <p:cNvPr id="12" name="TextBox 11">
            <a:extLst>
              <a:ext uri="{FF2B5EF4-FFF2-40B4-BE49-F238E27FC236}">
                <a16:creationId xmlns:a16="http://schemas.microsoft.com/office/drawing/2014/main" id="{3B01A332-8B7C-443B-807E-C6AEEE7AD215}"/>
              </a:ext>
            </a:extLst>
          </p:cNvPr>
          <p:cNvSpPr txBox="1"/>
          <p:nvPr/>
        </p:nvSpPr>
        <p:spPr>
          <a:xfrm>
            <a:off x="5589925" y="2414564"/>
            <a:ext cx="1129249"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Storage</a:t>
            </a:r>
          </a:p>
        </p:txBody>
      </p:sp>
      <p:sp>
        <p:nvSpPr>
          <p:cNvPr id="13" name="TextBox 12">
            <a:extLst>
              <a:ext uri="{FF2B5EF4-FFF2-40B4-BE49-F238E27FC236}">
                <a16:creationId xmlns:a16="http://schemas.microsoft.com/office/drawing/2014/main" id="{5B425046-D997-4368-AB96-2E4B4FD1CB3C}"/>
              </a:ext>
            </a:extLst>
          </p:cNvPr>
          <p:cNvSpPr txBox="1"/>
          <p:nvPr/>
        </p:nvSpPr>
        <p:spPr>
          <a:xfrm>
            <a:off x="9342486" y="2412925"/>
            <a:ext cx="1202633" cy="369332"/>
          </a:xfrm>
          <a:prstGeom prst="rect">
            <a:avLst/>
          </a:prstGeom>
          <a:noFill/>
        </p:spPr>
        <p:txBody>
          <a:bodyPr wrap="square" lIns="91440" tIns="45720" rIns="91440" bIns="45720" rtlCol="0" anchor="t">
            <a:spAutoFit/>
          </a:bodyPr>
          <a:lstStyle/>
          <a:p>
            <a:pPr algn="ctr"/>
            <a:r>
              <a:rPr lang="en-US">
                <a:latin typeface="Open Sans Light"/>
                <a:ea typeface="Open Sans Light" panose="020B0306030504020204" pitchFamily="34" charset="0"/>
                <a:cs typeface="Open Sans Light" panose="020B0306030504020204" pitchFamily="34" charset="0"/>
              </a:rPr>
              <a:t>End-use</a:t>
            </a:r>
          </a:p>
        </p:txBody>
      </p:sp>
      <p:pic>
        <p:nvPicPr>
          <p:cNvPr id="14" name="Picture 13" descr="Icon&#10;&#10;Description automatically generated">
            <a:extLst>
              <a:ext uri="{FF2B5EF4-FFF2-40B4-BE49-F238E27FC236}">
                <a16:creationId xmlns:a16="http://schemas.microsoft.com/office/drawing/2014/main" id="{4C50BC05-C549-47B2-9C50-C37474E05B85}"/>
              </a:ext>
            </a:extLst>
          </p:cNvPr>
          <p:cNvPicPr>
            <a:picLocks noChangeAspect="1"/>
          </p:cNvPicPr>
          <p:nvPr/>
        </p:nvPicPr>
        <p:blipFill>
          <a:blip r:embed="rId5"/>
          <a:stretch>
            <a:fillRect/>
          </a:stretch>
        </p:blipFill>
        <p:spPr>
          <a:xfrm>
            <a:off x="5617520" y="2997681"/>
            <a:ext cx="1074058" cy="1099835"/>
          </a:xfrm>
          <a:prstGeom prst="rect">
            <a:avLst/>
          </a:prstGeom>
        </p:spPr>
      </p:pic>
      <p:pic>
        <p:nvPicPr>
          <p:cNvPr id="15" name="Picture 14">
            <a:extLst>
              <a:ext uri="{FF2B5EF4-FFF2-40B4-BE49-F238E27FC236}">
                <a16:creationId xmlns:a16="http://schemas.microsoft.com/office/drawing/2014/main" id="{7D67159E-4D89-4021-93A5-82225350DBE5}"/>
              </a:ext>
            </a:extLst>
          </p:cNvPr>
          <p:cNvPicPr>
            <a:picLocks noChangeAspect="1"/>
          </p:cNvPicPr>
          <p:nvPr/>
        </p:nvPicPr>
        <p:blipFill>
          <a:blip r:embed="rId6"/>
          <a:stretch>
            <a:fillRect/>
          </a:stretch>
        </p:blipFill>
        <p:spPr>
          <a:xfrm>
            <a:off x="9582839" y="4529129"/>
            <a:ext cx="721927" cy="1140824"/>
          </a:xfrm>
          <a:prstGeom prst="rect">
            <a:avLst/>
          </a:prstGeom>
        </p:spPr>
      </p:pic>
      <p:pic>
        <p:nvPicPr>
          <p:cNvPr id="16" name="Picture 15" descr="A yellow letter on a black background&#10;&#10;Description automatically generated with low confidence">
            <a:extLst>
              <a:ext uri="{FF2B5EF4-FFF2-40B4-BE49-F238E27FC236}">
                <a16:creationId xmlns:a16="http://schemas.microsoft.com/office/drawing/2014/main" id="{D2C9E2D4-455E-4424-9F59-AF56C6EE2A7F}"/>
              </a:ext>
            </a:extLst>
          </p:cNvPr>
          <p:cNvPicPr>
            <a:picLocks noChangeAspect="1"/>
          </p:cNvPicPr>
          <p:nvPr/>
        </p:nvPicPr>
        <p:blipFill>
          <a:blip r:embed="rId7"/>
          <a:stretch>
            <a:fillRect/>
          </a:stretch>
        </p:blipFill>
        <p:spPr>
          <a:xfrm>
            <a:off x="1429074" y="4473000"/>
            <a:ext cx="887117" cy="1263081"/>
          </a:xfrm>
          <a:prstGeom prst="rect">
            <a:avLst/>
          </a:prstGeom>
        </p:spPr>
      </p:pic>
      <p:sp>
        <p:nvSpPr>
          <p:cNvPr id="17" name="Arrow: Right 16">
            <a:extLst>
              <a:ext uri="{FF2B5EF4-FFF2-40B4-BE49-F238E27FC236}">
                <a16:creationId xmlns:a16="http://schemas.microsoft.com/office/drawing/2014/main" id="{8FE1CAAD-49B4-429C-9B21-DEECDA57CB21}"/>
              </a:ext>
            </a:extLst>
          </p:cNvPr>
          <p:cNvSpPr/>
          <p:nvPr/>
        </p:nvSpPr>
        <p:spPr>
          <a:xfrm>
            <a:off x="2488670" y="3438410"/>
            <a:ext cx="2842194" cy="2643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8" name="Arrow: Right 17">
            <a:extLst>
              <a:ext uri="{FF2B5EF4-FFF2-40B4-BE49-F238E27FC236}">
                <a16:creationId xmlns:a16="http://schemas.microsoft.com/office/drawing/2014/main" id="{CC39468E-2D94-4497-B7EE-F8DC51206C24}"/>
              </a:ext>
            </a:extLst>
          </p:cNvPr>
          <p:cNvSpPr/>
          <p:nvPr/>
        </p:nvSpPr>
        <p:spPr>
          <a:xfrm>
            <a:off x="6629339" y="3438408"/>
            <a:ext cx="2134269" cy="264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9" name="Arrow: Right 18">
            <a:extLst>
              <a:ext uri="{FF2B5EF4-FFF2-40B4-BE49-F238E27FC236}">
                <a16:creationId xmlns:a16="http://schemas.microsoft.com/office/drawing/2014/main" id="{881AD175-5F7D-4A62-B4ED-C32565E61F6B}"/>
              </a:ext>
            </a:extLst>
          </p:cNvPr>
          <p:cNvSpPr/>
          <p:nvPr/>
        </p:nvSpPr>
        <p:spPr>
          <a:xfrm>
            <a:off x="2267660" y="4969823"/>
            <a:ext cx="7410967" cy="263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pic>
        <p:nvPicPr>
          <p:cNvPr id="20" name="Picture 19" descr="A picture containing toy&#10;&#10;Description automatically generated">
            <a:extLst>
              <a:ext uri="{FF2B5EF4-FFF2-40B4-BE49-F238E27FC236}">
                <a16:creationId xmlns:a16="http://schemas.microsoft.com/office/drawing/2014/main" id="{491DD83D-F194-4DA1-96AE-E4E5E2B7ED12}"/>
              </a:ext>
            </a:extLst>
          </p:cNvPr>
          <p:cNvPicPr>
            <a:picLocks noChangeAspect="1"/>
          </p:cNvPicPr>
          <p:nvPr/>
        </p:nvPicPr>
        <p:blipFill>
          <a:blip r:embed="rId8"/>
          <a:stretch>
            <a:fillRect/>
          </a:stretch>
        </p:blipFill>
        <p:spPr>
          <a:xfrm>
            <a:off x="8763609" y="2990333"/>
            <a:ext cx="2360386" cy="1180193"/>
          </a:xfrm>
          <a:prstGeom prst="rect">
            <a:avLst/>
          </a:prstGeom>
        </p:spPr>
      </p:pic>
      <p:sp>
        <p:nvSpPr>
          <p:cNvPr id="2" name="Title 1">
            <a:extLst>
              <a:ext uri="{FF2B5EF4-FFF2-40B4-BE49-F238E27FC236}">
                <a16:creationId xmlns:a16="http://schemas.microsoft.com/office/drawing/2014/main" id="{146DAEA3-B9BB-1842-A034-CFBE07534222}"/>
              </a:ext>
            </a:extLst>
          </p:cNvPr>
          <p:cNvSpPr>
            <a:spLocks noGrp="1"/>
          </p:cNvSpPr>
          <p:nvPr>
            <p:ph type="title"/>
          </p:nvPr>
        </p:nvSpPr>
        <p:spPr>
          <a:xfrm>
            <a:off x="860612" y="619125"/>
            <a:ext cx="9498691" cy="1325563"/>
          </a:xfrm>
        </p:spPr>
        <p:txBody>
          <a:body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09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E11A9BFA-F18C-45D1-86FF-DFE82F5A77BE}"/>
              </a:ext>
            </a:extLst>
          </p:cNvPr>
          <p:cNvSpPr txBox="1"/>
          <p:nvPr/>
        </p:nvSpPr>
        <p:spPr>
          <a:xfrm>
            <a:off x="2170942" y="4545051"/>
            <a:ext cx="7385836" cy="923330"/>
          </a:xfrm>
          <a:prstGeom prst="rect">
            <a:avLst/>
          </a:prstGeom>
          <a:noFill/>
        </p:spPr>
        <p:txBody>
          <a:bodyPr wrap="square" lIns="91440" tIns="45720" rIns="91440" bIns="45720" rtlCol="0" anchor="t">
            <a:spAutoFit/>
          </a:bodyPr>
          <a:lstStyle/>
          <a:p>
            <a:pPr algn="ctr"/>
            <a:r>
              <a:rPr lang="en-US" sz="5400">
                <a:solidFill>
                  <a:schemeClr val="accent5">
                    <a:lumMod val="60000"/>
                    <a:lumOff val="40000"/>
                  </a:schemeClr>
                </a:solidFill>
                <a:latin typeface="Open Sans"/>
              </a:rPr>
              <a:t>At all times!</a:t>
            </a:r>
          </a:p>
        </p:txBody>
      </p:sp>
      <p:sp>
        <p:nvSpPr>
          <p:cNvPr id="22" name="TextBox 21">
            <a:extLst>
              <a:ext uri="{FF2B5EF4-FFF2-40B4-BE49-F238E27FC236}">
                <a16:creationId xmlns:a16="http://schemas.microsoft.com/office/drawing/2014/main" id="{16CB763F-DEBE-4A8D-9E5D-9A6A9F9E1950}"/>
              </a:ext>
            </a:extLst>
          </p:cNvPr>
          <p:cNvSpPr txBox="1"/>
          <p:nvPr/>
        </p:nvSpPr>
        <p:spPr>
          <a:xfrm>
            <a:off x="1700463" y="2502763"/>
            <a:ext cx="3452107" cy="1754326"/>
          </a:xfrm>
          <a:prstGeom prst="rect">
            <a:avLst/>
          </a:prstGeom>
          <a:noFill/>
        </p:spPr>
        <p:txBody>
          <a:bodyPr wrap="square" lIns="91440" tIns="45720" rIns="91440" bIns="45720" rtlCol="0" anchor="t">
            <a:spAutoFit/>
          </a:bodyPr>
          <a:lstStyle/>
          <a:p>
            <a:pPr algn="r"/>
            <a:r>
              <a:rPr lang="en-US" sz="5400" i="1">
                <a:solidFill>
                  <a:schemeClr val="accent5">
                    <a:lumMod val="75000"/>
                  </a:schemeClr>
                </a:solidFill>
                <a:latin typeface="Open Sans"/>
              </a:rPr>
              <a:t>Electricity supply</a:t>
            </a:r>
          </a:p>
        </p:txBody>
      </p:sp>
      <p:sp>
        <p:nvSpPr>
          <p:cNvPr id="23" name="TextBox 22">
            <a:extLst>
              <a:ext uri="{FF2B5EF4-FFF2-40B4-BE49-F238E27FC236}">
                <a16:creationId xmlns:a16="http://schemas.microsoft.com/office/drawing/2014/main" id="{3E29E566-645B-42D6-8A23-BB11E9174EC8}"/>
              </a:ext>
            </a:extLst>
          </p:cNvPr>
          <p:cNvSpPr txBox="1"/>
          <p:nvPr/>
        </p:nvSpPr>
        <p:spPr>
          <a:xfrm>
            <a:off x="4997282" y="2964644"/>
            <a:ext cx="1257574" cy="923330"/>
          </a:xfrm>
          <a:prstGeom prst="rect">
            <a:avLst/>
          </a:prstGeom>
          <a:noFill/>
        </p:spPr>
        <p:txBody>
          <a:bodyPr wrap="square" rtlCol="0">
            <a:spAutoFit/>
          </a:bodyPr>
          <a:lstStyle/>
          <a:p>
            <a:pPr algn="ctr"/>
            <a:r>
              <a:rPr lang="en-US" sz="5400">
                <a:latin typeface="Open Sans" panose="020B0606030504020204" pitchFamily="34" charset="0"/>
              </a:rPr>
              <a:t>=</a:t>
            </a:r>
            <a:endParaRPr lang="en-US" sz="5400">
              <a:solidFill>
                <a:schemeClr val="accent6">
                  <a:lumMod val="50000"/>
                </a:schemeClr>
              </a:solidFill>
              <a:latin typeface="Open Sans" panose="020B0606030504020204" pitchFamily="34" charset="0"/>
            </a:endParaRPr>
          </a:p>
        </p:txBody>
      </p:sp>
      <p:sp>
        <p:nvSpPr>
          <p:cNvPr id="24" name="TextBox 23">
            <a:extLst>
              <a:ext uri="{FF2B5EF4-FFF2-40B4-BE49-F238E27FC236}">
                <a16:creationId xmlns:a16="http://schemas.microsoft.com/office/drawing/2014/main" id="{9063DB28-74E9-4059-8149-F7AA94A533CF}"/>
              </a:ext>
            </a:extLst>
          </p:cNvPr>
          <p:cNvSpPr txBox="1"/>
          <p:nvPr/>
        </p:nvSpPr>
        <p:spPr>
          <a:xfrm>
            <a:off x="6099567" y="2502763"/>
            <a:ext cx="3663710" cy="1754326"/>
          </a:xfrm>
          <a:prstGeom prst="rect">
            <a:avLst/>
          </a:prstGeom>
          <a:noFill/>
        </p:spPr>
        <p:txBody>
          <a:bodyPr wrap="square" lIns="91440" tIns="45720" rIns="91440" bIns="45720" rtlCol="0" anchor="t">
            <a:spAutoFit/>
          </a:bodyPr>
          <a:lstStyle/>
          <a:p>
            <a:r>
              <a:rPr lang="en-US" sz="5400" i="1">
                <a:solidFill>
                  <a:srgbClr val="C00000"/>
                </a:solidFill>
                <a:latin typeface="Open Sans"/>
              </a:rPr>
              <a:t>Electricity demand</a:t>
            </a:r>
          </a:p>
        </p:txBody>
      </p:sp>
      <p:sp>
        <p:nvSpPr>
          <p:cNvPr id="13" name="Rectangle 12">
            <a:extLst>
              <a:ext uri="{FF2B5EF4-FFF2-40B4-BE49-F238E27FC236}">
                <a16:creationId xmlns:a16="http://schemas.microsoft.com/office/drawing/2014/main" id="{990EBA3E-5792-7746-B10E-F5C104DB5A53}"/>
              </a:ext>
            </a:extLst>
          </p:cNvPr>
          <p:cNvSpPr/>
          <p:nvPr/>
        </p:nvSpPr>
        <p:spPr>
          <a:xfrm>
            <a:off x="887215" y="1903195"/>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balance</a:t>
            </a:r>
          </a:p>
        </p:txBody>
      </p:sp>
      <p:sp>
        <p:nvSpPr>
          <p:cNvPr id="2" name="Title 1">
            <a:extLst>
              <a:ext uri="{FF2B5EF4-FFF2-40B4-BE49-F238E27FC236}">
                <a16:creationId xmlns:a16="http://schemas.microsoft.com/office/drawing/2014/main" id="{31CB3229-A789-429A-8B9F-F3D71614EFC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9798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945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A80200A3-5513-410D-AAC0-6D6ED82BB55B}"/>
              </a:ext>
            </a:extLst>
          </p:cNvPr>
          <p:cNvSpPr>
            <a:spLocks noGrp="1"/>
          </p:cNvSpPr>
          <p:nvPr>
            <p:ph idx="1"/>
          </p:nvPr>
        </p:nvSpPr>
        <p:spPr>
          <a:xfrm>
            <a:off x="844826" y="1944895"/>
            <a:ext cx="10515600" cy="4351338"/>
          </a:xfrm>
        </p:spPr>
        <p:txBody>
          <a:bodyPr/>
          <a:lstStyle/>
          <a:p>
            <a:pPr marL="0" indent="0">
              <a:lnSpc>
                <a:spcPct val="100000"/>
              </a:lnSpc>
              <a:buNone/>
            </a:pPr>
            <a:r>
              <a:rPr lang="en-ZA" sz="2000" b="1" dirty="0">
                <a:solidFill>
                  <a:schemeClr val="accent5">
                    <a:lumMod val="60000"/>
                    <a:lumOff val="40000"/>
                  </a:schemeClr>
                </a:solidFill>
              </a:rPr>
              <a:t>Consequences of mismatch </a:t>
            </a:r>
            <a:endParaRPr lang="en-US" sz="2000" b="1" dirty="0">
              <a:solidFill>
                <a:schemeClr val="accent5">
                  <a:lumMod val="60000"/>
                  <a:lumOff val="40000"/>
                </a:schemeClr>
              </a:solidFill>
            </a:endParaRPr>
          </a:p>
          <a:p>
            <a:pPr>
              <a:lnSpc>
                <a:spcPct val="100000"/>
              </a:lnSpc>
            </a:pPr>
            <a:r>
              <a:rPr lang="en-US" sz="2000" dirty="0">
                <a:latin typeface="Open Sans"/>
              </a:rPr>
              <a:t>Large electricity grids transport alternating current and are designed for a specific </a:t>
            </a:r>
            <a:br>
              <a:rPr lang="en-US" sz="2000" dirty="0">
                <a:latin typeface="Open Sans"/>
              </a:rPr>
            </a:br>
            <a:r>
              <a:rPr lang="en-US" sz="2000" dirty="0">
                <a:latin typeface="Open Sans"/>
              </a:rPr>
              <a:t>current frequency</a:t>
            </a:r>
            <a:endParaRPr lang="en-US" sz="2000" dirty="0"/>
          </a:p>
          <a:p>
            <a:pPr lvl="1">
              <a:lnSpc>
                <a:spcPct val="100000"/>
              </a:lnSpc>
            </a:pPr>
            <a:r>
              <a:rPr lang="en-US" sz="1600" dirty="0"/>
              <a:t>Depending on the country, this frequency may be 50 or 60 Hz</a:t>
            </a:r>
          </a:p>
          <a:p>
            <a:pPr>
              <a:lnSpc>
                <a:spcPct val="100000"/>
              </a:lnSpc>
            </a:pPr>
            <a:r>
              <a:rPr lang="en-US" sz="2000" dirty="0"/>
              <a:t>If there is more electricity demand than supply, the frequency of the grid will drop</a:t>
            </a:r>
          </a:p>
          <a:p>
            <a:pPr>
              <a:lnSpc>
                <a:spcPct val="100000"/>
              </a:lnSpc>
            </a:pPr>
            <a:r>
              <a:rPr lang="en-US" sz="2000" dirty="0">
                <a:latin typeface="Open Sans"/>
              </a:rPr>
              <a:t>If the frequency of the grid gets low enough, generators will disconnect because </a:t>
            </a:r>
            <a:br>
              <a:rPr lang="en-US" sz="2000" dirty="0">
                <a:latin typeface="Open Sans"/>
              </a:rPr>
            </a:br>
            <a:r>
              <a:rPr lang="en-US" sz="2000" dirty="0">
                <a:latin typeface="Open Sans"/>
              </a:rPr>
              <a:t>they do not match the grid frequency well enough</a:t>
            </a:r>
            <a:endParaRPr lang="en-US" sz="2000" dirty="0"/>
          </a:p>
          <a:p>
            <a:pPr>
              <a:lnSpc>
                <a:spcPct val="100000"/>
              </a:lnSpc>
            </a:pPr>
            <a:r>
              <a:rPr lang="en-US" sz="2000" dirty="0">
                <a:latin typeface="Open Sans"/>
              </a:rPr>
              <a:t>Generators disconnecting cause blackouts that can go on for hours or even days until the generators are restarted</a:t>
            </a:r>
          </a:p>
          <a:p>
            <a:pPr>
              <a:lnSpc>
                <a:spcPct val="100000"/>
              </a:lnSpc>
            </a:pPr>
            <a:r>
              <a:rPr lang="en-US" sz="2000" dirty="0"/>
              <a:t>To avoid blackouts, most grids have load shedding plans to disconnect electricity loads</a:t>
            </a:r>
          </a:p>
          <a:p>
            <a:pPr>
              <a:lnSpc>
                <a:spcPct val="100000"/>
              </a:lnSpc>
            </a:pPr>
            <a:r>
              <a:rPr lang="en-US" sz="2000" dirty="0"/>
              <a:t>Planning to match supply and demand is important for keeping the lights on!</a:t>
            </a:r>
          </a:p>
        </p:txBody>
      </p:sp>
      <p:sp>
        <p:nvSpPr>
          <p:cNvPr id="9" name="Title 1">
            <a:extLst>
              <a:ext uri="{FF2B5EF4-FFF2-40B4-BE49-F238E27FC236}">
                <a16:creationId xmlns:a16="http://schemas.microsoft.com/office/drawing/2014/main" id="{89E9323A-0927-4F71-A07D-4EE9137872A1}"/>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5852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B34263AA-2AEA-4932-9233-F7C305BDF853}"/>
              </a:ext>
            </a:extLst>
          </p:cNvPr>
          <p:cNvGrpSpPr/>
          <p:nvPr/>
        </p:nvGrpSpPr>
        <p:grpSpPr>
          <a:xfrm>
            <a:off x="7260182" y="1925516"/>
            <a:ext cx="2856149" cy="4017219"/>
            <a:chOff x="7028269" y="1541203"/>
            <a:chExt cx="3419365" cy="4805722"/>
          </a:xfrm>
        </p:grpSpPr>
        <p:pic>
          <p:nvPicPr>
            <p:cNvPr id="10" name="Picture 9">
              <a:extLst>
                <a:ext uri="{FF2B5EF4-FFF2-40B4-BE49-F238E27FC236}">
                  <a16:creationId xmlns:a16="http://schemas.microsoft.com/office/drawing/2014/main" id="{415C635A-A3BE-4460-87DD-6F8265472DA3}"/>
                </a:ext>
              </a:extLst>
            </p:cNvPr>
            <p:cNvPicPr>
              <a:picLocks noChangeAspect="1"/>
            </p:cNvPicPr>
            <p:nvPr/>
          </p:nvPicPr>
          <p:blipFill>
            <a:blip r:embed="rId4"/>
            <a:stretch>
              <a:fillRect/>
            </a:stretch>
          </p:blipFill>
          <p:spPr>
            <a:xfrm>
              <a:off x="7028269" y="4296215"/>
              <a:ext cx="3419365" cy="2050710"/>
            </a:xfrm>
            <a:prstGeom prst="rect">
              <a:avLst/>
            </a:prstGeom>
          </p:spPr>
        </p:pic>
        <p:pic>
          <p:nvPicPr>
            <p:cNvPr id="11" name="Picture 10">
              <a:extLst>
                <a:ext uri="{FF2B5EF4-FFF2-40B4-BE49-F238E27FC236}">
                  <a16:creationId xmlns:a16="http://schemas.microsoft.com/office/drawing/2014/main" id="{52A35059-7B43-49C8-B598-4C6CB18D0719}"/>
                </a:ext>
              </a:extLst>
            </p:cNvPr>
            <p:cNvPicPr>
              <a:picLocks noChangeAspect="1"/>
            </p:cNvPicPr>
            <p:nvPr/>
          </p:nvPicPr>
          <p:blipFill>
            <a:blip r:embed="rId5"/>
            <a:stretch>
              <a:fillRect/>
            </a:stretch>
          </p:blipFill>
          <p:spPr>
            <a:xfrm>
              <a:off x="7028269" y="1541203"/>
              <a:ext cx="3419365" cy="2055256"/>
            </a:xfrm>
            <a:prstGeom prst="rect">
              <a:avLst/>
            </a:prstGeom>
          </p:spPr>
        </p:pic>
      </p:grpSp>
      <p:pic>
        <p:nvPicPr>
          <p:cNvPr id="12" name="Picture 11">
            <a:extLst>
              <a:ext uri="{FF2B5EF4-FFF2-40B4-BE49-F238E27FC236}">
                <a16:creationId xmlns:a16="http://schemas.microsoft.com/office/drawing/2014/main" id="{B6A6AA77-CF96-4805-A1EC-D7CFCB4072D8}"/>
              </a:ext>
            </a:extLst>
          </p:cNvPr>
          <p:cNvPicPr>
            <a:picLocks noChangeAspect="1"/>
          </p:cNvPicPr>
          <p:nvPr/>
        </p:nvPicPr>
        <p:blipFill>
          <a:blip r:embed="rId6"/>
          <a:stretch>
            <a:fillRect/>
          </a:stretch>
        </p:blipFill>
        <p:spPr>
          <a:xfrm>
            <a:off x="1013111" y="2765879"/>
            <a:ext cx="4075427" cy="2452854"/>
          </a:xfrm>
          <a:prstGeom prst="rect">
            <a:avLst/>
          </a:prstGeom>
        </p:spPr>
      </p:pic>
      <p:sp>
        <p:nvSpPr>
          <p:cNvPr id="13" name="TextBox 12">
            <a:extLst>
              <a:ext uri="{FF2B5EF4-FFF2-40B4-BE49-F238E27FC236}">
                <a16:creationId xmlns:a16="http://schemas.microsoft.com/office/drawing/2014/main" id="{3B18551F-BD03-43F7-A010-7A894E281734}"/>
              </a:ext>
            </a:extLst>
          </p:cNvPr>
          <p:cNvSpPr txBox="1"/>
          <p:nvPr/>
        </p:nvSpPr>
        <p:spPr>
          <a:xfrm>
            <a:off x="5304342" y="3323074"/>
            <a:ext cx="1284021" cy="1200329"/>
          </a:xfrm>
          <a:prstGeom prst="rect">
            <a:avLst/>
          </a:prstGeom>
          <a:noFill/>
        </p:spPr>
        <p:txBody>
          <a:bodyPr wrap="square" rtlCol="0" anchor="ctr">
            <a:spAutoFit/>
          </a:bodyPr>
          <a:lstStyle/>
          <a:p>
            <a:pPr algn="ctr"/>
            <a:r>
              <a:rPr lang="en-US" sz="7200">
                <a:latin typeface="Open Sans" panose="020B0606030504020204" pitchFamily="34" charset="0"/>
              </a:rPr>
              <a:t>=</a:t>
            </a:r>
            <a:endParaRPr lang="en-US" sz="7200" baseline="30000">
              <a:latin typeface="Open Sans" panose="020B0606030504020204" pitchFamily="34" charset="0"/>
            </a:endParaRPr>
          </a:p>
        </p:txBody>
      </p:sp>
      <p:sp>
        <p:nvSpPr>
          <p:cNvPr id="14" name="TextBox 13">
            <a:extLst>
              <a:ext uri="{FF2B5EF4-FFF2-40B4-BE49-F238E27FC236}">
                <a16:creationId xmlns:a16="http://schemas.microsoft.com/office/drawing/2014/main" id="{A649021A-B548-4544-87E9-617A4DE4169C}"/>
              </a:ext>
            </a:extLst>
          </p:cNvPr>
          <p:cNvSpPr txBox="1"/>
          <p:nvPr/>
        </p:nvSpPr>
        <p:spPr>
          <a:xfrm>
            <a:off x="8011980" y="3429630"/>
            <a:ext cx="1284021" cy="1015663"/>
          </a:xfrm>
          <a:prstGeom prst="rect">
            <a:avLst/>
          </a:prstGeom>
          <a:noFill/>
        </p:spPr>
        <p:txBody>
          <a:bodyPr wrap="square" rtlCol="0">
            <a:spAutoFit/>
          </a:bodyPr>
          <a:lstStyle/>
          <a:p>
            <a:pPr algn="ctr"/>
            <a:r>
              <a:rPr lang="en-US" sz="6000">
                <a:latin typeface="Open Sans" panose="020B0606030504020204" pitchFamily="34" charset="0"/>
              </a:rPr>
              <a:t>+</a:t>
            </a:r>
            <a:endParaRPr lang="en-US" sz="6000" baseline="30000">
              <a:latin typeface="Open Sans" panose="020B0606030504020204" pitchFamily="34" charset="0"/>
            </a:endParaRPr>
          </a:p>
        </p:txBody>
      </p:sp>
      <p:sp>
        <p:nvSpPr>
          <p:cNvPr id="16" name="Rectangle 15">
            <a:extLst>
              <a:ext uri="{FF2B5EF4-FFF2-40B4-BE49-F238E27FC236}">
                <a16:creationId xmlns:a16="http://schemas.microsoft.com/office/drawing/2014/main" id="{4C07EFCE-2112-174C-888C-659C616D9FA6}"/>
              </a:ext>
            </a:extLst>
          </p:cNvPr>
          <p:cNvSpPr/>
          <p:nvPr/>
        </p:nvSpPr>
        <p:spPr>
          <a:xfrm>
            <a:off x="893841" y="1942951"/>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Intermittent renewables</a:t>
            </a:r>
          </a:p>
        </p:txBody>
      </p:sp>
      <p:sp>
        <p:nvSpPr>
          <p:cNvPr id="19" name="Rectangle 18">
            <a:extLst>
              <a:ext uri="{FF2B5EF4-FFF2-40B4-BE49-F238E27FC236}">
                <a16:creationId xmlns:a16="http://schemas.microsoft.com/office/drawing/2014/main" id="{38FA6E3A-4A5E-924D-91F2-6A2408443169}"/>
              </a:ext>
            </a:extLst>
          </p:cNvPr>
          <p:cNvSpPr/>
          <p:nvPr/>
        </p:nvSpPr>
        <p:spPr>
          <a:xfrm>
            <a:off x="6175706" y="3627773"/>
            <a:ext cx="469871" cy="5909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36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Title 1">
            <a:extLst>
              <a:ext uri="{FF2B5EF4-FFF2-40B4-BE49-F238E27FC236}">
                <a16:creationId xmlns:a16="http://schemas.microsoft.com/office/drawing/2014/main" id="{571EADFB-5403-49DF-A0FA-AD1D78BABF03}"/>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60780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8A974E87-55BC-4BAA-B412-A9084BD68426}"/>
              </a:ext>
            </a:extLst>
          </p:cNvPr>
          <p:cNvGraphicFramePr/>
          <p:nvPr>
            <p:extLst>
              <p:ext uri="{D42A27DB-BD31-4B8C-83A1-F6EECF244321}">
                <p14:modId xmlns:p14="http://schemas.microsoft.com/office/powerpoint/2010/main" val="2730833167"/>
              </p:ext>
            </p:extLst>
          </p:nvPr>
        </p:nvGraphicFramePr>
        <p:xfrm>
          <a:off x="244484" y="2365764"/>
          <a:ext cx="10888779" cy="39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07E17D4-3D6A-9147-A5C4-077E546F904E}"/>
              </a:ext>
            </a:extLst>
          </p:cNvPr>
          <p:cNvSpPr/>
          <p:nvPr/>
        </p:nvSpPr>
        <p:spPr>
          <a:xfrm>
            <a:off x="893841" y="1962830"/>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storage and load flexibility</a:t>
            </a:r>
          </a:p>
        </p:txBody>
      </p:sp>
      <p:sp>
        <p:nvSpPr>
          <p:cNvPr id="19" name="Title 1">
            <a:extLst>
              <a:ext uri="{FF2B5EF4-FFF2-40B4-BE49-F238E27FC236}">
                <a16:creationId xmlns:a16="http://schemas.microsoft.com/office/drawing/2014/main" id="{33A09E55-15D5-46F4-AB75-CA362E46E779}"/>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1517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Picture 14" descr="MAED - Mozilla Firefox">
            <a:extLst>
              <a:ext uri="{FF2B5EF4-FFF2-40B4-BE49-F238E27FC236}">
                <a16:creationId xmlns:a16="http://schemas.microsoft.com/office/drawing/2014/main" id="{93D87408-7CE2-46C7-BAB1-7C87EE776B80}"/>
              </a:ext>
            </a:extLst>
          </p:cNvPr>
          <p:cNvPicPr>
            <a:picLocks noChangeAspect="1"/>
          </p:cNvPicPr>
          <p:nvPr/>
        </p:nvPicPr>
        <p:blipFill rotWithShape="1">
          <a:blip r:embed="rId4">
            <a:extLst>
              <a:ext uri="{28A0092B-C50C-407E-A947-70E740481C1C}">
                <a14:useLocalDpi xmlns:a14="http://schemas.microsoft.com/office/drawing/2010/main" val="0"/>
              </a:ext>
            </a:extLst>
          </a:blip>
          <a:srcRect l="1212" t="3030" r="2423" b="5163"/>
          <a:stretch/>
        </p:blipFill>
        <p:spPr>
          <a:xfrm>
            <a:off x="3046286" y="1846286"/>
            <a:ext cx="5249278" cy="4156766"/>
          </a:xfrm>
          <a:prstGeom prst="rect">
            <a:avLst/>
          </a:prstGeom>
        </p:spPr>
      </p:pic>
      <p:sp>
        <p:nvSpPr>
          <p:cNvPr id="16" name="Rectangle 15">
            <a:extLst>
              <a:ext uri="{FF2B5EF4-FFF2-40B4-BE49-F238E27FC236}">
                <a16:creationId xmlns:a16="http://schemas.microsoft.com/office/drawing/2014/main" id="{DAB6F49A-15CA-464B-B439-633856E054A6}"/>
              </a:ext>
            </a:extLst>
          </p:cNvPr>
          <p:cNvSpPr/>
          <p:nvPr/>
        </p:nvSpPr>
        <p:spPr bwMode="auto">
          <a:xfrm>
            <a:off x="5722017" y="5012342"/>
            <a:ext cx="2526740" cy="747725"/>
          </a:xfrm>
          <a:prstGeom prst="rect">
            <a:avLst/>
          </a:prstGeom>
          <a:noFill/>
          <a:ln w="28575" cap="flat" cmpd="sng" algn="ctr">
            <a:solidFill>
              <a:srgbClr val="B02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0C307A4-50FC-8944-91EB-B51B1FCF419E}"/>
              </a:ext>
            </a:extLst>
          </p:cNvPr>
          <p:cNvSpPr/>
          <p:nvPr/>
        </p:nvSpPr>
        <p:spPr>
          <a:xfrm>
            <a:off x="900467" y="139961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 to MAED-EL</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2B02257-A7A2-44E1-BD8F-5883AF0EA5CC}"/>
              </a:ext>
            </a:extLst>
          </p:cNvPr>
          <p:cNvSpPr>
            <a:spLocks noGrp="1"/>
          </p:cNvSpPr>
          <p:nvPr/>
        </p:nvSpPr>
        <p:spPr bwMode="auto">
          <a:xfrm>
            <a:off x="858079" y="34524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21739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a:extLst>
              <a:ext uri="{FF2B5EF4-FFF2-40B4-BE49-F238E27FC236}">
                <a16:creationId xmlns:a16="http://schemas.microsoft.com/office/drawing/2014/main" id="{C3D6A6D5-07A9-466F-9B38-DEBFC2B48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6" y="1797873"/>
            <a:ext cx="5586772" cy="4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DAF1DC7C-15A0-4A78-A6E3-8BA6621D19DA}"/>
              </a:ext>
            </a:extLst>
          </p:cNvPr>
          <p:cNvCxnSpPr/>
          <p:nvPr/>
        </p:nvCxnSpPr>
        <p:spPr bwMode="auto">
          <a:xfrm>
            <a:off x="3401760" y="3686769"/>
            <a:ext cx="4929849" cy="0"/>
          </a:xfrm>
          <a:prstGeom prst="line">
            <a:avLst/>
          </a:prstGeom>
          <a:solidFill>
            <a:srgbClr val="FF6600"/>
          </a:solidFill>
          <a:ln w="38100"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B30222B2-F842-47CF-936E-8FAA835B0D5E}"/>
              </a:ext>
            </a:extLst>
          </p:cNvPr>
          <p:cNvSpPr txBox="1"/>
          <p:nvPr/>
        </p:nvSpPr>
        <p:spPr>
          <a:xfrm>
            <a:off x="3407763" y="3734895"/>
            <a:ext cx="1183217" cy="369332"/>
          </a:xfrm>
          <a:prstGeom prst="rect">
            <a:avLst/>
          </a:prstGeom>
          <a:noFill/>
          <a:ln>
            <a:noFill/>
          </a:ln>
        </p:spPr>
        <p:txBody>
          <a:bodyPr wrap="square" lIns="91440" tIns="45720" rIns="91440" bIns="45720" rtlCol="0" anchor="t">
            <a:spAutoFit/>
          </a:bodyPr>
          <a:lstStyle/>
          <a:p>
            <a:r>
              <a:rPr lang="en-GB">
                <a:solidFill>
                  <a:schemeClr val="bg1"/>
                </a:solidFill>
                <a:effectLst>
                  <a:outerShdw blurRad="38100" dist="38100" dir="2700000" algn="tl">
                    <a:srgbClr val="000000">
                      <a:alpha val="43137"/>
                    </a:srgbClr>
                  </a:outerShdw>
                </a:effectLst>
                <a:latin typeface="Open Sans"/>
              </a:rPr>
              <a:t>1820 MW</a:t>
            </a:r>
          </a:p>
        </p:txBody>
      </p:sp>
      <p:sp>
        <p:nvSpPr>
          <p:cNvPr id="14" name="Rectangle 13">
            <a:extLst>
              <a:ext uri="{FF2B5EF4-FFF2-40B4-BE49-F238E27FC236}">
                <a16:creationId xmlns:a16="http://schemas.microsoft.com/office/drawing/2014/main" id="{BD7BCDC0-9934-CB49-9427-BC75A8072090}"/>
              </a:ext>
            </a:extLst>
          </p:cNvPr>
          <p:cNvSpPr/>
          <p:nvPr/>
        </p:nvSpPr>
        <p:spPr>
          <a:xfrm>
            <a:off x="900467" y="136648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Annual vs. hourly demand</a:t>
            </a:r>
          </a:p>
        </p:txBody>
      </p:sp>
      <p:sp>
        <p:nvSpPr>
          <p:cNvPr id="4" name="Title 1">
            <a:extLst>
              <a:ext uri="{FF2B5EF4-FFF2-40B4-BE49-F238E27FC236}">
                <a16:creationId xmlns:a16="http://schemas.microsoft.com/office/drawing/2014/main" id="{7D31F400-F1BB-4DEC-8F97-AB0B8753CA64}"/>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365363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EBD3A15B-AEAB-49E0-A6B6-1926D65C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35b8b66e-5759-43c1-a138-f967a8bf5a20"/>
    <ds:schemaRef ds:uri="http://purl.org/dc/elements/1.1/"/>
    <ds:schemaRef ds:uri="http://schemas.microsoft.com/office/infopath/2007/PartnerControls"/>
    <ds:schemaRef ds:uri="0b696a8a-ab1a-459b-a09e-44df7cbe933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168</TotalTime>
  <Words>4787</Words>
  <Application>Microsoft Office PowerPoint</Application>
  <PresentationFormat>Widescreen</PresentationFormat>
  <Paragraphs>339</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Open Sans</vt:lpstr>
      <vt:lpstr>Open Sans ExtraBold</vt:lpstr>
      <vt:lpstr>Open Sans Light</vt:lpstr>
      <vt:lpstr>Quattrocento Sans</vt:lpstr>
      <vt:lpstr>Office Theme</vt:lpstr>
      <vt:lpstr>PowerPoint Presentation</vt:lpstr>
      <vt:lpstr>PowerPoint Presentation</vt:lpstr>
      <vt:lpstr>Lecture 9.1 Electricity supply and demand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9.4 Modulating coefficients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154</cp:revision>
  <dcterms:created xsi:type="dcterms:W3CDTF">2021-02-10T16:48:02Z</dcterms:created>
  <dcterms:modified xsi:type="dcterms:W3CDTF">2025-06-19T15:02:14Z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