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autoCompressPictures="0">
  <p:sldMasterIdLst>
    <p:sldMasterId id="2147483700" r:id="rId4"/>
  </p:sldMasterIdLst>
  <p:notesMasterIdLst>
    <p:notesMasterId r:id="rId24"/>
  </p:notesMasterIdLst>
  <p:sldIdLst>
    <p:sldId id="266"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69" r:id="rId2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5" roundtripDataSignature="AMtx7miC4h9XZJhYFypOKz07yp6KiatCo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98B9B"/>
    <a:srgbClr val="A76B76"/>
    <a:srgbClr val="60ED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9EEBBE-B437-448D-A0D3-4362A10FF8D8}" v="602" dt="2025-07-01T17:23:32.785"/>
  </p1510:revLst>
</p1510:revInfo>
</file>

<file path=ppt/tableStyles.xml><?xml version="1.0" encoding="utf-8"?>
<a:tblStyleLst xmlns:a="http://schemas.openxmlformats.org/drawingml/2006/main" def="{B8DA472E-C0B5-4FAA-A71B-45BBE6C39A2A}">
  <a:tblStyle styleId="{B8DA472E-C0B5-4FAA-A71B-45BBE6C39A2A}"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80"/>
    <p:restoredTop sz="83693" autoAdjust="0"/>
  </p:normalViewPr>
  <p:slideViewPr>
    <p:cSldViewPr snapToGrid="0">
      <p:cViewPr varScale="1">
        <p:scale>
          <a:sx n="69" d="100"/>
          <a:sy n="69" d="100"/>
        </p:scale>
        <p:origin x="954" y="78"/>
      </p:cViewPr>
      <p:guideLst/>
    </p:cSldViewPr>
  </p:slideViewPr>
  <p:notesTextViewPr>
    <p:cViewPr>
      <p:scale>
        <a:sx n="1" d="1"/>
        <a:sy n="1" d="1"/>
      </p:scale>
      <p:origin x="0" y="-18"/>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customschemas.google.com/relationships/presentationmetadata" Target="meta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ynn Kiley" userId="a95a626c-49b9-4a88-842f-cbe564836849" providerId="ADAL" clId="{2E2FB5C9-FB8D-4D5B-A390-92D7C10FDC1D}"/>
    <pc:docChg chg="custSel addSld modSld modMainMaster">
      <pc:chgData name="Fynn Kiley" userId="a95a626c-49b9-4a88-842f-cbe564836849" providerId="ADAL" clId="{2E2FB5C9-FB8D-4D5B-A390-92D7C10FDC1D}" dt="2025-06-03T10:45:57.245" v="79" actId="478"/>
      <pc:docMkLst>
        <pc:docMk/>
      </pc:docMkLst>
      <pc:sldChg chg="addSp delSp modSp new mod">
        <pc:chgData name="Fynn Kiley" userId="a95a626c-49b9-4a88-842f-cbe564836849" providerId="ADAL" clId="{2E2FB5C9-FB8D-4D5B-A390-92D7C10FDC1D}" dt="2025-06-03T10:45:57.245" v="79" actId="478"/>
        <pc:sldMkLst>
          <pc:docMk/>
          <pc:sldMk cId="207512951" sldId="273"/>
        </pc:sldMkLst>
      </pc:sldChg>
      <pc:sldMasterChg chg="modSldLayout">
        <pc:chgData name="Fynn Kiley" userId="a95a626c-49b9-4a88-842f-cbe564836849" providerId="ADAL" clId="{2E2FB5C9-FB8D-4D5B-A390-92D7C10FDC1D}" dt="2025-06-03T10:44:44.056" v="52" actId="12"/>
        <pc:sldMasterMkLst>
          <pc:docMk/>
          <pc:sldMasterMk cId="446252797" sldId="2147483700"/>
        </pc:sldMasterMkLst>
        <pc:sldLayoutChg chg="modSp mod">
          <pc:chgData name="Fynn Kiley" userId="a95a626c-49b9-4a88-842f-cbe564836849" providerId="ADAL" clId="{2E2FB5C9-FB8D-4D5B-A390-92D7C10FDC1D}" dt="2025-06-03T10:44:44.056" v="52" actId="12"/>
          <pc:sldLayoutMkLst>
            <pc:docMk/>
            <pc:sldMasterMk cId="446252797" sldId="2147483700"/>
            <pc:sldLayoutMk cId="739789877" sldId="2147483702"/>
          </pc:sldLayoutMkLst>
          <pc:spChg chg="mod">
            <ac:chgData name="Fynn Kiley" userId="a95a626c-49b9-4a88-842f-cbe564836849" providerId="ADAL" clId="{2E2FB5C9-FB8D-4D5B-A390-92D7C10FDC1D}" dt="2025-06-03T10:44:44.056" v="52" actId="12"/>
            <ac:spMkLst>
              <pc:docMk/>
              <pc:sldMasterMk cId="446252797" sldId="2147483700"/>
              <pc:sldLayoutMk cId="739789877" sldId="2147483702"/>
              <ac:spMk id="4" creationId="{760B7BF7-863F-75BD-C74E-816BAC14E105}"/>
            </ac:spMkLst>
          </pc:spChg>
        </pc:sldLayoutChg>
      </pc:sldMasterChg>
    </pc:docChg>
  </pc:docChgLst>
  <pc:docChgLst>
    <pc:chgData name="Fynn Kiley" userId="a95a626c-49b9-4a88-842f-cbe564836849" providerId="ADAL" clId="{AA8D7084-DAF3-4A4F-808C-977076E77C8B}"/>
    <pc:docChg chg="modSld">
      <pc:chgData name="Fynn Kiley" userId="a95a626c-49b9-4a88-842f-cbe564836849" providerId="ADAL" clId="{AA8D7084-DAF3-4A4F-808C-977076E77C8B}" dt="2025-07-01T17:48:39.167" v="0"/>
      <pc:docMkLst>
        <pc:docMk/>
      </pc:docMkLst>
      <pc:sldChg chg="modNotesTx">
        <pc:chgData name="Fynn Kiley" userId="a95a626c-49b9-4a88-842f-cbe564836849" providerId="ADAL" clId="{AA8D7084-DAF3-4A4F-808C-977076E77C8B}" dt="2025-07-01T17:48:39.167" v="0"/>
        <pc:sldMkLst>
          <pc:docMk/>
          <pc:sldMk cId="701856915" sldId="266"/>
        </pc:sldMkLst>
      </pc:sldChg>
    </pc:docChg>
  </pc:docChgLst>
  <pc:docChgLst>
    <pc:chgData name="Fynn Kiley" userId="a95a626c-49b9-4a88-842f-cbe564836849" providerId="ADAL" clId="{2C9EEBBE-B437-448D-A0D3-4362A10FF8D8}"/>
    <pc:docChg chg="undo custSel addSld delSld modSld">
      <pc:chgData name="Fynn Kiley" userId="a95a626c-49b9-4a88-842f-cbe564836849" providerId="ADAL" clId="{2C9EEBBE-B437-448D-A0D3-4362A10FF8D8}" dt="2025-07-01T17:23:32.785" v="2487"/>
      <pc:docMkLst>
        <pc:docMk/>
      </pc:docMkLst>
      <pc:sldChg chg="del">
        <pc:chgData name="Fynn Kiley" userId="a95a626c-49b9-4a88-842f-cbe564836849" providerId="ADAL" clId="{2C9EEBBE-B437-448D-A0D3-4362A10FF8D8}" dt="2025-06-04T13:59:40.108" v="5" actId="47"/>
        <pc:sldMkLst>
          <pc:docMk/>
          <pc:sldMk cId="0" sldId="261"/>
        </pc:sldMkLst>
      </pc:sldChg>
      <pc:sldChg chg="del">
        <pc:chgData name="Fynn Kiley" userId="a95a626c-49b9-4a88-842f-cbe564836849" providerId="ADAL" clId="{2C9EEBBE-B437-448D-A0D3-4362A10FF8D8}" dt="2025-06-04T13:59:38.988" v="0" actId="47"/>
        <pc:sldMkLst>
          <pc:docMk/>
          <pc:sldMk cId="0" sldId="264"/>
        </pc:sldMkLst>
      </pc:sldChg>
      <pc:sldChg chg="del">
        <pc:chgData name="Fynn Kiley" userId="a95a626c-49b9-4a88-842f-cbe564836849" providerId="ADAL" clId="{2C9EEBBE-B437-448D-A0D3-4362A10FF8D8}" dt="2025-06-04T13:59:39.398" v="3" actId="47"/>
        <pc:sldMkLst>
          <pc:docMk/>
          <pc:sldMk cId="3421082469" sldId="265"/>
        </pc:sldMkLst>
      </pc:sldChg>
      <pc:sldChg chg="addSp delSp modSp mod">
        <pc:chgData name="Fynn Kiley" userId="a95a626c-49b9-4a88-842f-cbe564836849" providerId="ADAL" clId="{2C9EEBBE-B437-448D-A0D3-4362A10FF8D8}" dt="2025-07-01T17:23:28.705" v="2486" actId="1076"/>
        <pc:sldMkLst>
          <pc:docMk/>
          <pc:sldMk cId="701856915" sldId="266"/>
        </pc:sldMkLst>
        <pc:spChg chg="mod">
          <ac:chgData name="Fynn Kiley" userId="a95a626c-49b9-4a88-842f-cbe564836849" providerId="ADAL" clId="{2C9EEBBE-B437-448D-A0D3-4362A10FF8D8}" dt="2025-07-01T17:23:28.705" v="2486" actId="1076"/>
          <ac:spMkLst>
            <pc:docMk/>
            <pc:sldMk cId="701856915" sldId="266"/>
            <ac:spMk id="2" creationId="{48F41D3A-296D-75FB-88E4-B253A9E88EE1}"/>
          </ac:spMkLst>
        </pc:spChg>
        <pc:spChg chg="add mod">
          <ac:chgData name="Fynn Kiley" userId="a95a626c-49b9-4a88-842f-cbe564836849" providerId="ADAL" clId="{2C9EEBBE-B437-448D-A0D3-4362A10FF8D8}" dt="2025-06-04T13:59:56.599" v="7"/>
          <ac:spMkLst>
            <pc:docMk/>
            <pc:sldMk cId="701856915" sldId="266"/>
            <ac:spMk id="4" creationId="{3C445300-E273-9F4F-B6D4-9913DD34DF27}"/>
          </ac:spMkLst>
        </pc:spChg>
        <pc:picChg chg="add mod">
          <ac:chgData name="Fynn Kiley" userId="a95a626c-49b9-4a88-842f-cbe564836849" providerId="ADAL" clId="{2C9EEBBE-B437-448D-A0D3-4362A10FF8D8}" dt="2025-07-01T17:23:24.468" v="2485"/>
          <ac:picMkLst>
            <pc:docMk/>
            <pc:sldMk cId="701856915" sldId="266"/>
            <ac:picMk id="3" creationId="{4F68DF1A-C495-89A8-61A2-0330CF2E713D}"/>
          </ac:picMkLst>
        </pc:picChg>
      </pc:sldChg>
      <pc:sldChg chg="addSp modSp">
        <pc:chgData name="Fynn Kiley" userId="a95a626c-49b9-4a88-842f-cbe564836849" providerId="ADAL" clId="{2C9EEBBE-B437-448D-A0D3-4362A10FF8D8}" dt="2025-07-01T17:23:32.785" v="2487"/>
        <pc:sldMkLst>
          <pc:docMk/>
          <pc:sldMk cId="169286684" sldId="269"/>
        </pc:sldMkLst>
        <pc:spChg chg="add mod">
          <ac:chgData name="Fynn Kiley" userId="a95a626c-49b9-4a88-842f-cbe564836849" providerId="ADAL" clId="{2C9EEBBE-B437-448D-A0D3-4362A10FF8D8}" dt="2025-06-04T13:59:58.707" v="8"/>
          <ac:spMkLst>
            <pc:docMk/>
            <pc:sldMk cId="169286684" sldId="269"/>
            <ac:spMk id="4" creationId="{69E68C1E-594E-69D4-50E2-E1A1E8D969BF}"/>
          </ac:spMkLst>
        </pc:spChg>
        <pc:picChg chg="add mod">
          <ac:chgData name="Fynn Kiley" userId="a95a626c-49b9-4a88-842f-cbe564836849" providerId="ADAL" clId="{2C9EEBBE-B437-448D-A0D3-4362A10FF8D8}" dt="2025-07-01T17:23:32.785" v="2487"/>
          <ac:picMkLst>
            <pc:docMk/>
            <pc:sldMk cId="169286684" sldId="269"/>
            <ac:picMk id="5" creationId="{6625ED92-3FC2-020F-3A3A-91335280C97D}"/>
          </ac:picMkLst>
        </pc:picChg>
      </pc:sldChg>
      <pc:sldChg chg="addSp modSp new mod modAnim modNotesTx">
        <pc:chgData name="Fynn Kiley" userId="a95a626c-49b9-4a88-842f-cbe564836849" providerId="ADAL" clId="{2C9EEBBE-B437-448D-A0D3-4362A10FF8D8}" dt="2025-06-04T14:03:46.434" v="93"/>
        <pc:sldMkLst>
          <pc:docMk/>
          <pc:sldMk cId="190004386" sldId="270"/>
        </pc:sldMkLst>
        <pc:spChg chg="mod">
          <ac:chgData name="Fynn Kiley" userId="a95a626c-49b9-4a88-842f-cbe564836849" providerId="ADAL" clId="{2C9EEBBE-B437-448D-A0D3-4362A10FF8D8}" dt="2025-06-04T14:02:59.509" v="83" actId="20577"/>
          <ac:spMkLst>
            <pc:docMk/>
            <pc:sldMk cId="190004386" sldId="270"/>
            <ac:spMk id="2" creationId="{FB359344-8CEB-4BA3-FFA3-5B84021C393E}"/>
          </ac:spMkLst>
        </pc:spChg>
        <pc:graphicFrameChg chg="add mod">
          <ac:chgData name="Fynn Kiley" userId="a95a626c-49b9-4a88-842f-cbe564836849" providerId="ADAL" clId="{2C9EEBBE-B437-448D-A0D3-4362A10FF8D8}" dt="2025-06-04T14:03:31.669" v="92" actId="1076"/>
          <ac:graphicFrameMkLst>
            <pc:docMk/>
            <pc:sldMk cId="190004386" sldId="270"/>
            <ac:graphicFrameMk id="3" creationId="{1574F306-6683-182E-AE8D-649A65F010D3}"/>
          </ac:graphicFrameMkLst>
        </pc:graphicFrameChg>
        <pc:picChg chg="add mod">
          <ac:chgData name="Fynn Kiley" userId="a95a626c-49b9-4a88-842f-cbe564836849" providerId="ADAL" clId="{2C9EEBBE-B437-448D-A0D3-4362A10FF8D8}" dt="2025-06-04T14:03:15.249" v="86" actId="1076"/>
          <ac:picMkLst>
            <pc:docMk/>
            <pc:sldMk cId="190004386" sldId="270"/>
            <ac:picMk id="4" creationId="{3D29795C-6BD0-3D0C-3303-2EF7148D270C}"/>
          </ac:picMkLst>
        </pc:picChg>
      </pc:sldChg>
      <pc:sldChg chg="modSp new del mod">
        <pc:chgData name="Fynn Kiley" userId="a95a626c-49b9-4a88-842f-cbe564836849" providerId="ADAL" clId="{2C9EEBBE-B437-448D-A0D3-4362A10FF8D8}" dt="2025-06-04T14:01:56.139" v="46" actId="47"/>
        <pc:sldMkLst>
          <pc:docMk/>
          <pc:sldMk cId="851839289" sldId="270"/>
        </pc:sldMkLst>
      </pc:sldChg>
      <pc:sldChg chg="del">
        <pc:chgData name="Fynn Kiley" userId="a95a626c-49b9-4a88-842f-cbe564836849" providerId="ADAL" clId="{2C9EEBBE-B437-448D-A0D3-4362A10FF8D8}" dt="2025-06-04T13:59:39.527" v="4" actId="47"/>
        <pc:sldMkLst>
          <pc:docMk/>
          <pc:sldMk cId="2095587206" sldId="270"/>
        </pc:sldMkLst>
      </pc:sldChg>
      <pc:sldChg chg="addSp modSp new mod">
        <pc:chgData name="Fynn Kiley" userId="a95a626c-49b9-4a88-842f-cbe564836849" providerId="ADAL" clId="{2C9EEBBE-B437-448D-A0D3-4362A10FF8D8}" dt="2025-06-04T14:05:04.749" v="169" actId="255"/>
        <pc:sldMkLst>
          <pc:docMk/>
          <pc:sldMk cId="272669645" sldId="271"/>
        </pc:sldMkLst>
        <pc:spChg chg="mod">
          <ac:chgData name="Fynn Kiley" userId="a95a626c-49b9-4a88-842f-cbe564836849" providerId="ADAL" clId="{2C9EEBBE-B437-448D-A0D3-4362A10FF8D8}" dt="2025-06-04T14:04:18.889" v="162" actId="20577"/>
          <ac:spMkLst>
            <pc:docMk/>
            <pc:sldMk cId="272669645" sldId="271"/>
            <ac:spMk id="2" creationId="{ECA9F84E-5174-B60F-3984-8FE169450CBD}"/>
          </ac:spMkLst>
        </pc:spChg>
        <pc:spChg chg="add mod">
          <ac:chgData name="Fynn Kiley" userId="a95a626c-49b9-4a88-842f-cbe564836849" providerId="ADAL" clId="{2C9EEBBE-B437-448D-A0D3-4362A10FF8D8}" dt="2025-06-04T14:05:04.749" v="169" actId="255"/>
          <ac:spMkLst>
            <pc:docMk/>
            <pc:sldMk cId="272669645" sldId="271"/>
            <ac:spMk id="3" creationId="{433912D5-A529-E85D-646B-DA8F8B1A72F2}"/>
          </ac:spMkLst>
        </pc:spChg>
      </pc:sldChg>
      <pc:sldChg chg="del">
        <pc:chgData name="Fynn Kiley" userId="a95a626c-49b9-4a88-842f-cbe564836849" providerId="ADAL" clId="{2C9EEBBE-B437-448D-A0D3-4362A10FF8D8}" dt="2025-06-04T13:59:40.779" v="6" actId="47"/>
        <pc:sldMkLst>
          <pc:docMk/>
          <pc:sldMk cId="2963399155" sldId="271"/>
        </pc:sldMkLst>
      </pc:sldChg>
      <pc:sldChg chg="del">
        <pc:chgData name="Fynn Kiley" userId="a95a626c-49b9-4a88-842f-cbe564836849" providerId="ADAL" clId="{2C9EEBBE-B437-448D-A0D3-4362A10FF8D8}" dt="2025-06-04T13:59:39.109" v="1" actId="47"/>
        <pc:sldMkLst>
          <pc:docMk/>
          <pc:sldMk cId="1972824460" sldId="272"/>
        </pc:sldMkLst>
      </pc:sldChg>
      <pc:sldChg chg="addSp delSp modSp new mod">
        <pc:chgData name="Fynn Kiley" userId="a95a626c-49b9-4a88-842f-cbe564836849" providerId="ADAL" clId="{2C9EEBBE-B437-448D-A0D3-4362A10FF8D8}" dt="2025-06-04T14:13:41.950" v="440" actId="1076"/>
        <pc:sldMkLst>
          <pc:docMk/>
          <pc:sldMk cId="2822768123" sldId="272"/>
        </pc:sldMkLst>
        <pc:spChg chg="mod">
          <ac:chgData name="Fynn Kiley" userId="a95a626c-49b9-4a88-842f-cbe564836849" providerId="ADAL" clId="{2C9EEBBE-B437-448D-A0D3-4362A10FF8D8}" dt="2025-06-04T14:07:27.689" v="281" actId="20577"/>
          <ac:spMkLst>
            <pc:docMk/>
            <pc:sldMk cId="2822768123" sldId="272"/>
            <ac:spMk id="2" creationId="{812AD206-CED0-EF2F-BAEF-C2B841C4367E}"/>
          </ac:spMkLst>
        </pc:spChg>
        <pc:spChg chg="add mod">
          <ac:chgData name="Fynn Kiley" userId="a95a626c-49b9-4a88-842f-cbe564836849" providerId="ADAL" clId="{2C9EEBBE-B437-448D-A0D3-4362A10FF8D8}" dt="2025-06-04T14:07:20.129" v="255" actId="1076"/>
          <ac:spMkLst>
            <pc:docMk/>
            <pc:sldMk cId="2822768123" sldId="272"/>
            <ac:spMk id="3" creationId="{B92CCC42-991A-90B1-4AB5-1DCD7F886522}"/>
          </ac:spMkLst>
        </pc:spChg>
        <pc:spChg chg="add mod">
          <ac:chgData name="Fynn Kiley" userId="a95a626c-49b9-4a88-842f-cbe564836849" providerId="ADAL" clId="{2C9EEBBE-B437-448D-A0D3-4362A10FF8D8}" dt="2025-06-04T14:07:20.129" v="255" actId="1076"/>
          <ac:spMkLst>
            <pc:docMk/>
            <pc:sldMk cId="2822768123" sldId="272"/>
            <ac:spMk id="4" creationId="{4E23F04A-4905-9AB4-FF17-BEF62121085C}"/>
          </ac:spMkLst>
        </pc:spChg>
        <pc:spChg chg="add mod">
          <ac:chgData name="Fynn Kiley" userId="a95a626c-49b9-4a88-842f-cbe564836849" providerId="ADAL" clId="{2C9EEBBE-B437-448D-A0D3-4362A10FF8D8}" dt="2025-06-04T14:07:39.099" v="282" actId="208"/>
          <ac:spMkLst>
            <pc:docMk/>
            <pc:sldMk cId="2822768123" sldId="272"/>
            <ac:spMk id="5" creationId="{C3DB995E-FB76-D1CB-1288-50FDE953F1D5}"/>
          </ac:spMkLst>
        </pc:spChg>
        <pc:spChg chg="add mod">
          <ac:chgData name="Fynn Kiley" userId="a95a626c-49b9-4a88-842f-cbe564836849" providerId="ADAL" clId="{2C9EEBBE-B437-448D-A0D3-4362A10FF8D8}" dt="2025-06-04T14:07:20.129" v="255" actId="1076"/>
          <ac:spMkLst>
            <pc:docMk/>
            <pc:sldMk cId="2822768123" sldId="272"/>
            <ac:spMk id="6" creationId="{F20E185A-17C1-9A4E-33DA-29D5212E77BA}"/>
          </ac:spMkLst>
        </pc:spChg>
        <pc:spChg chg="add mod">
          <ac:chgData name="Fynn Kiley" userId="a95a626c-49b9-4a88-842f-cbe564836849" providerId="ADAL" clId="{2C9EEBBE-B437-448D-A0D3-4362A10FF8D8}" dt="2025-06-04T14:07:20.129" v="255" actId="1076"/>
          <ac:spMkLst>
            <pc:docMk/>
            <pc:sldMk cId="2822768123" sldId="272"/>
            <ac:spMk id="7" creationId="{A4248EBA-2453-01B1-6CC7-E48DF39C38F3}"/>
          </ac:spMkLst>
        </pc:spChg>
        <pc:spChg chg="add mod">
          <ac:chgData name="Fynn Kiley" userId="a95a626c-49b9-4a88-842f-cbe564836849" providerId="ADAL" clId="{2C9EEBBE-B437-448D-A0D3-4362A10FF8D8}" dt="2025-06-04T14:11:56.770" v="376" actId="14100"/>
          <ac:spMkLst>
            <pc:docMk/>
            <pc:sldMk cId="2822768123" sldId="272"/>
            <ac:spMk id="8" creationId="{D0C4F5AE-763E-1F84-7B14-B33C86370B3A}"/>
          </ac:spMkLst>
        </pc:spChg>
        <pc:spChg chg="add mod">
          <ac:chgData name="Fynn Kiley" userId="a95a626c-49b9-4a88-842f-cbe564836849" providerId="ADAL" clId="{2C9EEBBE-B437-448D-A0D3-4362A10FF8D8}" dt="2025-06-04T14:11:44.460" v="373" actId="14100"/>
          <ac:spMkLst>
            <pc:docMk/>
            <pc:sldMk cId="2822768123" sldId="272"/>
            <ac:spMk id="9" creationId="{B5CDEFC1-684C-56D5-CBC0-89838563D5C8}"/>
          </ac:spMkLst>
        </pc:spChg>
        <pc:spChg chg="add mod">
          <ac:chgData name="Fynn Kiley" userId="a95a626c-49b9-4a88-842f-cbe564836849" providerId="ADAL" clId="{2C9EEBBE-B437-448D-A0D3-4362A10FF8D8}" dt="2025-06-04T14:11:47.410" v="374" actId="14100"/>
          <ac:spMkLst>
            <pc:docMk/>
            <pc:sldMk cId="2822768123" sldId="272"/>
            <ac:spMk id="10" creationId="{1E400D93-EA3C-FDF3-52B4-26A4FDFF9282}"/>
          </ac:spMkLst>
        </pc:spChg>
        <pc:spChg chg="add mod">
          <ac:chgData name="Fynn Kiley" userId="a95a626c-49b9-4a88-842f-cbe564836849" providerId="ADAL" clId="{2C9EEBBE-B437-448D-A0D3-4362A10FF8D8}" dt="2025-06-04T14:11:49.530" v="375" actId="14100"/>
          <ac:spMkLst>
            <pc:docMk/>
            <pc:sldMk cId="2822768123" sldId="272"/>
            <ac:spMk id="11" creationId="{F99BB4E8-0B14-F49A-A097-98A837CDE565}"/>
          </ac:spMkLst>
        </pc:spChg>
        <pc:spChg chg="add mod">
          <ac:chgData name="Fynn Kiley" userId="a95a626c-49b9-4a88-842f-cbe564836849" providerId="ADAL" clId="{2C9EEBBE-B437-448D-A0D3-4362A10FF8D8}" dt="2025-06-04T14:09:43.999" v="367" actId="1076"/>
          <ac:spMkLst>
            <pc:docMk/>
            <pc:sldMk cId="2822768123" sldId="272"/>
            <ac:spMk id="12" creationId="{0D199A0D-F76A-6276-39DE-198222D7FAC6}"/>
          </ac:spMkLst>
        </pc:spChg>
        <pc:spChg chg="add mod">
          <ac:chgData name="Fynn Kiley" userId="a95a626c-49b9-4a88-842f-cbe564836849" providerId="ADAL" clId="{2C9EEBBE-B437-448D-A0D3-4362A10FF8D8}" dt="2025-06-04T14:09:50.870" v="369" actId="1076"/>
          <ac:spMkLst>
            <pc:docMk/>
            <pc:sldMk cId="2822768123" sldId="272"/>
            <ac:spMk id="13" creationId="{B203C846-11BD-2431-1AF6-834682886AFE}"/>
          </ac:spMkLst>
        </pc:spChg>
        <pc:spChg chg="add mod">
          <ac:chgData name="Fynn Kiley" userId="a95a626c-49b9-4a88-842f-cbe564836849" providerId="ADAL" clId="{2C9EEBBE-B437-448D-A0D3-4362A10FF8D8}" dt="2025-06-04T14:09:56.691" v="371" actId="1076"/>
          <ac:spMkLst>
            <pc:docMk/>
            <pc:sldMk cId="2822768123" sldId="272"/>
            <ac:spMk id="14" creationId="{CC3EC21B-3136-0C52-2249-E350C736A309}"/>
          </ac:spMkLst>
        </pc:spChg>
        <pc:spChg chg="add mod">
          <ac:chgData name="Fynn Kiley" userId="a95a626c-49b9-4a88-842f-cbe564836849" providerId="ADAL" clId="{2C9EEBBE-B437-448D-A0D3-4362A10FF8D8}" dt="2025-06-04T14:13:20.790" v="387" actId="1076"/>
          <ac:spMkLst>
            <pc:docMk/>
            <pc:sldMk cId="2822768123" sldId="272"/>
            <ac:spMk id="16" creationId="{5E6DA650-B58E-CE8B-7D04-6955BC84E12E}"/>
          </ac:spMkLst>
        </pc:spChg>
        <pc:spChg chg="add mod">
          <ac:chgData name="Fynn Kiley" userId="a95a626c-49b9-4a88-842f-cbe564836849" providerId="ADAL" clId="{2C9EEBBE-B437-448D-A0D3-4362A10FF8D8}" dt="2025-06-04T14:13:41.950" v="440" actId="1076"/>
          <ac:spMkLst>
            <pc:docMk/>
            <pc:sldMk cId="2822768123" sldId="272"/>
            <ac:spMk id="17" creationId="{AF851A9B-3831-A145-60BA-6D1DCACDD1AA}"/>
          </ac:spMkLst>
        </pc:spChg>
      </pc:sldChg>
      <pc:sldChg chg="del">
        <pc:chgData name="Fynn Kiley" userId="a95a626c-49b9-4a88-842f-cbe564836849" providerId="ADAL" clId="{2C9EEBBE-B437-448D-A0D3-4362A10FF8D8}" dt="2025-06-04T13:59:39.278" v="2" actId="47"/>
        <pc:sldMkLst>
          <pc:docMk/>
          <pc:sldMk cId="207512951" sldId="273"/>
        </pc:sldMkLst>
      </pc:sldChg>
      <pc:sldChg chg="addSp modSp new mod modAnim">
        <pc:chgData name="Fynn Kiley" userId="a95a626c-49b9-4a88-842f-cbe564836849" providerId="ADAL" clId="{2C9EEBBE-B437-448D-A0D3-4362A10FF8D8}" dt="2025-06-04T14:14:35.180" v="473"/>
        <pc:sldMkLst>
          <pc:docMk/>
          <pc:sldMk cId="2799569663" sldId="273"/>
        </pc:sldMkLst>
        <pc:spChg chg="mod">
          <ac:chgData name="Fynn Kiley" userId="a95a626c-49b9-4a88-842f-cbe564836849" providerId="ADAL" clId="{2C9EEBBE-B437-448D-A0D3-4362A10FF8D8}" dt="2025-06-04T14:14:18.390" v="471" actId="20577"/>
          <ac:spMkLst>
            <pc:docMk/>
            <pc:sldMk cId="2799569663" sldId="273"/>
            <ac:spMk id="2" creationId="{93757972-777D-BDFE-161A-6D99B8941A0C}"/>
          </ac:spMkLst>
        </pc:spChg>
        <pc:graphicFrameChg chg="add mod">
          <ac:chgData name="Fynn Kiley" userId="a95a626c-49b9-4a88-842f-cbe564836849" providerId="ADAL" clId="{2C9EEBBE-B437-448D-A0D3-4362A10FF8D8}" dt="2025-06-04T14:14:23.260" v="472"/>
          <ac:graphicFrameMkLst>
            <pc:docMk/>
            <pc:sldMk cId="2799569663" sldId="273"/>
            <ac:graphicFrameMk id="3" creationId="{2789BEE4-C909-07BD-3F05-49CBE2FF4AD3}"/>
          </ac:graphicFrameMkLst>
        </pc:graphicFrameChg>
        <pc:picChg chg="add mod">
          <ac:chgData name="Fynn Kiley" userId="a95a626c-49b9-4a88-842f-cbe564836849" providerId="ADAL" clId="{2C9EEBBE-B437-448D-A0D3-4362A10FF8D8}" dt="2025-06-04T14:14:35.180" v="473"/>
          <ac:picMkLst>
            <pc:docMk/>
            <pc:sldMk cId="2799569663" sldId="273"/>
            <ac:picMk id="4" creationId="{1619CAAE-48B8-9D66-8C80-514A9568F656}"/>
          </ac:picMkLst>
        </pc:picChg>
        <pc:picChg chg="add mod">
          <ac:chgData name="Fynn Kiley" userId="a95a626c-49b9-4a88-842f-cbe564836849" providerId="ADAL" clId="{2C9EEBBE-B437-448D-A0D3-4362A10FF8D8}" dt="2025-06-04T14:14:35.180" v="473"/>
          <ac:picMkLst>
            <pc:docMk/>
            <pc:sldMk cId="2799569663" sldId="273"/>
            <ac:picMk id="5" creationId="{8D29554A-45F5-4F35-4F8D-A3D650877DB7}"/>
          </ac:picMkLst>
        </pc:picChg>
        <pc:picChg chg="add mod">
          <ac:chgData name="Fynn Kiley" userId="a95a626c-49b9-4a88-842f-cbe564836849" providerId="ADAL" clId="{2C9EEBBE-B437-448D-A0D3-4362A10FF8D8}" dt="2025-06-04T14:14:35.180" v="473"/>
          <ac:picMkLst>
            <pc:docMk/>
            <pc:sldMk cId="2799569663" sldId="273"/>
            <ac:picMk id="6" creationId="{FC568A04-9433-15CC-A71C-3611F959F5F6}"/>
          </ac:picMkLst>
        </pc:picChg>
        <pc:picChg chg="add mod">
          <ac:chgData name="Fynn Kiley" userId="a95a626c-49b9-4a88-842f-cbe564836849" providerId="ADAL" clId="{2C9EEBBE-B437-448D-A0D3-4362A10FF8D8}" dt="2025-06-04T14:14:35.180" v="473"/>
          <ac:picMkLst>
            <pc:docMk/>
            <pc:sldMk cId="2799569663" sldId="273"/>
            <ac:picMk id="7" creationId="{8606FA11-27BA-50E4-72EB-59F4FDF86B0E}"/>
          </ac:picMkLst>
        </pc:picChg>
      </pc:sldChg>
      <pc:sldChg chg="addSp modSp new mod">
        <pc:chgData name="Fynn Kiley" userId="a95a626c-49b9-4a88-842f-cbe564836849" providerId="ADAL" clId="{2C9EEBBE-B437-448D-A0D3-4362A10FF8D8}" dt="2025-06-04T14:17:50.240" v="532" actId="1076"/>
        <pc:sldMkLst>
          <pc:docMk/>
          <pc:sldMk cId="3811128701" sldId="274"/>
        </pc:sldMkLst>
        <pc:spChg chg="mod">
          <ac:chgData name="Fynn Kiley" userId="a95a626c-49b9-4a88-842f-cbe564836849" providerId="ADAL" clId="{2C9EEBBE-B437-448D-A0D3-4362A10FF8D8}" dt="2025-06-04T14:17:19.630" v="525" actId="20577"/>
          <ac:spMkLst>
            <pc:docMk/>
            <pc:sldMk cId="3811128701" sldId="274"/>
            <ac:spMk id="2" creationId="{9C7A5154-D051-0147-2EE0-6836C3776AA6}"/>
          </ac:spMkLst>
        </pc:spChg>
        <pc:spChg chg="add mod">
          <ac:chgData name="Fynn Kiley" userId="a95a626c-49b9-4a88-842f-cbe564836849" providerId="ADAL" clId="{2C9EEBBE-B437-448D-A0D3-4362A10FF8D8}" dt="2025-06-04T14:17:50.240" v="532" actId="1076"/>
          <ac:spMkLst>
            <pc:docMk/>
            <pc:sldMk cId="3811128701" sldId="274"/>
            <ac:spMk id="4" creationId="{8B8466DC-AA8A-A598-9AE9-D78BA6038AC3}"/>
          </ac:spMkLst>
        </pc:spChg>
        <pc:picChg chg="add mod">
          <ac:chgData name="Fynn Kiley" userId="a95a626c-49b9-4a88-842f-cbe564836849" providerId="ADAL" clId="{2C9EEBBE-B437-448D-A0D3-4362A10FF8D8}" dt="2025-06-04T14:17:50.240" v="532" actId="1076"/>
          <ac:picMkLst>
            <pc:docMk/>
            <pc:sldMk cId="3811128701" sldId="274"/>
            <ac:picMk id="3" creationId="{D5DAB693-738A-80EE-74B4-46ACFA79DD52}"/>
          </ac:picMkLst>
        </pc:picChg>
      </pc:sldChg>
      <pc:sldChg chg="addSp modSp new mod modAnim">
        <pc:chgData name="Fynn Kiley" userId="a95a626c-49b9-4a88-842f-cbe564836849" providerId="ADAL" clId="{2C9EEBBE-B437-448D-A0D3-4362A10FF8D8}" dt="2025-06-04T14:20:17.850" v="596" actId="1076"/>
        <pc:sldMkLst>
          <pc:docMk/>
          <pc:sldMk cId="491009066" sldId="275"/>
        </pc:sldMkLst>
        <pc:spChg chg="mod">
          <ac:chgData name="Fynn Kiley" userId="a95a626c-49b9-4a88-842f-cbe564836849" providerId="ADAL" clId="{2C9EEBBE-B437-448D-A0D3-4362A10FF8D8}" dt="2025-06-04T14:18:14.820" v="559" actId="20577"/>
          <ac:spMkLst>
            <pc:docMk/>
            <pc:sldMk cId="491009066" sldId="275"/>
            <ac:spMk id="2" creationId="{FE1AA717-C6A7-240B-A1CB-CB43F187BFDB}"/>
          </ac:spMkLst>
        </pc:spChg>
        <pc:picChg chg="add mod">
          <ac:chgData name="Fynn Kiley" userId="a95a626c-49b9-4a88-842f-cbe564836849" providerId="ADAL" clId="{2C9EEBBE-B437-448D-A0D3-4362A10FF8D8}" dt="2025-06-04T14:19:59.220" v="591" actId="1076"/>
          <ac:picMkLst>
            <pc:docMk/>
            <pc:sldMk cId="491009066" sldId="275"/>
            <ac:picMk id="3" creationId="{A8F059E7-1D41-55BB-7AC0-C9D600D20B6B}"/>
          </ac:picMkLst>
        </pc:picChg>
        <pc:picChg chg="add mod">
          <ac:chgData name="Fynn Kiley" userId="a95a626c-49b9-4a88-842f-cbe564836849" providerId="ADAL" clId="{2C9EEBBE-B437-448D-A0D3-4362A10FF8D8}" dt="2025-06-04T14:20:17.850" v="596" actId="1076"/>
          <ac:picMkLst>
            <pc:docMk/>
            <pc:sldMk cId="491009066" sldId="275"/>
            <ac:picMk id="4" creationId="{E0B2AF80-18F4-BD66-A5C7-3DC7AA8EA5F2}"/>
          </ac:picMkLst>
        </pc:picChg>
        <pc:picChg chg="add mod ord">
          <ac:chgData name="Fynn Kiley" userId="a95a626c-49b9-4a88-842f-cbe564836849" providerId="ADAL" clId="{2C9EEBBE-B437-448D-A0D3-4362A10FF8D8}" dt="2025-06-04T14:19:57.311" v="590" actId="14100"/>
          <ac:picMkLst>
            <pc:docMk/>
            <pc:sldMk cId="491009066" sldId="275"/>
            <ac:picMk id="5" creationId="{9D1AC96F-3237-566B-32AB-634F585C26A3}"/>
          </ac:picMkLst>
        </pc:picChg>
      </pc:sldChg>
      <pc:sldChg chg="addSp modSp new mod">
        <pc:chgData name="Fynn Kiley" userId="a95a626c-49b9-4a88-842f-cbe564836849" providerId="ADAL" clId="{2C9EEBBE-B437-448D-A0D3-4362A10FF8D8}" dt="2025-06-04T14:21:06.081" v="639" actId="1076"/>
        <pc:sldMkLst>
          <pc:docMk/>
          <pc:sldMk cId="1679075003" sldId="276"/>
        </pc:sldMkLst>
        <pc:spChg chg="mod">
          <ac:chgData name="Fynn Kiley" userId="a95a626c-49b9-4a88-842f-cbe564836849" providerId="ADAL" clId="{2C9EEBBE-B437-448D-A0D3-4362A10FF8D8}" dt="2025-06-04T14:20:41.821" v="632" actId="20577"/>
          <ac:spMkLst>
            <pc:docMk/>
            <pc:sldMk cId="1679075003" sldId="276"/>
            <ac:spMk id="2" creationId="{463D2D0B-E7E4-A961-4011-5C8525A7B480}"/>
          </ac:spMkLst>
        </pc:spChg>
        <pc:spChg chg="add mod">
          <ac:chgData name="Fynn Kiley" userId="a95a626c-49b9-4a88-842f-cbe564836849" providerId="ADAL" clId="{2C9EEBBE-B437-448D-A0D3-4362A10FF8D8}" dt="2025-06-04T14:21:06.081" v="639" actId="1076"/>
          <ac:spMkLst>
            <pc:docMk/>
            <pc:sldMk cId="1679075003" sldId="276"/>
            <ac:spMk id="3" creationId="{9A4A8CA8-FFBA-8A83-A79F-FAF2FCD2C992}"/>
          </ac:spMkLst>
        </pc:spChg>
        <pc:picChg chg="add mod">
          <ac:chgData name="Fynn Kiley" userId="a95a626c-49b9-4a88-842f-cbe564836849" providerId="ADAL" clId="{2C9EEBBE-B437-448D-A0D3-4362A10FF8D8}" dt="2025-06-04T14:21:06.081" v="639" actId="1076"/>
          <ac:picMkLst>
            <pc:docMk/>
            <pc:sldMk cId="1679075003" sldId="276"/>
            <ac:picMk id="4" creationId="{05C1E093-8A0A-539F-9273-76525737B509}"/>
          </ac:picMkLst>
        </pc:picChg>
      </pc:sldChg>
      <pc:sldChg chg="addSp modSp new mod modNotesTx">
        <pc:chgData name="Fynn Kiley" userId="a95a626c-49b9-4a88-842f-cbe564836849" providerId="ADAL" clId="{2C9EEBBE-B437-448D-A0D3-4362A10FF8D8}" dt="2025-06-04T14:21:53.221" v="676"/>
        <pc:sldMkLst>
          <pc:docMk/>
          <pc:sldMk cId="197205574" sldId="277"/>
        </pc:sldMkLst>
        <pc:spChg chg="mod">
          <ac:chgData name="Fynn Kiley" userId="a95a626c-49b9-4a88-842f-cbe564836849" providerId="ADAL" clId="{2C9EEBBE-B437-448D-A0D3-4362A10FF8D8}" dt="2025-06-04T14:21:32.301" v="673" actId="20577"/>
          <ac:spMkLst>
            <pc:docMk/>
            <pc:sldMk cId="197205574" sldId="277"/>
            <ac:spMk id="2" creationId="{938FBD44-44F9-C1E9-8144-4DA868241A6A}"/>
          </ac:spMkLst>
        </pc:spChg>
        <pc:picChg chg="add mod">
          <ac:chgData name="Fynn Kiley" userId="a95a626c-49b9-4a88-842f-cbe564836849" providerId="ADAL" clId="{2C9EEBBE-B437-448D-A0D3-4362A10FF8D8}" dt="2025-06-04T14:21:46.150" v="675" actId="1076"/>
          <ac:picMkLst>
            <pc:docMk/>
            <pc:sldMk cId="197205574" sldId="277"/>
            <ac:picMk id="3" creationId="{50A76B6D-DE3C-526C-F2F9-12B9F32F671D}"/>
          </ac:picMkLst>
        </pc:picChg>
        <pc:picChg chg="add mod">
          <ac:chgData name="Fynn Kiley" userId="a95a626c-49b9-4a88-842f-cbe564836849" providerId="ADAL" clId="{2C9EEBBE-B437-448D-A0D3-4362A10FF8D8}" dt="2025-06-04T14:21:46.150" v="675" actId="1076"/>
          <ac:picMkLst>
            <pc:docMk/>
            <pc:sldMk cId="197205574" sldId="277"/>
            <ac:picMk id="4" creationId="{9C951D0D-4D0B-376D-EE57-D17778C081CE}"/>
          </ac:picMkLst>
        </pc:picChg>
      </pc:sldChg>
      <pc:sldChg chg="addSp modSp new mod modNotesTx">
        <pc:chgData name="Fynn Kiley" userId="a95a626c-49b9-4a88-842f-cbe564836849" providerId="ADAL" clId="{2C9EEBBE-B437-448D-A0D3-4362A10FF8D8}" dt="2025-06-04T14:22:32.851" v="717" actId="20577"/>
        <pc:sldMkLst>
          <pc:docMk/>
          <pc:sldMk cId="1274766459" sldId="278"/>
        </pc:sldMkLst>
        <pc:spChg chg="mod">
          <ac:chgData name="Fynn Kiley" userId="a95a626c-49b9-4a88-842f-cbe564836849" providerId="ADAL" clId="{2C9EEBBE-B437-448D-A0D3-4362A10FF8D8}" dt="2025-06-04T14:22:17.191" v="712" actId="20577"/>
          <ac:spMkLst>
            <pc:docMk/>
            <pc:sldMk cId="1274766459" sldId="278"/>
            <ac:spMk id="2" creationId="{526A7EE5-ABAC-D86D-8D69-2893D03640FE}"/>
          </ac:spMkLst>
        </pc:spChg>
        <pc:picChg chg="add mod">
          <ac:chgData name="Fynn Kiley" userId="a95a626c-49b9-4a88-842f-cbe564836849" providerId="ADAL" clId="{2C9EEBBE-B437-448D-A0D3-4362A10FF8D8}" dt="2025-06-04T14:22:25.941" v="714" actId="1076"/>
          <ac:picMkLst>
            <pc:docMk/>
            <pc:sldMk cId="1274766459" sldId="278"/>
            <ac:picMk id="3" creationId="{1387C173-A4D4-B01E-B1C2-19E194F62154}"/>
          </ac:picMkLst>
        </pc:picChg>
      </pc:sldChg>
      <pc:sldChg chg="addSp modSp new mod modNotesTx">
        <pc:chgData name="Fynn Kiley" userId="a95a626c-49b9-4a88-842f-cbe564836849" providerId="ADAL" clId="{2C9EEBBE-B437-448D-A0D3-4362A10FF8D8}" dt="2025-06-04T14:23:04.161" v="761"/>
        <pc:sldMkLst>
          <pc:docMk/>
          <pc:sldMk cId="725794878" sldId="279"/>
        </pc:sldMkLst>
        <pc:spChg chg="mod">
          <ac:chgData name="Fynn Kiley" userId="a95a626c-49b9-4a88-842f-cbe564836849" providerId="ADAL" clId="{2C9EEBBE-B437-448D-A0D3-4362A10FF8D8}" dt="2025-06-04T14:22:50.670" v="758" actId="20577"/>
          <ac:spMkLst>
            <pc:docMk/>
            <pc:sldMk cId="725794878" sldId="279"/>
            <ac:spMk id="2" creationId="{6F1CD2C5-C0AA-FB40-5B4E-D8F46A53FD17}"/>
          </ac:spMkLst>
        </pc:spChg>
        <pc:picChg chg="add mod">
          <ac:chgData name="Fynn Kiley" userId="a95a626c-49b9-4a88-842f-cbe564836849" providerId="ADAL" clId="{2C9EEBBE-B437-448D-A0D3-4362A10FF8D8}" dt="2025-06-04T14:22:57.011" v="760" actId="1076"/>
          <ac:picMkLst>
            <pc:docMk/>
            <pc:sldMk cId="725794878" sldId="279"/>
            <ac:picMk id="3" creationId="{A5B03B27-70D0-DC73-B57A-FE624302055D}"/>
          </ac:picMkLst>
        </pc:picChg>
      </pc:sldChg>
      <pc:sldChg chg="addSp modSp new mod">
        <pc:chgData name="Fynn Kiley" userId="a95a626c-49b9-4a88-842f-cbe564836849" providerId="ADAL" clId="{2C9EEBBE-B437-448D-A0D3-4362A10FF8D8}" dt="2025-06-04T14:23:52.920" v="793" actId="1076"/>
        <pc:sldMkLst>
          <pc:docMk/>
          <pc:sldMk cId="1478278908" sldId="280"/>
        </pc:sldMkLst>
        <pc:spChg chg="mod">
          <ac:chgData name="Fynn Kiley" userId="a95a626c-49b9-4a88-842f-cbe564836849" providerId="ADAL" clId="{2C9EEBBE-B437-448D-A0D3-4362A10FF8D8}" dt="2025-06-04T14:23:26.901" v="782" actId="20577"/>
          <ac:spMkLst>
            <pc:docMk/>
            <pc:sldMk cId="1478278908" sldId="280"/>
            <ac:spMk id="2" creationId="{FD856C86-236F-986D-54CB-02318159E683}"/>
          </ac:spMkLst>
        </pc:spChg>
        <pc:picChg chg="add mod">
          <ac:chgData name="Fynn Kiley" userId="a95a626c-49b9-4a88-842f-cbe564836849" providerId="ADAL" clId="{2C9EEBBE-B437-448D-A0D3-4362A10FF8D8}" dt="2025-06-04T14:23:52.920" v="793" actId="1076"/>
          <ac:picMkLst>
            <pc:docMk/>
            <pc:sldMk cId="1478278908" sldId="280"/>
            <ac:picMk id="3" creationId="{F51E2E47-8712-8F35-1085-3D088E1F5E3E}"/>
          </ac:picMkLst>
        </pc:picChg>
        <pc:picChg chg="add mod">
          <ac:chgData name="Fynn Kiley" userId="a95a626c-49b9-4a88-842f-cbe564836849" providerId="ADAL" clId="{2C9EEBBE-B437-448D-A0D3-4362A10FF8D8}" dt="2025-06-04T14:23:52.920" v="793" actId="1076"/>
          <ac:picMkLst>
            <pc:docMk/>
            <pc:sldMk cId="1478278908" sldId="280"/>
            <ac:picMk id="4" creationId="{E02B9D3A-0B42-2471-BDA3-6211A235F52D}"/>
          </ac:picMkLst>
        </pc:picChg>
      </pc:sldChg>
      <pc:sldChg chg="addSp modSp new mod">
        <pc:chgData name="Fynn Kiley" userId="a95a626c-49b9-4a88-842f-cbe564836849" providerId="ADAL" clId="{2C9EEBBE-B437-448D-A0D3-4362A10FF8D8}" dt="2025-06-04T14:24:41.701" v="833" actId="14100"/>
        <pc:sldMkLst>
          <pc:docMk/>
          <pc:sldMk cId="3185167570" sldId="281"/>
        </pc:sldMkLst>
        <pc:spChg chg="mod">
          <ac:chgData name="Fynn Kiley" userId="a95a626c-49b9-4a88-842f-cbe564836849" providerId="ADAL" clId="{2C9EEBBE-B437-448D-A0D3-4362A10FF8D8}" dt="2025-06-04T14:24:09.220" v="822" actId="313"/>
          <ac:spMkLst>
            <pc:docMk/>
            <pc:sldMk cId="3185167570" sldId="281"/>
            <ac:spMk id="2" creationId="{D4D50202-20E4-BC96-621D-A6A5A5795533}"/>
          </ac:spMkLst>
        </pc:spChg>
        <pc:picChg chg="add mod">
          <ac:chgData name="Fynn Kiley" userId="a95a626c-49b9-4a88-842f-cbe564836849" providerId="ADAL" clId="{2C9EEBBE-B437-448D-A0D3-4362A10FF8D8}" dt="2025-06-04T14:24:41.701" v="833" actId="14100"/>
          <ac:picMkLst>
            <pc:docMk/>
            <pc:sldMk cId="3185167570" sldId="281"/>
            <ac:picMk id="3" creationId="{C4A3346D-EBAB-3AC9-DD16-8E032CA1FC6D}"/>
          </ac:picMkLst>
        </pc:picChg>
        <pc:picChg chg="add mod">
          <ac:chgData name="Fynn Kiley" userId="a95a626c-49b9-4a88-842f-cbe564836849" providerId="ADAL" clId="{2C9EEBBE-B437-448D-A0D3-4362A10FF8D8}" dt="2025-06-04T14:24:33.691" v="831" actId="14100"/>
          <ac:picMkLst>
            <pc:docMk/>
            <pc:sldMk cId="3185167570" sldId="281"/>
            <ac:picMk id="4" creationId="{707973E1-7964-2B7E-AD10-D0C54E6882DC}"/>
          </ac:picMkLst>
        </pc:picChg>
      </pc:sldChg>
      <pc:sldChg chg="addSp modSp new mod">
        <pc:chgData name="Fynn Kiley" userId="a95a626c-49b9-4a88-842f-cbe564836849" providerId="ADAL" clId="{2C9EEBBE-B437-448D-A0D3-4362A10FF8D8}" dt="2025-06-04T14:25:21.811" v="855" actId="1076"/>
        <pc:sldMkLst>
          <pc:docMk/>
          <pc:sldMk cId="2100954814" sldId="282"/>
        </pc:sldMkLst>
        <pc:spChg chg="mod">
          <ac:chgData name="Fynn Kiley" userId="a95a626c-49b9-4a88-842f-cbe564836849" providerId="ADAL" clId="{2C9EEBBE-B437-448D-A0D3-4362A10FF8D8}" dt="2025-06-04T14:25:14.121" v="853" actId="313"/>
          <ac:spMkLst>
            <pc:docMk/>
            <pc:sldMk cId="2100954814" sldId="282"/>
            <ac:spMk id="2" creationId="{9D6E426C-39E1-9353-B67E-0CE01FFE5D9E}"/>
          </ac:spMkLst>
        </pc:spChg>
        <pc:picChg chg="add mod">
          <ac:chgData name="Fynn Kiley" userId="a95a626c-49b9-4a88-842f-cbe564836849" providerId="ADAL" clId="{2C9EEBBE-B437-448D-A0D3-4362A10FF8D8}" dt="2025-06-04T14:25:21.811" v="855" actId="1076"/>
          <ac:picMkLst>
            <pc:docMk/>
            <pc:sldMk cId="2100954814" sldId="282"/>
            <ac:picMk id="3" creationId="{C69ADF38-D113-C596-6B2D-52DF797C15EA}"/>
          </ac:picMkLst>
        </pc:picChg>
      </pc:sldChg>
      <pc:sldChg chg="addSp delSp modSp new mod">
        <pc:chgData name="Fynn Kiley" userId="a95a626c-49b9-4a88-842f-cbe564836849" providerId="ADAL" clId="{2C9EEBBE-B437-448D-A0D3-4362A10FF8D8}" dt="2025-06-04T14:34:01.492" v="1792" actId="1076"/>
        <pc:sldMkLst>
          <pc:docMk/>
          <pc:sldMk cId="2859428692" sldId="283"/>
        </pc:sldMkLst>
        <pc:spChg chg="mod">
          <ac:chgData name="Fynn Kiley" userId="a95a626c-49b9-4a88-842f-cbe564836849" providerId="ADAL" clId="{2C9EEBBE-B437-448D-A0D3-4362A10FF8D8}" dt="2025-06-04T14:25:52.291" v="880"/>
          <ac:spMkLst>
            <pc:docMk/>
            <pc:sldMk cId="2859428692" sldId="283"/>
            <ac:spMk id="2" creationId="{DA3CB354-A570-832B-3B9D-451D19F6AFB6}"/>
          </ac:spMkLst>
        </pc:spChg>
        <pc:graphicFrameChg chg="add mod modGraphic">
          <ac:chgData name="Fynn Kiley" userId="a95a626c-49b9-4a88-842f-cbe564836849" providerId="ADAL" clId="{2C9EEBBE-B437-448D-A0D3-4362A10FF8D8}" dt="2025-06-04T14:34:01.492" v="1792" actId="1076"/>
          <ac:graphicFrameMkLst>
            <pc:docMk/>
            <pc:sldMk cId="2859428692" sldId="283"/>
            <ac:graphicFrameMk id="4" creationId="{378C2574-5034-C351-EBA3-9BA0AC66E431}"/>
          </ac:graphicFrameMkLst>
        </pc:graphicFrameChg>
      </pc:sldChg>
      <pc:sldChg chg="addSp modSp new mod">
        <pc:chgData name="Fynn Kiley" userId="a95a626c-49b9-4a88-842f-cbe564836849" providerId="ADAL" clId="{2C9EEBBE-B437-448D-A0D3-4362A10FF8D8}" dt="2025-06-04T14:38:24.197" v="2193" actId="113"/>
        <pc:sldMkLst>
          <pc:docMk/>
          <pc:sldMk cId="273633245" sldId="284"/>
        </pc:sldMkLst>
        <pc:spChg chg="mod">
          <ac:chgData name="Fynn Kiley" userId="a95a626c-49b9-4a88-842f-cbe564836849" providerId="ADAL" clId="{2C9EEBBE-B437-448D-A0D3-4362A10FF8D8}" dt="2025-06-04T14:34:20.982" v="1832" actId="313"/>
          <ac:spMkLst>
            <pc:docMk/>
            <pc:sldMk cId="273633245" sldId="284"/>
            <ac:spMk id="2" creationId="{2BBA7DDF-86DA-4F67-E457-CAB65A6025DC}"/>
          </ac:spMkLst>
        </pc:spChg>
        <pc:graphicFrameChg chg="add mod modGraphic">
          <ac:chgData name="Fynn Kiley" userId="a95a626c-49b9-4a88-842f-cbe564836849" providerId="ADAL" clId="{2C9EEBBE-B437-448D-A0D3-4362A10FF8D8}" dt="2025-06-04T14:38:24.197" v="2193" actId="113"/>
          <ac:graphicFrameMkLst>
            <pc:docMk/>
            <pc:sldMk cId="273633245" sldId="284"/>
            <ac:graphicFrameMk id="3" creationId="{059C55D5-78F6-49E7-A46C-FA9AACDD5688}"/>
          </ac:graphicFrameMkLst>
        </pc:graphicFrameChg>
      </pc:sldChg>
      <pc:sldChg chg="addSp modSp new mod modNotesTx">
        <pc:chgData name="Fynn Kiley" userId="a95a626c-49b9-4a88-842f-cbe564836849" providerId="ADAL" clId="{2C9EEBBE-B437-448D-A0D3-4362A10FF8D8}" dt="2025-06-04T14:39:15.907" v="2217"/>
        <pc:sldMkLst>
          <pc:docMk/>
          <pc:sldMk cId="893768245" sldId="285"/>
        </pc:sldMkLst>
        <pc:spChg chg="mod">
          <ac:chgData name="Fynn Kiley" userId="a95a626c-49b9-4a88-842f-cbe564836849" providerId="ADAL" clId="{2C9EEBBE-B437-448D-A0D3-4362A10FF8D8}" dt="2025-06-04T14:38:58.862" v="2214" actId="20577"/>
          <ac:spMkLst>
            <pc:docMk/>
            <pc:sldMk cId="893768245" sldId="285"/>
            <ac:spMk id="2" creationId="{1BB7E1D6-81C7-E17D-E7DB-C9486FE3EC11}"/>
          </ac:spMkLst>
        </pc:spChg>
        <pc:spChg chg="add mod">
          <ac:chgData name="Fynn Kiley" userId="a95a626c-49b9-4a88-842f-cbe564836849" providerId="ADAL" clId="{2C9EEBBE-B437-448D-A0D3-4362A10FF8D8}" dt="2025-06-04T14:39:09.752" v="2216" actId="1076"/>
          <ac:spMkLst>
            <pc:docMk/>
            <pc:sldMk cId="893768245" sldId="285"/>
            <ac:spMk id="4" creationId="{399C07DF-3ED8-C294-C4DE-9C2CB3DD4B41}"/>
          </ac:spMkLst>
        </pc:spChg>
        <pc:spChg chg="add mod">
          <ac:chgData name="Fynn Kiley" userId="a95a626c-49b9-4a88-842f-cbe564836849" providerId="ADAL" clId="{2C9EEBBE-B437-448D-A0D3-4362A10FF8D8}" dt="2025-06-04T14:39:09.752" v="2216" actId="1076"/>
          <ac:spMkLst>
            <pc:docMk/>
            <pc:sldMk cId="893768245" sldId="285"/>
            <ac:spMk id="7" creationId="{695989F5-8CE1-C4A5-9845-E54B328EB347}"/>
          </ac:spMkLst>
        </pc:spChg>
        <pc:spChg chg="add mod">
          <ac:chgData name="Fynn Kiley" userId="a95a626c-49b9-4a88-842f-cbe564836849" providerId="ADAL" clId="{2C9EEBBE-B437-448D-A0D3-4362A10FF8D8}" dt="2025-06-04T14:39:09.752" v="2216" actId="1076"/>
          <ac:spMkLst>
            <pc:docMk/>
            <pc:sldMk cId="893768245" sldId="285"/>
            <ac:spMk id="8" creationId="{7A691FCB-012D-28D4-1C9B-AC0E3FE8820B}"/>
          </ac:spMkLst>
        </pc:spChg>
        <pc:spChg chg="add mod">
          <ac:chgData name="Fynn Kiley" userId="a95a626c-49b9-4a88-842f-cbe564836849" providerId="ADAL" clId="{2C9EEBBE-B437-448D-A0D3-4362A10FF8D8}" dt="2025-06-04T14:39:09.752" v="2216" actId="1076"/>
          <ac:spMkLst>
            <pc:docMk/>
            <pc:sldMk cId="893768245" sldId="285"/>
            <ac:spMk id="9" creationId="{EF436F30-EB48-07E8-800E-94782DBB8BF8}"/>
          </ac:spMkLst>
        </pc:spChg>
        <pc:spChg chg="add mod">
          <ac:chgData name="Fynn Kiley" userId="a95a626c-49b9-4a88-842f-cbe564836849" providerId="ADAL" clId="{2C9EEBBE-B437-448D-A0D3-4362A10FF8D8}" dt="2025-06-04T14:39:09.752" v="2216" actId="1076"/>
          <ac:spMkLst>
            <pc:docMk/>
            <pc:sldMk cId="893768245" sldId="285"/>
            <ac:spMk id="12" creationId="{DFA7DEDD-E605-DE60-79A3-C1BA6B454C4B}"/>
          </ac:spMkLst>
        </pc:spChg>
        <pc:spChg chg="add mod">
          <ac:chgData name="Fynn Kiley" userId="a95a626c-49b9-4a88-842f-cbe564836849" providerId="ADAL" clId="{2C9EEBBE-B437-448D-A0D3-4362A10FF8D8}" dt="2025-06-04T14:39:09.752" v="2216" actId="1076"/>
          <ac:spMkLst>
            <pc:docMk/>
            <pc:sldMk cId="893768245" sldId="285"/>
            <ac:spMk id="14" creationId="{F757CCD8-A599-FDF9-159B-612AD75C91B4}"/>
          </ac:spMkLst>
        </pc:spChg>
        <pc:spChg chg="add mod">
          <ac:chgData name="Fynn Kiley" userId="a95a626c-49b9-4a88-842f-cbe564836849" providerId="ADAL" clId="{2C9EEBBE-B437-448D-A0D3-4362A10FF8D8}" dt="2025-06-04T14:39:09.752" v="2216" actId="1076"/>
          <ac:spMkLst>
            <pc:docMk/>
            <pc:sldMk cId="893768245" sldId="285"/>
            <ac:spMk id="17" creationId="{A70A9684-131A-0709-7237-DABA0FE75FA0}"/>
          </ac:spMkLst>
        </pc:spChg>
        <pc:spChg chg="add mod">
          <ac:chgData name="Fynn Kiley" userId="a95a626c-49b9-4a88-842f-cbe564836849" providerId="ADAL" clId="{2C9EEBBE-B437-448D-A0D3-4362A10FF8D8}" dt="2025-06-04T14:39:09.752" v="2216" actId="1076"/>
          <ac:spMkLst>
            <pc:docMk/>
            <pc:sldMk cId="893768245" sldId="285"/>
            <ac:spMk id="18" creationId="{E0845456-436C-85C7-B85F-E167FD614423}"/>
          </ac:spMkLst>
        </pc:spChg>
        <pc:spChg chg="add mod">
          <ac:chgData name="Fynn Kiley" userId="a95a626c-49b9-4a88-842f-cbe564836849" providerId="ADAL" clId="{2C9EEBBE-B437-448D-A0D3-4362A10FF8D8}" dt="2025-06-04T14:39:09.752" v="2216" actId="1076"/>
          <ac:spMkLst>
            <pc:docMk/>
            <pc:sldMk cId="893768245" sldId="285"/>
            <ac:spMk id="20" creationId="{C8F66041-A1E0-DAA0-9F93-D723DEC171C8}"/>
          </ac:spMkLst>
        </pc:spChg>
        <pc:spChg chg="add mod">
          <ac:chgData name="Fynn Kiley" userId="a95a626c-49b9-4a88-842f-cbe564836849" providerId="ADAL" clId="{2C9EEBBE-B437-448D-A0D3-4362A10FF8D8}" dt="2025-06-04T14:39:09.752" v="2216" actId="1076"/>
          <ac:spMkLst>
            <pc:docMk/>
            <pc:sldMk cId="893768245" sldId="285"/>
            <ac:spMk id="21" creationId="{EAB5590B-1F70-9493-2CBC-17C33B99CB0D}"/>
          </ac:spMkLst>
        </pc:spChg>
      </pc:sldChg>
      <pc:sldChg chg="addSp delSp modSp new mod">
        <pc:chgData name="Fynn Kiley" userId="a95a626c-49b9-4a88-842f-cbe564836849" providerId="ADAL" clId="{2C9EEBBE-B437-448D-A0D3-4362A10FF8D8}" dt="2025-06-04T14:48:15.618" v="2480" actId="12100"/>
        <pc:sldMkLst>
          <pc:docMk/>
          <pc:sldMk cId="4217692792" sldId="286"/>
        </pc:sldMkLst>
        <pc:spChg chg="mod">
          <ac:chgData name="Fynn Kiley" userId="a95a626c-49b9-4a88-842f-cbe564836849" providerId="ADAL" clId="{2C9EEBBE-B437-448D-A0D3-4362A10FF8D8}" dt="2025-06-04T14:39:40.822" v="2258" actId="20577"/>
          <ac:spMkLst>
            <pc:docMk/>
            <pc:sldMk cId="4217692792" sldId="286"/>
            <ac:spMk id="2" creationId="{2AD65E83-6C71-F3B3-8F97-B0ED52B6A2B4}"/>
          </ac:spMkLst>
        </pc:spChg>
        <pc:graphicFrameChg chg="add mod modGraphic">
          <ac:chgData name="Fynn Kiley" userId="a95a626c-49b9-4a88-842f-cbe564836849" providerId="ADAL" clId="{2C9EEBBE-B437-448D-A0D3-4362A10FF8D8}" dt="2025-06-04T14:48:15.618" v="2480" actId="12100"/>
          <ac:graphicFrameMkLst>
            <pc:docMk/>
            <pc:sldMk cId="4217692792" sldId="286"/>
            <ac:graphicFrameMk id="4" creationId="{EED33A25-64A3-4910-0521-A83658814F31}"/>
          </ac:graphicFrameMkLst>
        </pc:graphicFrameChg>
      </pc:sldChg>
      <pc:sldMasterChg chg="delSldLayout">
        <pc:chgData name="Fynn Kiley" userId="a95a626c-49b9-4a88-842f-cbe564836849" providerId="ADAL" clId="{2C9EEBBE-B437-448D-A0D3-4362A10FF8D8}" dt="2025-06-04T13:59:40.779" v="6" actId="47"/>
        <pc:sldMasterMkLst>
          <pc:docMk/>
          <pc:sldMasterMk cId="446252797" sldId="2147483700"/>
        </pc:sldMasterMkLst>
        <pc:sldLayoutChg chg="del">
          <pc:chgData name="Fynn Kiley" userId="a95a626c-49b9-4a88-842f-cbe564836849" providerId="ADAL" clId="{2C9EEBBE-B437-448D-A0D3-4362A10FF8D8}" dt="2025-06-04T13:59:39.109" v="1" actId="47"/>
          <pc:sldLayoutMkLst>
            <pc:docMk/>
            <pc:sldMasterMk cId="446252797" sldId="2147483700"/>
            <pc:sldLayoutMk cId="347302934" sldId="2147483704"/>
          </pc:sldLayoutMkLst>
        </pc:sldLayoutChg>
        <pc:sldLayoutChg chg="del">
          <pc:chgData name="Fynn Kiley" userId="a95a626c-49b9-4a88-842f-cbe564836849" providerId="ADAL" clId="{2C9EEBBE-B437-448D-A0D3-4362A10FF8D8}" dt="2025-06-04T13:59:40.779" v="6" actId="47"/>
          <pc:sldLayoutMkLst>
            <pc:docMk/>
            <pc:sldMasterMk cId="446252797" sldId="2147483700"/>
            <pc:sldLayoutMk cId="3652233354" sldId="2147483714"/>
          </pc:sldLayoutMkLst>
        </pc:sldLayoutChg>
        <pc:sldLayoutChg chg="del">
          <pc:chgData name="Fynn Kiley" userId="a95a626c-49b9-4a88-842f-cbe564836849" providerId="ADAL" clId="{2C9EEBBE-B437-448D-A0D3-4362A10FF8D8}" dt="2025-06-04T13:59:39.527" v="4" actId="47"/>
          <pc:sldLayoutMkLst>
            <pc:docMk/>
            <pc:sldMasterMk cId="446252797" sldId="2147483700"/>
            <pc:sldLayoutMk cId="451958323" sldId="2147483715"/>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98054F-3843-4951-9C36-916A76F2C61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22F72B4-A8DA-4652-927E-92CC957007FD}">
      <dgm:prSet custT="1"/>
      <dgm:spPr/>
      <dgm:t>
        <a:bodyPr/>
        <a:lstStyle/>
        <a:p>
          <a:pPr algn="ctr"/>
          <a:r>
            <a:rPr lang="en-GB" sz="1800" noProof="0" dirty="0"/>
            <a:t>Scenarios are not predictions or forecast</a:t>
          </a:r>
        </a:p>
      </dgm:t>
    </dgm:pt>
    <dgm:pt modelId="{1F341A58-CB2A-4452-A909-7ACBA632A436}" type="parTrans" cxnId="{5FD17BA9-76A2-4BB4-A5EA-1FF179AB7F87}">
      <dgm:prSet/>
      <dgm:spPr/>
      <dgm:t>
        <a:bodyPr/>
        <a:lstStyle/>
        <a:p>
          <a:endParaRPr lang="en-US"/>
        </a:p>
      </dgm:t>
    </dgm:pt>
    <dgm:pt modelId="{4DCB8BE4-423B-498E-8CF1-75848B93F556}" type="sibTrans" cxnId="{5FD17BA9-76A2-4BB4-A5EA-1FF179AB7F87}">
      <dgm:prSet/>
      <dgm:spPr/>
      <dgm:t>
        <a:bodyPr/>
        <a:lstStyle/>
        <a:p>
          <a:endParaRPr lang="en-US"/>
        </a:p>
      </dgm:t>
    </dgm:pt>
    <dgm:pt modelId="{FAA0FA94-3326-4C07-837D-FFA63FE783E0}">
      <dgm:prSet custT="1"/>
      <dgm:spPr/>
      <dgm:t>
        <a:bodyPr/>
        <a:lstStyle/>
        <a:p>
          <a:pPr algn="ctr"/>
          <a:r>
            <a:rPr lang="en-GB" sz="1800" noProof="0" dirty="0"/>
            <a:t>Scenarios are description of images of future created from mental maps or models</a:t>
          </a:r>
          <a:endParaRPr lang="en-US" sz="1800" noProof="0" dirty="0"/>
        </a:p>
        <a:p>
          <a:pPr algn="l"/>
          <a:endParaRPr lang="en-US" sz="1800" noProof="0" dirty="0"/>
        </a:p>
      </dgm:t>
    </dgm:pt>
    <dgm:pt modelId="{51852185-E567-4959-B13A-4BD1055AA36C}" type="parTrans" cxnId="{557E9F9F-B371-44F8-A38A-E20F8E3CDDFC}">
      <dgm:prSet/>
      <dgm:spPr/>
      <dgm:t>
        <a:bodyPr/>
        <a:lstStyle/>
        <a:p>
          <a:endParaRPr lang="en-US"/>
        </a:p>
      </dgm:t>
    </dgm:pt>
    <dgm:pt modelId="{65714303-9D5E-4A8F-B322-9B98027AFD14}" type="sibTrans" cxnId="{557E9F9F-B371-44F8-A38A-E20F8E3CDDFC}">
      <dgm:prSet/>
      <dgm:spPr/>
      <dgm:t>
        <a:bodyPr/>
        <a:lstStyle/>
        <a:p>
          <a:endParaRPr lang="en-US"/>
        </a:p>
      </dgm:t>
    </dgm:pt>
    <dgm:pt modelId="{403A8C4C-FA19-43C2-B14C-9C87F703E166}" type="pres">
      <dgm:prSet presAssocID="{0598054F-3843-4951-9C36-916A76F2C614}" presName="linear" presStyleCnt="0">
        <dgm:presLayoutVars>
          <dgm:animLvl val="lvl"/>
          <dgm:resizeHandles val="exact"/>
        </dgm:presLayoutVars>
      </dgm:prSet>
      <dgm:spPr/>
    </dgm:pt>
    <dgm:pt modelId="{A433E287-7F4C-47CA-9C0B-840702A71081}" type="pres">
      <dgm:prSet presAssocID="{822F72B4-A8DA-4652-927E-92CC957007FD}" presName="parentText" presStyleLbl="node1" presStyleIdx="0" presStyleCnt="2">
        <dgm:presLayoutVars>
          <dgm:chMax val="0"/>
          <dgm:bulletEnabled val="1"/>
        </dgm:presLayoutVars>
      </dgm:prSet>
      <dgm:spPr/>
    </dgm:pt>
    <dgm:pt modelId="{D04E4E15-DD86-4A33-9BAE-6984832BE5EE}" type="pres">
      <dgm:prSet presAssocID="{4DCB8BE4-423B-498E-8CF1-75848B93F556}" presName="spacer" presStyleCnt="0"/>
      <dgm:spPr/>
    </dgm:pt>
    <dgm:pt modelId="{85C19CE1-3EFC-40DF-BE95-FEAF074EA39A}" type="pres">
      <dgm:prSet presAssocID="{FAA0FA94-3326-4C07-837D-FFA63FE783E0}" presName="parentText" presStyleLbl="node1" presStyleIdx="1" presStyleCnt="2">
        <dgm:presLayoutVars>
          <dgm:chMax val="0"/>
          <dgm:bulletEnabled val="1"/>
        </dgm:presLayoutVars>
      </dgm:prSet>
      <dgm:spPr/>
    </dgm:pt>
  </dgm:ptLst>
  <dgm:cxnLst>
    <dgm:cxn modelId="{40640E5B-FA69-4F33-871B-BBBEA3A341B1}" type="presOf" srcId="{822F72B4-A8DA-4652-927E-92CC957007FD}" destId="{A433E287-7F4C-47CA-9C0B-840702A71081}" srcOrd="0" destOrd="0" presId="urn:microsoft.com/office/officeart/2005/8/layout/vList2"/>
    <dgm:cxn modelId="{74C5FA88-2A75-43A8-A7FA-9D56F2A39A1E}" type="presOf" srcId="{0598054F-3843-4951-9C36-916A76F2C614}" destId="{403A8C4C-FA19-43C2-B14C-9C87F703E166}" srcOrd="0" destOrd="0" presId="urn:microsoft.com/office/officeart/2005/8/layout/vList2"/>
    <dgm:cxn modelId="{E0F1C497-B71E-479F-BB54-E7B436726F10}" type="presOf" srcId="{FAA0FA94-3326-4C07-837D-FFA63FE783E0}" destId="{85C19CE1-3EFC-40DF-BE95-FEAF074EA39A}" srcOrd="0" destOrd="0" presId="urn:microsoft.com/office/officeart/2005/8/layout/vList2"/>
    <dgm:cxn modelId="{557E9F9F-B371-44F8-A38A-E20F8E3CDDFC}" srcId="{0598054F-3843-4951-9C36-916A76F2C614}" destId="{FAA0FA94-3326-4C07-837D-FFA63FE783E0}" srcOrd="1" destOrd="0" parTransId="{51852185-E567-4959-B13A-4BD1055AA36C}" sibTransId="{65714303-9D5E-4A8F-B322-9B98027AFD14}"/>
    <dgm:cxn modelId="{5FD17BA9-76A2-4BB4-A5EA-1FF179AB7F87}" srcId="{0598054F-3843-4951-9C36-916A76F2C614}" destId="{822F72B4-A8DA-4652-927E-92CC957007FD}" srcOrd="0" destOrd="0" parTransId="{1F341A58-CB2A-4452-A909-7ACBA632A436}" sibTransId="{4DCB8BE4-423B-498E-8CF1-75848B93F556}"/>
    <dgm:cxn modelId="{6B5C578F-5C4C-47D6-9797-A93FD9C24581}" type="presParOf" srcId="{403A8C4C-FA19-43C2-B14C-9C87F703E166}" destId="{A433E287-7F4C-47CA-9C0B-840702A71081}" srcOrd="0" destOrd="0" presId="urn:microsoft.com/office/officeart/2005/8/layout/vList2"/>
    <dgm:cxn modelId="{134409E4-743F-4FCF-A372-010C0CFEA52A}" type="presParOf" srcId="{403A8C4C-FA19-43C2-B14C-9C87F703E166}" destId="{D04E4E15-DD86-4A33-9BAE-6984832BE5EE}" srcOrd="1" destOrd="0" presId="urn:microsoft.com/office/officeart/2005/8/layout/vList2"/>
    <dgm:cxn modelId="{9B4E0DA1-361A-4AEA-BEAC-23891AB478FC}" type="presParOf" srcId="{403A8C4C-FA19-43C2-B14C-9C87F703E166}" destId="{85C19CE1-3EFC-40DF-BE95-FEAF074EA39A}"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A18D66-96B9-475B-B86A-0AE46BE5D724}" type="doc">
      <dgm:prSet loTypeId="urn:microsoft.com/office/officeart/2005/8/layout/process1" loCatId="process" qsTypeId="urn:microsoft.com/office/officeart/2005/8/quickstyle/simple1" qsCatId="simple" csTypeId="urn:microsoft.com/office/officeart/2005/8/colors/accent2_3" csCatId="accent2" phldr="1"/>
      <dgm:spPr/>
    </dgm:pt>
    <dgm:pt modelId="{52343175-AA0A-4814-A878-B4D13232763A}">
      <dgm:prSet phldrT="[Text]" custT="1"/>
      <dgm:spPr/>
      <dgm:t>
        <a:bodyPr/>
        <a:lstStyle/>
        <a:p>
          <a:r>
            <a:rPr lang="en-GB" sz="1800" dirty="0"/>
            <a:t>Policy Research</a:t>
          </a:r>
        </a:p>
      </dgm:t>
    </dgm:pt>
    <dgm:pt modelId="{480FA843-A1BF-4120-91EF-100A0ED41D6D}" type="parTrans" cxnId="{46E43EC9-A31E-4349-8575-20EAE4B280FA}">
      <dgm:prSet/>
      <dgm:spPr/>
      <dgm:t>
        <a:bodyPr/>
        <a:lstStyle/>
        <a:p>
          <a:endParaRPr lang="en-GB" sz="2000"/>
        </a:p>
      </dgm:t>
    </dgm:pt>
    <dgm:pt modelId="{2CA83B2E-3407-42FF-BE16-D47A8129BBA8}" type="sibTrans" cxnId="{46E43EC9-A31E-4349-8575-20EAE4B280FA}">
      <dgm:prSet custT="1"/>
      <dgm:spPr/>
      <dgm:t>
        <a:bodyPr/>
        <a:lstStyle/>
        <a:p>
          <a:endParaRPr lang="en-GB" sz="1400"/>
        </a:p>
      </dgm:t>
    </dgm:pt>
    <dgm:pt modelId="{66F9835F-9B7E-4B00-B5DA-D6B196254DEA}">
      <dgm:prSet phldrT="[Text]" custT="1"/>
      <dgm:spPr/>
      <dgm:t>
        <a:bodyPr/>
        <a:lstStyle/>
        <a:p>
          <a:r>
            <a:rPr lang="en-GB" sz="1800" dirty="0"/>
            <a:t>Define Narrative</a:t>
          </a:r>
        </a:p>
      </dgm:t>
    </dgm:pt>
    <dgm:pt modelId="{0010C774-2408-4CC0-8CE7-99C13796A863}" type="parTrans" cxnId="{6FF171A8-799D-4000-BE27-8231DBBFAA2D}">
      <dgm:prSet/>
      <dgm:spPr/>
      <dgm:t>
        <a:bodyPr/>
        <a:lstStyle/>
        <a:p>
          <a:endParaRPr lang="en-GB" sz="2000"/>
        </a:p>
      </dgm:t>
    </dgm:pt>
    <dgm:pt modelId="{0FC910C4-F8D2-4D83-848A-6AD13B2137DC}" type="sibTrans" cxnId="{6FF171A8-799D-4000-BE27-8231DBBFAA2D}">
      <dgm:prSet custT="1"/>
      <dgm:spPr/>
      <dgm:t>
        <a:bodyPr/>
        <a:lstStyle/>
        <a:p>
          <a:endParaRPr lang="en-GB" sz="1400"/>
        </a:p>
      </dgm:t>
    </dgm:pt>
    <dgm:pt modelId="{179BF5E9-9655-4989-8B69-BC8470AC7BC0}">
      <dgm:prSet phldrT="[Text]" custT="1"/>
      <dgm:spPr/>
      <dgm:t>
        <a:bodyPr/>
        <a:lstStyle/>
        <a:p>
          <a:r>
            <a:rPr lang="en-GB" sz="1800" dirty="0"/>
            <a:t>Translate Narrative</a:t>
          </a:r>
        </a:p>
      </dgm:t>
    </dgm:pt>
    <dgm:pt modelId="{A46F2D70-5F78-4C67-BED0-B9B04D795F6F}" type="parTrans" cxnId="{699B70BE-F2CF-4CB3-B34C-4B701E91F9D1}">
      <dgm:prSet/>
      <dgm:spPr/>
      <dgm:t>
        <a:bodyPr/>
        <a:lstStyle/>
        <a:p>
          <a:endParaRPr lang="en-GB" sz="2000"/>
        </a:p>
      </dgm:t>
    </dgm:pt>
    <dgm:pt modelId="{EFC30830-41C3-459A-A054-E1F0EF56DD33}" type="sibTrans" cxnId="{699B70BE-F2CF-4CB3-B34C-4B701E91F9D1}">
      <dgm:prSet custT="1"/>
      <dgm:spPr/>
      <dgm:t>
        <a:bodyPr/>
        <a:lstStyle/>
        <a:p>
          <a:endParaRPr lang="en-GB" sz="1400"/>
        </a:p>
      </dgm:t>
    </dgm:pt>
    <dgm:pt modelId="{1308C020-2DBE-4D96-8B03-6C3263CB238E}">
      <dgm:prSet phldrT="[Text]" custT="1"/>
      <dgm:spPr/>
      <dgm:t>
        <a:bodyPr/>
        <a:lstStyle/>
        <a:p>
          <a:r>
            <a:rPr lang="en-GB" sz="1800" dirty="0"/>
            <a:t>Input Data into MAED</a:t>
          </a:r>
        </a:p>
      </dgm:t>
    </dgm:pt>
    <dgm:pt modelId="{11018CA0-6F7B-4B67-8D11-BA931A1BE252}" type="parTrans" cxnId="{51BBFEFB-5506-4CF5-9509-86847D48689D}">
      <dgm:prSet/>
      <dgm:spPr/>
      <dgm:t>
        <a:bodyPr/>
        <a:lstStyle/>
        <a:p>
          <a:endParaRPr lang="en-GB" sz="2000"/>
        </a:p>
      </dgm:t>
    </dgm:pt>
    <dgm:pt modelId="{53FDD14F-625A-47B4-90B2-FEBBB63B6D5F}" type="sibTrans" cxnId="{51BBFEFB-5506-4CF5-9509-86847D48689D}">
      <dgm:prSet custT="1"/>
      <dgm:spPr/>
      <dgm:t>
        <a:bodyPr/>
        <a:lstStyle/>
        <a:p>
          <a:endParaRPr lang="en-GB" sz="1400"/>
        </a:p>
      </dgm:t>
    </dgm:pt>
    <dgm:pt modelId="{9AA729B5-1724-49EF-85E0-3AAA304513C6}">
      <dgm:prSet phldrT="[Text]" custT="1"/>
      <dgm:spPr/>
      <dgm:t>
        <a:bodyPr/>
        <a:lstStyle/>
        <a:p>
          <a:r>
            <a:rPr lang="en-GB" sz="1800" dirty="0"/>
            <a:t>Run and Verify Results</a:t>
          </a:r>
        </a:p>
      </dgm:t>
    </dgm:pt>
    <dgm:pt modelId="{9B64F85B-BAA8-4F95-8043-BC29FBC11BF4}" type="parTrans" cxnId="{6F022249-27E7-4B10-9B72-44840DA85C3C}">
      <dgm:prSet/>
      <dgm:spPr/>
      <dgm:t>
        <a:bodyPr/>
        <a:lstStyle/>
        <a:p>
          <a:endParaRPr lang="en-GB" sz="2000"/>
        </a:p>
      </dgm:t>
    </dgm:pt>
    <dgm:pt modelId="{AC5C870F-4312-4741-82AD-DB9A8948DAB2}" type="sibTrans" cxnId="{6F022249-27E7-4B10-9B72-44840DA85C3C}">
      <dgm:prSet custT="1"/>
      <dgm:spPr/>
      <dgm:t>
        <a:bodyPr/>
        <a:lstStyle/>
        <a:p>
          <a:endParaRPr lang="en-GB" sz="1400"/>
        </a:p>
      </dgm:t>
    </dgm:pt>
    <dgm:pt modelId="{5113633E-14EB-4C5A-9497-B6D842C70680}">
      <dgm:prSet phldrT="[Text]" custT="1"/>
      <dgm:spPr/>
      <dgm:t>
        <a:bodyPr/>
        <a:lstStyle/>
        <a:p>
          <a:r>
            <a:rPr lang="en-GB" sz="1800" dirty="0"/>
            <a:t>Analyse and Interpret Results</a:t>
          </a:r>
        </a:p>
      </dgm:t>
    </dgm:pt>
    <dgm:pt modelId="{CC4F5575-9D39-47A4-BD6A-4CAEC89D8794}" type="parTrans" cxnId="{CDB77A16-FC86-451C-A77F-CB65535021CB}">
      <dgm:prSet/>
      <dgm:spPr/>
      <dgm:t>
        <a:bodyPr/>
        <a:lstStyle/>
        <a:p>
          <a:endParaRPr lang="en-GB" sz="2000"/>
        </a:p>
      </dgm:t>
    </dgm:pt>
    <dgm:pt modelId="{81AA216A-45B1-400E-98FE-DFA7E2925496}" type="sibTrans" cxnId="{CDB77A16-FC86-451C-A77F-CB65535021CB}">
      <dgm:prSet/>
      <dgm:spPr/>
      <dgm:t>
        <a:bodyPr/>
        <a:lstStyle/>
        <a:p>
          <a:endParaRPr lang="en-GB" sz="2000"/>
        </a:p>
      </dgm:t>
    </dgm:pt>
    <dgm:pt modelId="{2FAE4259-796D-425C-88F5-B67B2CB39E95}" type="pres">
      <dgm:prSet presAssocID="{11A18D66-96B9-475B-B86A-0AE46BE5D724}" presName="Name0" presStyleCnt="0">
        <dgm:presLayoutVars>
          <dgm:dir/>
          <dgm:resizeHandles val="exact"/>
        </dgm:presLayoutVars>
      </dgm:prSet>
      <dgm:spPr/>
    </dgm:pt>
    <dgm:pt modelId="{A76F851A-2922-425F-AAF2-EB4E12F5E602}" type="pres">
      <dgm:prSet presAssocID="{52343175-AA0A-4814-A878-B4D13232763A}" presName="node" presStyleLbl="node1" presStyleIdx="0" presStyleCnt="6">
        <dgm:presLayoutVars>
          <dgm:bulletEnabled val="1"/>
        </dgm:presLayoutVars>
      </dgm:prSet>
      <dgm:spPr/>
    </dgm:pt>
    <dgm:pt modelId="{A93EE84E-A34A-450A-8CC7-BB1746D20415}" type="pres">
      <dgm:prSet presAssocID="{2CA83B2E-3407-42FF-BE16-D47A8129BBA8}" presName="sibTrans" presStyleLbl="sibTrans2D1" presStyleIdx="0" presStyleCnt="5"/>
      <dgm:spPr/>
    </dgm:pt>
    <dgm:pt modelId="{50D9DEA0-EF44-480B-824E-4B5F1C9AEE24}" type="pres">
      <dgm:prSet presAssocID="{2CA83B2E-3407-42FF-BE16-D47A8129BBA8}" presName="connectorText" presStyleLbl="sibTrans2D1" presStyleIdx="0" presStyleCnt="5"/>
      <dgm:spPr/>
    </dgm:pt>
    <dgm:pt modelId="{D4498D57-23D1-4CF6-9102-55D7733D0E5C}" type="pres">
      <dgm:prSet presAssocID="{66F9835F-9B7E-4B00-B5DA-D6B196254DEA}" presName="node" presStyleLbl="node1" presStyleIdx="1" presStyleCnt="6">
        <dgm:presLayoutVars>
          <dgm:bulletEnabled val="1"/>
        </dgm:presLayoutVars>
      </dgm:prSet>
      <dgm:spPr/>
    </dgm:pt>
    <dgm:pt modelId="{A88B5376-4DD1-4889-8D59-FB4645BF7308}" type="pres">
      <dgm:prSet presAssocID="{0FC910C4-F8D2-4D83-848A-6AD13B2137DC}" presName="sibTrans" presStyleLbl="sibTrans2D1" presStyleIdx="1" presStyleCnt="5"/>
      <dgm:spPr/>
    </dgm:pt>
    <dgm:pt modelId="{704141D5-EC97-4F7B-8066-D7BDD6951262}" type="pres">
      <dgm:prSet presAssocID="{0FC910C4-F8D2-4D83-848A-6AD13B2137DC}" presName="connectorText" presStyleLbl="sibTrans2D1" presStyleIdx="1" presStyleCnt="5"/>
      <dgm:spPr/>
    </dgm:pt>
    <dgm:pt modelId="{F72233F7-6510-458A-AE5C-67A15E914C23}" type="pres">
      <dgm:prSet presAssocID="{179BF5E9-9655-4989-8B69-BC8470AC7BC0}" presName="node" presStyleLbl="node1" presStyleIdx="2" presStyleCnt="6">
        <dgm:presLayoutVars>
          <dgm:bulletEnabled val="1"/>
        </dgm:presLayoutVars>
      </dgm:prSet>
      <dgm:spPr/>
    </dgm:pt>
    <dgm:pt modelId="{86785AA1-F87A-48D7-8585-11D18FD2148A}" type="pres">
      <dgm:prSet presAssocID="{EFC30830-41C3-459A-A054-E1F0EF56DD33}" presName="sibTrans" presStyleLbl="sibTrans2D1" presStyleIdx="2" presStyleCnt="5"/>
      <dgm:spPr/>
    </dgm:pt>
    <dgm:pt modelId="{3BD3E592-DDCB-4A61-8FB8-00C28126144B}" type="pres">
      <dgm:prSet presAssocID="{EFC30830-41C3-459A-A054-E1F0EF56DD33}" presName="connectorText" presStyleLbl="sibTrans2D1" presStyleIdx="2" presStyleCnt="5"/>
      <dgm:spPr/>
    </dgm:pt>
    <dgm:pt modelId="{15788CDF-0A14-4630-8ADF-373A505F50C1}" type="pres">
      <dgm:prSet presAssocID="{1308C020-2DBE-4D96-8B03-6C3263CB238E}" presName="node" presStyleLbl="node1" presStyleIdx="3" presStyleCnt="6">
        <dgm:presLayoutVars>
          <dgm:bulletEnabled val="1"/>
        </dgm:presLayoutVars>
      </dgm:prSet>
      <dgm:spPr/>
    </dgm:pt>
    <dgm:pt modelId="{3B7A3B53-6484-447D-81FA-C8976605620E}" type="pres">
      <dgm:prSet presAssocID="{53FDD14F-625A-47B4-90B2-FEBBB63B6D5F}" presName="sibTrans" presStyleLbl="sibTrans2D1" presStyleIdx="3" presStyleCnt="5"/>
      <dgm:spPr/>
    </dgm:pt>
    <dgm:pt modelId="{44809693-78F0-4EEB-90FD-0C6C23FFF5C9}" type="pres">
      <dgm:prSet presAssocID="{53FDD14F-625A-47B4-90B2-FEBBB63B6D5F}" presName="connectorText" presStyleLbl="sibTrans2D1" presStyleIdx="3" presStyleCnt="5"/>
      <dgm:spPr/>
    </dgm:pt>
    <dgm:pt modelId="{7E5CFBBC-B73B-48FE-80EA-B1AD6D771B95}" type="pres">
      <dgm:prSet presAssocID="{9AA729B5-1724-49EF-85E0-3AAA304513C6}" presName="node" presStyleLbl="node1" presStyleIdx="4" presStyleCnt="6">
        <dgm:presLayoutVars>
          <dgm:bulletEnabled val="1"/>
        </dgm:presLayoutVars>
      </dgm:prSet>
      <dgm:spPr/>
    </dgm:pt>
    <dgm:pt modelId="{B36355FB-6C79-47F0-A6CB-0F5CD0A9B270}" type="pres">
      <dgm:prSet presAssocID="{AC5C870F-4312-4741-82AD-DB9A8948DAB2}" presName="sibTrans" presStyleLbl="sibTrans2D1" presStyleIdx="4" presStyleCnt="5"/>
      <dgm:spPr/>
    </dgm:pt>
    <dgm:pt modelId="{EA37CFF3-A643-4FDF-AE3A-F8B49AF40D1F}" type="pres">
      <dgm:prSet presAssocID="{AC5C870F-4312-4741-82AD-DB9A8948DAB2}" presName="connectorText" presStyleLbl="sibTrans2D1" presStyleIdx="4" presStyleCnt="5"/>
      <dgm:spPr/>
    </dgm:pt>
    <dgm:pt modelId="{7A664288-DA59-4084-9B80-94A8556DA918}" type="pres">
      <dgm:prSet presAssocID="{5113633E-14EB-4C5A-9497-B6D842C70680}" presName="node" presStyleLbl="node1" presStyleIdx="5" presStyleCnt="6">
        <dgm:presLayoutVars>
          <dgm:bulletEnabled val="1"/>
        </dgm:presLayoutVars>
      </dgm:prSet>
      <dgm:spPr/>
    </dgm:pt>
  </dgm:ptLst>
  <dgm:cxnLst>
    <dgm:cxn modelId="{BDCCBD01-9197-4757-9BF9-53C5715EC56A}" type="presOf" srcId="{5113633E-14EB-4C5A-9497-B6D842C70680}" destId="{7A664288-DA59-4084-9B80-94A8556DA918}" srcOrd="0" destOrd="0" presId="urn:microsoft.com/office/officeart/2005/8/layout/process1"/>
    <dgm:cxn modelId="{CDB77A16-FC86-451C-A77F-CB65535021CB}" srcId="{11A18D66-96B9-475B-B86A-0AE46BE5D724}" destId="{5113633E-14EB-4C5A-9497-B6D842C70680}" srcOrd="5" destOrd="0" parTransId="{CC4F5575-9D39-47A4-BD6A-4CAEC89D8794}" sibTransId="{81AA216A-45B1-400E-98FE-DFA7E2925496}"/>
    <dgm:cxn modelId="{9800DD26-46B7-466C-93FD-B2E6CA5A1E4F}" type="presOf" srcId="{52343175-AA0A-4814-A878-B4D13232763A}" destId="{A76F851A-2922-425F-AAF2-EB4E12F5E602}" srcOrd="0" destOrd="0" presId="urn:microsoft.com/office/officeart/2005/8/layout/process1"/>
    <dgm:cxn modelId="{27BE8239-68A8-4330-AF70-D79791C4DA29}" type="presOf" srcId="{0FC910C4-F8D2-4D83-848A-6AD13B2137DC}" destId="{A88B5376-4DD1-4889-8D59-FB4645BF7308}" srcOrd="0" destOrd="0" presId="urn:microsoft.com/office/officeart/2005/8/layout/process1"/>
    <dgm:cxn modelId="{6F022249-27E7-4B10-9B72-44840DA85C3C}" srcId="{11A18D66-96B9-475B-B86A-0AE46BE5D724}" destId="{9AA729B5-1724-49EF-85E0-3AAA304513C6}" srcOrd="4" destOrd="0" parTransId="{9B64F85B-BAA8-4F95-8043-BC29FBC11BF4}" sibTransId="{AC5C870F-4312-4741-82AD-DB9A8948DAB2}"/>
    <dgm:cxn modelId="{29FECD53-DB37-4648-8C31-1A451988E87D}" type="presOf" srcId="{53FDD14F-625A-47B4-90B2-FEBBB63B6D5F}" destId="{44809693-78F0-4EEB-90FD-0C6C23FFF5C9}" srcOrd="1" destOrd="0" presId="urn:microsoft.com/office/officeart/2005/8/layout/process1"/>
    <dgm:cxn modelId="{D07C5B7F-1C43-4B09-B412-C0695C4AF3F6}" type="presOf" srcId="{EFC30830-41C3-459A-A054-E1F0EF56DD33}" destId="{3BD3E592-DDCB-4A61-8FB8-00C28126144B}" srcOrd="1" destOrd="0" presId="urn:microsoft.com/office/officeart/2005/8/layout/process1"/>
    <dgm:cxn modelId="{24A87886-4EEF-4E80-AAA4-645B7E283FC8}" type="presOf" srcId="{1308C020-2DBE-4D96-8B03-6C3263CB238E}" destId="{15788CDF-0A14-4630-8ADF-373A505F50C1}" srcOrd="0" destOrd="0" presId="urn:microsoft.com/office/officeart/2005/8/layout/process1"/>
    <dgm:cxn modelId="{D21F7988-4404-4690-8E33-0A2B0B4E955F}" type="presOf" srcId="{2CA83B2E-3407-42FF-BE16-D47A8129BBA8}" destId="{A93EE84E-A34A-450A-8CC7-BB1746D20415}" srcOrd="0" destOrd="0" presId="urn:microsoft.com/office/officeart/2005/8/layout/process1"/>
    <dgm:cxn modelId="{06EEFD9C-6923-4556-AB52-509DDB392F47}" type="presOf" srcId="{AC5C870F-4312-4741-82AD-DB9A8948DAB2}" destId="{EA37CFF3-A643-4FDF-AE3A-F8B49AF40D1F}" srcOrd="1" destOrd="0" presId="urn:microsoft.com/office/officeart/2005/8/layout/process1"/>
    <dgm:cxn modelId="{6FF171A8-799D-4000-BE27-8231DBBFAA2D}" srcId="{11A18D66-96B9-475B-B86A-0AE46BE5D724}" destId="{66F9835F-9B7E-4B00-B5DA-D6B196254DEA}" srcOrd="1" destOrd="0" parTransId="{0010C774-2408-4CC0-8CE7-99C13796A863}" sibTransId="{0FC910C4-F8D2-4D83-848A-6AD13B2137DC}"/>
    <dgm:cxn modelId="{69D1BFA8-B2E9-4255-8B47-5518F0CDFD32}" type="presOf" srcId="{53FDD14F-625A-47B4-90B2-FEBBB63B6D5F}" destId="{3B7A3B53-6484-447D-81FA-C8976605620E}" srcOrd="0" destOrd="0" presId="urn:microsoft.com/office/officeart/2005/8/layout/process1"/>
    <dgm:cxn modelId="{D3D196BD-14A3-4FCF-A175-489822127AE4}" type="presOf" srcId="{2CA83B2E-3407-42FF-BE16-D47A8129BBA8}" destId="{50D9DEA0-EF44-480B-824E-4B5F1C9AEE24}" srcOrd="1" destOrd="0" presId="urn:microsoft.com/office/officeart/2005/8/layout/process1"/>
    <dgm:cxn modelId="{699B70BE-F2CF-4CB3-B34C-4B701E91F9D1}" srcId="{11A18D66-96B9-475B-B86A-0AE46BE5D724}" destId="{179BF5E9-9655-4989-8B69-BC8470AC7BC0}" srcOrd="2" destOrd="0" parTransId="{A46F2D70-5F78-4C67-BED0-B9B04D795F6F}" sibTransId="{EFC30830-41C3-459A-A054-E1F0EF56DD33}"/>
    <dgm:cxn modelId="{C3D4A8C1-97D1-4056-B10B-8FA05A901CC1}" type="presOf" srcId="{0FC910C4-F8D2-4D83-848A-6AD13B2137DC}" destId="{704141D5-EC97-4F7B-8066-D7BDD6951262}" srcOrd="1" destOrd="0" presId="urn:microsoft.com/office/officeart/2005/8/layout/process1"/>
    <dgm:cxn modelId="{A60165C4-393F-4E21-92B9-6127D331E4BA}" type="presOf" srcId="{EFC30830-41C3-459A-A054-E1F0EF56DD33}" destId="{86785AA1-F87A-48D7-8585-11D18FD2148A}" srcOrd="0" destOrd="0" presId="urn:microsoft.com/office/officeart/2005/8/layout/process1"/>
    <dgm:cxn modelId="{229AE8C7-5A25-4D58-AA97-968782A44B18}" type="presOf" srcId="{179BF5E9-9655-4989-8B69-BC8470AC7BC0}" destId="{F72233F7-6510-458A-AE5C-67A15E914C23}" srcOrd="0" destOrd="0" presId="urn:microsoft.com/office/officeart/2005/8/layout/process1"/>
    <dgm:cxn modelId="{46E43EC9-A31E-4349-8575-20EAE4B280FA}" srcId="{11A18D66-96B9-475B-B86A-0AE46BE5D724}" destId="{52343175-AA0A-4814-A878-B4D13232763A}" srcOrd="0" destOrd="0" parTransId="{480FA843-A1BF-4120-91EF-100A0ED41D6D}" sibTransId="{2CA83B2E-3407-42FF-BE16-D47A8129BBA8}"/>
    <dgm:cxn modelId="{9B0893C9-2C69-4403-988C-D9CDA113B1A0}" type="presOf" srcId="{66F9835F-9B7E-4B00-B5DA-D6B196254DEA}" destId="{D4498D57-23D1-4CF6-9102-55D7733D0E5C}" srcOrd="0" destOrd="0" presId="urn:microsoft.com/office/officeart/2005/8/layout/process1"/>
    <dgm:cxn modelId="{174C49D6-9E05-417C-86F9-8F808F65471B}" type="presOf" srcId="{AC5C870F-4312-4741-82AD-DB9A8948DAB2}" destId="{B36355FB-6C79-47F0-A6CB-0F5CD0A9B270}" srcOrd="0" destOrd="0" presId="urn:microsoft.com/office/officeart/2005/8/layout/process1"/>
    <dgm:cxn modelId="{E9C2F6E6-D21F-442B-9E53-D5C85087B8E3}" type="presOf" srcId="{9AA729B5-1724-49EF-85E0-3AAA304513C6}" destId="{7E5CFBBC-B73B-48FE-80EA-B1AD6D771B95}" srcOrd="0" destOrd="0" presId="urn:microsoft.com/office/officeart/2005/8/layout/process1"/>
    <dgm:cxn modelId="{24198CEC-8A49-4B6E-A7B2-199006F340CA}" type="presOf" srcId="{11A18D66-96B9-475B-B86A-0AE46BE5D724}" destId="{2FAE4259-796D-425C-88F5-B67B2CB39E95}" srcOrd="0" destOrd="0" presId="urn:microsoft.com/office/officeart/2005/8/layout/process1"/>
    <dgm:cxn modelId="{51BBFEFB-5506-4CF5-9509-86847D48689D}" srcId="{11A18D66-96B9-475B-B86A-0AE46BE5D724}" destId="{1308C020-2DBE-4D96-8B03-6C3263CB238E}" srcOrd="3" destOrd="0" parTransId="{11018CA0-6F7B-4B67-8D11-BA931A1BE252}" sibTransId="{53FDD14F-625A-47B4-90B2-FEBBB63B6D5F}"/>
    <dgm:cxn modelId="{B839C703-941A-4BE8-AD95-73E56CBC6701}" type="presParOf" srcId="{2FAE4259-796D-425C-88F5-B67B2CB39E95}" destId="{A76F851A-2922-425F-AAF2-EB4E12F5E602}" srcOrd="0" destOrd="0" presId="urn:microsoft.com/office/officeart/2005/8/layout/process1"/>
    <dgm:cxn modelId="{AECBC350-0DA7-44C6-BDBA-EDEF8281595D}" type="presParOf" srcId="{2FAE4259-796D-425C-88F5-B67B2CB39E95}" destId="{A93EE84E-A34A-450A-8CC7-BB1746D20415}" srcOrd="1" destOrd="0" presId="urn:microsoft.com/office/officeart/2005/8/layout/process1"/>
    <dgm:cxn modelId="{33DEC44E-EC12-4560-B183-3F26014486C7}" type="presParOf" srcId="{A93EE84E-A34A-450A-8CC7-BB1746D20415}" destId="{50D9DEA0-EF44-480B-824E-4B5F1C9AEE24}" srcOrd="0" destOrd="0" presId="urn:microsoft.com/office/officeart/2005/8/layout/process1"/>
    <dgm:cxn modelId="{05F37FAD-C472-4017-BCFC-6F3FB94393D7}" type="presParOf" srcId="{2FAE4259-796D-425C-88F5-B67B2CB39E95}" destId="{D4498D57-23D1-4CF6-9102-55D7733D0E5C}" srcOrd="2" destOrd="0" presId="urn:microsoft.com/office/officeart/2005/8/layout/process1"/>
    <dgm:cxn modelId="{08C58DDC-2167-47E6-AC12-8D906AD2AC77}" type="presParOf" srcId="{2FAE4259-796D-425C-88F5-B67B2CB39E95}" destId="{A88B5376-4DD1-4889-8D59-FB4645BF7308}" srcOrd="3" destOrd="0" presId="urn:microsoft.com/office/officeart/2005/8/layout/process1"/>
    <dgm:cxn modelId="{5A8DA022-6B2C-460E-8FF8-D33F29533BA8}" type="presParOf" srcId="{A88B5376-4DD1-4889-8D59-FB4645BF7308}" destId="{704141D5-EC97-4F7B-8066-D7BDD6951262}" srcOrd="0" destOrd="0" presId="urn:microsoft.com/office/officeart/2005/8/layout/process1"/>
    <dgm:cxn modelId="{877BDA0D-60EE-4EF7-815B-5E94640324A8}" type="presParOf" srcId="{2FAE4259-796D-425C-88F5-B67B2CB39E95}" destId="{F72233F7-6510-458A-AE5C-67A15E914C23}" srcOrd="4" destOrd="0" presId="urn:microsoft.com/office/officeart/2005/8/layout/process1"/>
    <dgm:cxn modelId="{6B0BD337-E532-47E7-9908-1ABBD1C011FE}" type="presParOf" srcId="{2FAE4259-796D-425C-88F5-B67B2CB39E95}" destId="{86785AA1-F87A-48D7-8585-11D18FD2148A}" srcOrd="5" destOrd="0" presId="urn:microsoft.com/office/officeart/2005/8/layout/process1"/>
    <dgm:cxn modelId="{66C82896-E24B-44BC-95D8-9A4FADCEFE6B}" type="presParOf" srcId="{86785AA1-F87A-48D7-8585-11D18FD2148A}" destId="{3BD3E592-DDCB-4A61-8FB8-00C28126144B}" srcOrd="0" destOrd="0" presId="urn:microsoft.com/office/officeart/2005/8/layout/process1"/>
    <dgm:cxn modelId="{938DD71D-5DBD-41AF-8AEE-B822DF7C5F38}" type="presParOf" srcId="{2FAE4259-796D-425C-88F5-B67B2CB39E95}" destId="{15788CDF-0A14-4630-8ADF-373A505F50C1}" srcOrd="6" destOrd="0" presId="urn:microsoft.com/office/officeart/2005/8/layout/process1"/>
    <dgm:cxn modelId="{00B46ECF-1ECA-43EB-9ED9-A7E656D58BEA}" type="presParOf" srcId="{2FAE4259-796D-425C-88F5-B67B2CB39E95}" destId="{3B7A3B53-6484-447D-81FA-C8976605620E}" srcOrd="7" destOrd="0" presId="urn:microsoft.com/office/officeart/2005/8/layout/process1"/>
    <dgm:cxn modelId="{36C9EF5E-E3D2-4AE8-9A14-BE5202935DD1}" type="presParOf" srcId="{3B7A3B53-6484-447D-81FA-C8976605620E}" destId="{44809693-78F0-4EEB-90FD-0C6C23FFF5C9}" srcOrd="0" destOrd="0" presId="urn:microsoft.com/office/officeart/2005/8/layout/process1"/>
    <dgm:cxn modelId="{12DD119B-9D33-4548-ADB5-B2A5B502EF29}" type="presParOf" srcId="{2FAE4259-796D-425C-88F5-B67B2CB39E95}" destId="{7E5CFBBC-B73B-48FE-80EA-B1AD6D771B95}" srcOrd="8" destOrd="0" presId="urn:microsoft.com/office/officeart/2005/8/layout/process1"/>
    <dgm:cxn modelId="{D749E93D-1E21-403E-B978-B5D0E04690D4}" type="presParOf" srcId="{2FAE4259-796D-425C-88F5-B67B2CB39E95}" destId="{B36355FB-6C79-47F0-A6CB-0F5CD0A9B270}" srcOrd="9" destOrd="0" presId="urn:microsoft.com/office/officeart/2005/8/layout/process1"/>
    <dgm:cxn modelId="{DA856E30-5437-416B-90AE-5E5E3164C179}" type="presParOf" srcId="{B36355FB-6C79-47F0-A6CB-0F5CD0A9B270}" destId="{EA37CFF3-A643-4FDF-AE3A-F8B49AF40D1F}" srcOrd="0" destOrd="0" presId="urn:microsoft.com/office/officeart/2005/8/layout/process1"/>
    <dgm:cxn modelId="{CB490AB4-4A5F-4E1C-962A-08E8989A06C3}" type="presParOf" srcId="{2FAE4259-796D-425C-88F5-B67B2CB39E95}" destId="{7A664288-DA59-4084-9B80-94A8556DA918}" srcOrd="10" destOrd="0" presId="urn:microsoft.com/office/officeart/2005/8/layout/process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AF68F5-146D-4BDB-94F5-F2FDD8A1ACBA}" type="doc">
      <dgm:prSet loTypeId="urn:microsoft.com/office/officeart/2005/8/layout/process3" loCatId="process" qsTypeId="urn:microsoft.com/office/officeart/2005/8/quickstyle/simple1" qsCatId="simple" csTypeId="urn:microsoft.com/office/officeart/2005/8/colors/colorful1" csCatId="colorful" phldr="1"/>
      <dgm:spPr/>
      <dgm:t>
        <a:bodyPr/>
        <a:lstStyle/>
        <a:p>
          <a:endParaRPr lang="en-GB"/>
        </a:p>
      </dgm:t>
    </dgm:pt>
    <dgm:pt modelId="{ECC22ED7-CE9A-44B0-8C96-0B79A5E9C58E}">
      <dgm:prSet phldrT="[Text]" custT="1"/>
      <dgm:spPr/>
      <dgm:t>
        <a:bodyPr/>
        <a:lstStyle/>
        <a:p>
          <a:r>
            <a:rPr lang="en-GB" sz="1800" b="1" dirty="0"/>
            <a:t>Understand Narratives</a:t>
          </a:r>
        </a:p>
      </dgm:t>
    </dgm:pt>
    <dgm:pt modelId="{DF6798F3-CDE2-4F38-9F7D-0DEB6357332C}" type="parTrans" cxnId="{D31570D4-B1A7-483F-B0F0-B674CB546E72}">
      <dgm:prSet/>
      <dgm:spPr/>
      <dgm:t>
        <a:bodyPr/>
        <a:lstStyle/>
        <a:p>
          <a:endParaRPr lang="en-GB"/>
        </a:p>
      </dgm:t>
    </dgm:pt>
    <dgm:pt modelId="{EB5BC6E4-48E3-4A05-9B08-8C294B14AC1C}" type="sibTrans" cxnId="{D31570D4-B1A7-483F-B0F0-B674CB546E72}">
      <dgm:prSet/>
      <dgm:spPr/>
      <dgm:t>
        <a:bodyPr/>
        <a:lstStyle/>
        <a:p>
          <a:endParaRPr lang="en-GB"/>
        </a:p>
      </dgm:t>
    </dgm:pt>
    <dgm:pt modelId="{4B41722C-7A56-44A8-A826-44FB31E153E6}">
      <dgm:prSet phldrT="[Text]" custT="1"/>
      <dgm:spPr/>
      <dgm:t>
        <a:bodyPr/>
        <a:lstStyle/>
        <a:p>
          <a:r>
            <a:rPr lang="en-GB" sz="1800" dirty="0"/>
            <a:t>Draft the storyline and elements of each scenario</a:t>
          </a:r>
        </a:p>
      </dgm:t>
    </dgm:pt>
    <dgm:pt modelId="{BA83A7D2-0729-46D2-BEF6-C5B805DCFFA4}" type="parTrans" cxnId="{F66ACF2A-A3E1-4F1F-B372-A3698A94FA0E}">
      <dgm:prSet/>
      <dgm:spPr/>
      <dgm:t>
        <a:bodyPr/>
        <a:lstStyle/>
        <a:p>
          <a:endParaRPr lang="en-GB"/>
        </a:p>
      </dgm:t>
    </dgm:pt>
    <dgm:pt modelId="{AD693EA3-3689-46F4-A28A-BA244B717458}" type="sibTrans" cxnId="{F66ACF2A-A3E1-4F1F-B372-A3698A94FA0E}">
      <dgm:prSet/>
      <dgm:spPr/>
      <dgm:t>
        <a:bodyPr/>
        <a:lstStyle/>
        <a:p>
          <a:endParaRPr lang="en-GB"/>
        </a:p>
      </dgm:t>
    </dgm:pt>
    <dgm:pt modelId="{1651A0D4-AA60-409D-8836-D29071629AA2}">
      <dgm:prSet phldrT="[Text]" custT="1"/>
      <dgm:spPr/>
      <dgm:t>
        <a:bodyPr/>
        <a:lstStyle/>
        <a:p>
          <a:r>
            <a:rPr lang="en-GB" sz="1800" b="1" dirty="0"/>
            <a:t>Contextual Analysis</a:t>
          </a:r>
        </a:p>
      </dgm:t>
    </dgm:pt>
    <dgm:pt modelId="{4002DAE3-D91A-4C72-AF23-A8DC197C4741}" type="parTrans" cxnId="{2BF2C8A2-8F92-4544-B241-BDF7A6B36DD0}">
      <dgm:prSet/>
      <dgm:spPr/>
      <dgm:t>
        <a:bodyPr/>
        <a:lstStyle/>
        <a:p>
          <a:endParaRPr lang="en-GB"/>
        </a:p>
      </dgm:t>
    </dgm:pt>
    <dgm:pt modelId="{7BEC42C1-A117-48DA-99FC-EE39982DC142}" type="sibTrans" cxnId="{2BF2C8A2-8F92-4544-B241-BDF7A6B36DD0}">
      <dgm:prSet/>
      <dgm:spPr/>
      <dgm:t>
        <a:bodyPr/>
        <a:lstStyle/>
        <a:p>
          <a:endParaRPr lang="en-GB"/>
        </a:p>
      </dgm:t>
    </dgm:pt>
    <dgm:pt modelId="{94914546-F8EC-4DF1-B18A-696BD3DC644F}">
      <dgm:prSet phldrT="[Text]"/>
      <dgm:spPr/>
      <dgm:t>
        <a:bodyPr/>
        <a:lstStyle/>
        <a:p>
          <a:r>
            <a:rPr lang="en-GB" dirty="0"/>
            <a:t>Evaluate scenarios within broader trends and conditions</a:t>
          </a:r>
        </a:p>
      </dgm:t>
    </dgm:pt>
    <dgm:pt modelId="{BC600123-0580-4C67-AB4F-04AFF0095861}" type="parTrans" cxnId="{93A156FC-8332-4E8D-B1A8-4D15290375D5}">
      <dgm:prSet/>
      <dgm:spPr/>
      <dgm:t>
        <a:bodyPr/>
        <a:lstStyle/>
        <a:p>
          <a:endParaRPr lang="en-GB"/>
        </a:p>
      </dgm:t>
    </dgm:pt>
    <dgm:pt modelId="{94E897AC-6477-41FA-B8C9-308A2CE523EA}" type="sibTrans" cxnId="{93A156FC-8332-4E8D-B1A8-4D15290375D5}">
      <dgm:prSet/>
      <dgm:spPr/>
      <dgm:t>
        <a:bodyPr/>
        <a:lstStyle/>
        <a:p>
          <a:endParaRPr lang="en-GB"/>
        </a:p>
      </dgm:t>
    </dgm:pt>
    <dgm:pt modelId="{ADC9EB92-9D34-4679-B1F1-1B37F8EA2722}">
      <dgm:prSet phldrT="[Text]" custT="1"/>
      <dgm:spPr/>
      <dgm:t>
        <a:bodyPr/>
        <a:lstStyle/>
        <a:p>
          <a:r>
            <a:rPr lang="en-GB" sz="1800" b="1" dirty="0"/>
            <a:t>Identify Implications</a:t>
          </a:r>
        </a:p>
      </dgm:t>
    </dgm:pt>
    <dgm:pt modelId="{16E16532-6C17-4E80-AF9A-74406C24BE76}" type="parTrans" cxnId="{2D243DCE-B2FE-456D-9D26-60F79BCE262D}">
      <dgm:prSet/>
      <dgm:spPr/>
      <dgm:t>
        <a:bodyPr/>
        <a:lstStyle/>
        <a:p>
          <a:endParaRPr lang="en-GB"/>
        </a:p>
      </dgm:t>
    </dgm:pt>
    <dgm:pt modelId="{F6DC9E87-A2EE-4A77-BAA1-45691409815F}" type="sibTrans" cxnId="{2D243DCE-B2FE-456D-9D26-60F79BCE262D}">
      <dgm:prSet/>
      <dgm:spPr/>
      <dgm:t>
        <a:bodyPr/>
        <a:lstStyle/>
        <a:p>
          <a:endParaRPr lang="en-GB"/>
        </a:p>
      </dgm:t>
    </dgm:pt>
    <dgm:pt modelId="{0D08DEAD-776D-488A-A8C3-D06FD4FD92AA}">
      <dgm:prSet phldrT="[Text]"/>
      <dgm:spPr/>
      <dgm:t>
        <a:bodyPr/>
        <a:lstStyle/>
        <a:p>
          <a:r>
            <a:rPr lang="en-GB" dirty="0"/>
            <a:t>Determine the potential impacts and outcomes of scenarios </a:t>
          </a:r>
        </a:p>
      </dgm:t>
    </dgm:pt>
    <dgm:pt modelId="{417BF1B9-C7DF-4B03-8681-97F55E7BAFBE}" type="parTrans" cxnId="{4C994A52-2F26-4BBA-8033-FA3025AC0487}">
      <dgm:prSet/>
      <dgm:spPr/>
      <dgm:t>
        <a:bodyPr/>
        <a:lstStyle/>
        <a:p>
          <a:endParaRPr lang="en-GB"/>
        </a:p>
      </dgm:t>
    </dgm:pt>
    <dgm:pt modelId="{5B62BFB6-377B-4053-BF72-15CD270CA455}" type="sibTrans" cxnId="{4C994A52-2F26-4BBA-8033-FA3025AC0487}">
      <dgm:prSet/>
      <dgm:spPr/>
      <dgm:t>
        <a:bodyPr/>
        <a:lstStyle/>
        <a:p>
          <a:endParaRPr lang="en-GB"/>
        </a:p>
      </dgm:t>
    </dgm:pt>
    <dgm:pt modelId="{C403E739-CBDE-4B96-898F-42CF27030EF1}">
      <dgm:prSet phldrT="[Text]" custT="1"/>
      <dgm:spPr/>
      <dgm:t>
        <a:bodyPr/>
        <a:lstStyle/>
        <a:p>
          <a:r>
            <a:rPr lang="en-GB" sz="1800" b="1" dirty="0"/>
            <a:t>Communicate Insights</a:t>
          </a:r>
        </a:p>
      </dgm:t>
    </dgm:pt>
    <dgm:pt modelId="{019D3AE3-E7C6-4554-B2A0-5668E9F012BC}" type="parTrans" cxnId="{3BC34C2A-5D0E-4E32-8FE6-CBCD05EB77C9}">
      <dgm:prSet/>
      <dgm:spPr/>
      <dgm:t>
        <a:bodyPr/>
        <a:lstStyle/>
        <a:p>
          <a:endParaRPr lang="en-GB"/>
        </a:p>
      </dgm:t>
    </dgm:pt>
    <dgm:pt modelId="{6641885C-3ECB-4A62-97DD-5DB22E33A071}" type="sibTrans" cxnId="{3BC34C2A-5D0E-4E32-8FE6-CBCD05EB77C9}">
      <dgm:prSet/>
      <dgm:spPr/>
      <dgm:t>
        <a:bodyPr/>
        <a:lstStyle/>
        <a:p>
          <a:endParaRPr lang="en-GB"/>
        </a:p>
      </dgm:t>
    </dgm:pt>
    <dgm:pt modelId="{3C534673-2347-4238-833D-8D9EFFCD187B}">
      <dgm:prSet phldrT="[Text]"/>
      <dgm:spPr/>
      <dgm:t>
        <a:bodyPr/>
        <a:lstStyle/>
        <a:p>
          <a:r>
            <a:rPr lang="en-GB" dirty="0"/>
            <a:t>Share findings with stakeholders for informed decision-making</a:t>
          </a:r>
        </a:p>
      </dgm:t>
    </dgm:pt>
    <dgm:pt modelId="{03AD0AAC-8CD8-43F9-BD54-AC606091A560}" type="sibTrans" cxnId="{A67CC04B-CD6A-4A3A-8363-A8B3EE5FF1ED}">
      <dgm:prSet/>
      <dgm:spPr/>
      <dgm:t>
        <a:bodyPr/>
        <a:lstStyle/>
        <a:p>
          <a:endParaRPr lang="en-GB"/>
        </a:p>
      </dgm:t>
    </dgm:pt>
    <dgm:pt modelId="{AFCE2AE4-CB92-4A4E-9274-127C60F778C8}" type="parTrans" cxnId="{A67CC04B-CD6A-4A3A-8363-A8B3EE5FF1ED}">
      <dgm:prSet/>
      <dgm:spPr/>
      <dgm:t>
        <a:bodyPr/>
        <a:lstStyle/>
        <a:p>
          <a:endParaRPr lang="en-GB"/>
        </a:p>
      </dgm:t>
    </dgm:pt>
    <dgm:pt modelId="{498D796D-C6A5-43B7-AEB1-194BBD5C319D}" type="pres">
      <dgm:prSet presAssocID="{2BAF68F5-146D-4BDB-94F5-F2FDD8A1ACBA}" presName="linearFlow" presStyleCnt="0">
        <dgm:presLayoutVars>
          <dgm:dir/>
          <dgm:animLvl val="lvl"/>
          <dgm:resizeHandles val="exact"/>
        </dgm:presLayoutVars>
      </dgm:prSet>
      <dgm:spPr/>
    </dgm:pt>
    <dgm:pt modelId="{522AA9F5-E07B-4D80-9478-A1DE723C98A9}" type="pres">
      <dgm:prSet presAssocID="{ECC22ED7-CE9A-44B0-8C96-0B79A5E9C58E}" presName="composite" presStyleCnt="0"/>
      <dgm:spPr/>
    </dgm:pt>
    <dgm:pt modelId="{8749EC77-26F9-480B-B5EE-7C81920CB2DD}" type="pres">
      <dgm:prSet presAssocID="{ECC22ED7-CE9A-44B0-8C96-0B79A5E9C58E}" presName="parTx" presStyleLbl="node1" presStyleIdx="0" presStyleCnt="4">
        <dgm:presLayoutVars>
          <dgm:chMax val="0"/>
          <dgm:chPref val="0"/>
          <dgm:bulletEnabled val="1"/>
        </dgm:presLayoutVars>
      </dgm:prSet>
      <dgm:spPr/>
    </dgm:pt>
    <dgm:pt modelId="{4BCEEB19-F904-4254-965D-0903E253A883}" type="pres">
      <dgm:prSet presAssocID="{ECC22ED7-CE9A-44B0-8C96-0B79A5E9C58E}" presName="parSh" presStyleLbl="node1" presStyleIdx="0" presStyleCnt="4"/>
      <dgm:spPr/>
    </dgm:pt>
    <dgm:pt modelId="{0330214C-F298-425A-B992-2FD436668FBF}" type="pres">
      <dgm:prSet presAssocID="{ECC22ED7-CE9A-44B0-8C96-0B79A5E9C58E}" presName="desTx" presStyleLbl="fgAcc1" presStyleIdx="0" presStyleCnt="4">
        <dgm:presLayoutVars>
          <dgm:bulletEnabled val="1"/>
        </dgm:presLayoutVars>
      </dgm:prSet>
      <dgm:spPr/>
    </dgm:pt>
    <dgm:pt modelId="{E0EE7084-E44B-42FE-BC1E-49E863C763F0}" type="pres">
      <dgm:prSet presAssocID="{EB5BC6E4-48E3-4A05-9B08-8C294B14AC1C}" presName="sibTrans" presStyleLbl="sibTrans2D1" presStyleIdx="0" presStyleCnt="3"/>
      <dgm:spPr/>
    </dgm:pt>
    <dgm:pt modelId="{12E1839D-8EB4-4437-B5AF-B6590E6B8C71}" type="pres">
      <dgm:prSet presAssocID="{EB5BC6E4-48E3-4A05-9B08-8C294B14AC1C}" presName="connTx" presStyleLbl="sibTrans2D1" presStyleIdx="0" presStyleCnt="3"/>
      <dgm:spPr/>
    </dgm:pt>
    <dgm:pt modelId="{C74D5654-5098-40E8-8C83-E3EBE40DD5AB}" type="pres">
      <dgm:prSet presAssocID="{1651A0D4-AA60-409D-8836-D29071629AA2}" presName="composite" presStyleCnt="0"/>
      <dgm:spPr/>
    </dgm:pt>
    <dgm:pt modelId="{E4637817-F0F1-461F-8452-12B08F1DE6E2}" type="pres">
      <dgm:prSet presAssocID="{1651A0D4-AA60-409D-8836-D29071629AA2}" presName="parTx" presStyleLbl="node1" presStyleIdx="0" presStyleCnt="4">
        <dgm:presLayoutVars>
          <dgm:chMax val="0"/>
          <dgm:chPref val="0"/>
          <dgm:bulletEnabled val="1"/>
        </dgm:presLayoutVars>
      </dgm:prSet>
      <dgm:spPr/>
    </dgm:pt>
    <dgm:pt modelId="{14773418-4559-4BAA-802B-377EEE526767}" type="pres">
      <dgm:prSet presAssocID="{1651A0D4-AA60-409D-8836-D29071629AA2}" presName="parSh" presStyleLbl="node1" presStyleIdx="1" presStyleCnt="4"/>
      <dgm:spPr/>
    </dgm:pt>
    <dgm:pt modelId="{25D6BCD3-FE94-4E59-A16D-BBDFDA116DF9}" type="pres">
      <dgm:prSet presAssocID="{1651A0D4-AA60-409D-8836-D29071629AA2}" presName="desTx" presStyleLbl="fgAcc1" presStyleIdx="1" presStyleCnt="4">
        <dgm:presLayoutVars>
          <dgm:bulletEnabled val="1"/>
        </dgm:presLayoutVars>
      </dgm:prSet>
      <dgm:spPr/>
    </dgm:pt>
    <dgm:pt modelId="{99666F46-09B7-4FA7-A35C-41F8D67438E6}" type="pres">
      <dgm:prSet presAssocID="{7BEC42C1-A117-48DA-99FC-EE39982DC142}" presName="sibTrans" presStyleLbl="sibTrans2D1" presStyleIdx="1" presStyleCnt="3"/>
      <dgm:spPr/>
    </dgm:pt>
    <dgm:pt modelId="{D11C82C8-9C6B-4CD2-A1CC-37A7FC43154C}" type="pres">
      <dgm:prSet presAssocID="{7BEC42C1-A117-48DA-99FC-EE39982DC142}" presName="connTx" presStyleLbl="sibTrans2D1" presStyleIdx="1" presStyleCnt="3"/>
      <dgm:spPr/>
    </dgm:pt>
    <dgm:pt modelId="{E2AEAC41-F040-4A50-A77F-2C8E9330FF64}" type="pres">
      <dgm:prSet presAssocID="{ADC9EB92-9D34-4679-B1F1-1B37F8EA2722}" presName="composite" presStyleCnt="0"/>
      <dgm:spPr/>
    </dgm:pt>
    <dgm:pt modelId="{4E702313-E956-4060-90EC-63FFD28684B3}" type="pres">
      <dgm:prSet presAssocID="{ADC9EB92-9D34-4679-B1F1-1B37F8EA2722}" presName="parTx" presStyleLbl="node1" presStyleIdx="1" presStyleCnt="4">
        <dgm:presLayoutVars>
          <dgm:chMax val="0"/>
          <dgm:chPref val="0"/>
          <dgm:bulletEnabled val="1"/>
        </dgm:presLayoutVars>
      </dgm:prSet>
      <dgm:spPr/>
    </dgm:pt>
    <dgm:pt modelId="{F87E7602-4358-4E18-A7DF-3EC1053248B7}" type="pres">
      <dgm:prSet presAssocID="{ADC9EB92-9D34-4679-B1F1-1B37F8EA2722}" presName="parSh" presStyleLbl="node1" presStyleIdx="2" presStyleCnt="4"/>
      <dgm:spPr/>
    </dgm:pt>
    <dgm:pt modelId="{A3366144-70C4-45ED-8B5B-8FD5774C6722}" type="pres">
      <dgm:prSet presAssocID="{ADC9EB92-9D34-4679-B1F1-1B37F8EA2722}" presName="desTx" presStyleLbl="fgAcc1" presStyleIdx="2" presStyleCnt="4">
        <dgm:presLayoutVars>
          <dgm:bulletEnabled val="1"/>
        </dgm:presLayoutVars>
      </dgm:prSet>
      <dgm:spPr/>
    </dgm:pt>
    <dgm:pt modelId="{92387EC2-68FC-44CB-985F-C6EEFB1237E2}" type="pres">
      <dgm:prSet presAssocID="{F6DC9E87-A2EE-4A77-BAA1-45691409815F}" presName="sibTrans" presStyleLbl="sibTrans2D1" presStyleIdx="2" presStyleCnt="3"/>
      <dgm:spPr/>
    </dgm:pt>
    <dgm:pt modelId="{587A03AC-CFBD-44A6-A6F7-EF476ECE03CE}" type="pres">
      <dgm:prSet presAssocID="{F6DC9E87-A2EE-4A77-BAA1-45691409815F}" presName="connTx" presStyleLbl="sibTrans2D1" presStyleIdx="2" presStyleCnt="3"/>
      <dgm:spPr/>
    </dgm:pt>
    <dgm:pt modelId="{9AB93F88-0C2F-4D17-8A07-42571459B9D5}" type="pres">
      <dgm:prSet presAssocID="{C403E739-CBDE-4B96-898F-42CF27030EF1}" presName="composite" presStyleCnt="0"/>
      <dgm:spPr/>
    </dgm:pt>
    <dgm:pt modelId="{36D88464-2177-4AFA-BC01-05024A58F4CF}" type="pres">
      <dgm:prSet presAssocID="{C403E739-CBDE-4B96-898F-42CF27030EF1}" presName="parTx" presStyleLbl="node1" presStyleIdx="2" presStyleCnt="4">
        <dgm:presLayoutVars>
          <dgm:chMax val="0"/>
          <dgm:chPref val="0"/>
          <dgm:bulletEnabled val="1"/>
        </dgm:presLayoutVars>
      </dgm:prSet>
      <dgm:spPr/>
    </dgm:pt>
    <dgm:pt modelId="{87D96BCD-0FF4-4370-95A6-38A1A8012F00}" type="pres">
      <dgm:prSet presAssocID="{C403E739-CBDE-4B96-898F-42CF27030EF1}" presName="parSh" presStyleLbl="node1" presStyleIdx="3" presStyleCnt="4"/>
      <dgm:spPr/>
    </dgm:pt>
    <dgm:pt modelId="{758F73CD-A94F-45BB-9FD2-32D57010F540}" type="pres">
      <dgm:prSet presAssocID="{C403E739-CBDE-4B96-898F-42CF27030EF1}" presName="desTx" presStyleLbl="fgAcc1" presStyleIdx="3" presStyleCnt="4">
        <dgm:presLayoutVars>
          <dgm:bulletEnabled val="1"/>
        </dgm:presLayoutVars>
      </dgm:prSet>
      <dgm:spPr/>
    </dgm:pt>
  </dgm:ptLst>
  <dgm:cxnLst>
    <dgm:cxn modelId="{0F07D600-FB2A-47A2-BC4A-08865BFE9F56}" type="presOf" srcId="{3C534673-2347-4238-833D-8D9EFFCD187B}" destId="{758F73CD-A94F-45BB-9FD2-32D57010F540}" srcOrd="0" destOrd="0" presId="urn:microsoft.com/office/officeart/2005/8/layout/process3"/>
    <dgm:cxn modelId="{3BC34C2A-5D0E-4E32-8FE6-CBCD05EB77C9}" srcId="{2BAF68F5-146D-4BDB-94F5-F2FDD8A1ACBA}" destId="{C403E739-CBDE-4B96-898F-42CF27030EF1}" srcOrd="3" destOrd="0" parTransId="{019D3AE3-E7C6-4554-B2A0-5668E9F012BC}" sibTransId="{6641885C-3ECB-4A62-97DD-5DB22E33A071}"/>
    <dgm:cxn modelId="{F66ACF2A-A3E1-4F1F-B372-A3698A94FA0E}" srcId="{ECC22ED7-CE9A-44B0-8C96-0B79A5E9C58E}" destId="{4B41722C-7A56-44A8-A826-44FB31E153E6}" srcOrd="0" destOrd="0" parTransId="{BA83A7D2-0729-46D2-BEF6-C5B805DCFFA4}" sibTransId="{AD693EA3-3689-46F4-A28A-BA244B717458}"/>
    <dgm:cxn modelId="{BAF88061-FD9D-4CB2-87D9-5F21F88C2B3A}" type="presOf" srcId="{ECC22ED7-CE9A-44B0-8C96-0B79A5E9C58E}" destId="{4BCEEB19-F904-4254-965D-0903E253A883}" srcOrd="1" destOrd="0" presId="urn:microsoft.com/office/officeart/2005/8/layout/process3"/>
    <dgm:cxn modelId="{92F22743-F931-47A0-85E5-3449D5221530}" type="presOf" srcId="{94914546-F8EC-4DF1-B18A-696BD3DC644F}" destId="{25D6BCD3-FE94-4E59-A16D-BBDFDA116DF9}" srcOrd="0" destOrd="0" presId="urn:microsoft.com/office/officeart/2005/8/layout/process3"/>
    <dgm:cxn modelId="{A67CC04B-CD6A-4A3A-8363-A8B3EE5FF1ED}" srcId="{C403E739-CBDE-4B96-898F-42CF27030EF1}" destId="{3C534673-2347-4238-833D-8D9EFFCD187B}" srcOrd="0" destOrd="0" parTransId="{AFCE2AE4-CB92-4A4E-9274-127C60F778C8}" sibTransId="{03AD0AAC-8CD8-43F9-BD54-AC606091A560}"/>
    <dgm:cxn modelId="{A1AF636D-F958-4725-BB05-86E04C9ACCEE}" type="presOf" srcId="{2BAF68F5-146D-4BDB-94F5-F2FDD8A1ACBA}" destId="{498D796D-C6A5-43B7-AEB1-194BBD5C319D}" srcOrd="0" destOrd="0" presId="urn:microsoft.com/office/officeart/2005/8/layout/process3"/>
    <dgm:cxn modelId="{C06CE34F-43BE-437C-855F-01D8E48E9C09}" type="presOf" srcId="{C403E739-CBDE-4B96-898F-42CF27030EF1}" destId="{87D96BCD-0FF4-4370-95A6-38A1A8012F00}" srcOrd="1" destOrd="0" presId="urn:microsoft.com/office/officeart/2005/8/layout/process3"/>
    <dgm:cxn modelId="{4C994A52-2F26-4BBA-8033-FA3025AC0487}" srcId="{ADC9EB92-9D34-4679-B1F1-1B37F8EA2722}" destId="{0D08DEAD-776D-488A-A8C3-D06FD4FD92AA}" srcOrd="0" destOrd="0" parTransId="{417BF1B9-C7DF-4B03-8681-97F55E7BAFBE}" sibTransId="{5B62BFB6-377B-4053-BF72-15CD270CA455}"/>
    <dgm:cxn modelId="{5D834783-DB3D-4C5D-B14A-6DFD13246A1E}" type="presOf" srcId="{1651A0D4-AA60-409D-8836-D29071629AA2}" destId="{E4637817-F0F1-461F-8452-12B08F1DE6E2}" srcOrd="0" destOrd="0" presId="urn:microsoft.com/office/officeart/2005/8/layout/process3"/>
    <dgm:cxn modelId="{7D286F84-C727-448A-9074-027F6D3AAFCD}" type="presOf" srcId="{4B41722C-7A56-44A8-A826-44FB31E153E6}" destId="{0330214C-F298-425A-B992-2FD436668FBF}" srcOrd="0" destOrd="0" presId="urn:microsoft.com/office/officeart/2005/8/layout/process3"/>
    <dgm:cxn modelId="{B2147588-469B-40CA-9712-858678EFC738}" type="presOf" srcId="{C403E739-CBDE-4B96-898F-42CF27030EF1}" destId="{36D88464-2177-4AFA-BC01-05024A58F4CF}" srcOrd="0" destOrd="0" presId="urn:microsoft.com/office/officeart/2005/8/layout/process3"/>
    <dgm:cxn modelId="{7AED2893-4D31-4CFE-976E-5FB4A0ECFCA8}" type="presOf" srcId="{ECC22ED7-CE9A-44B0-8C96-0B79A5E9C58E}" destId="{8749EC77-26F9-480B-B5EE-7C81920CB2DD}" srcOrd="0" destOrd="0" presId="urn:microsoft.com/office/officeart/2005/8/layout/process3"/>
    <dgm:cxn modelId="{044BEB9A-688D-4DE9-AD67-031FBFDEFD58}" type="presOf" srcId="{0D08DEAD-776D-488A-A8C3-D06FD4FD92AA}" destId="{A3366144-70C4-45ED-8B5B-8FD5774C6722}" srcOrd="0" destOrd="0" presId="urn:microsoft.com/office/officeart/2005/8/layout/process3"/>
    <dgm:cxn modelId="{C2FD819C-9C9E-4213-A5ED-B5EACD269132}" type="presOf" srcId="{7BEC42C1-A117-48DA-99FC-EE39982DC142}" destId="{99666F46-09B7-4FA7-A35C-41F8D67438E6}" srcOrd="0" destOrd="0" presId="urn:microsoft.com/office/officeart/2005/8/layout/process3"/>
    <dgm:cxn modelId="{61DF1D9E-FA9E-4753-93EC-81288F14E91C}" type="presOf" srcId="{7BEC42C1-A117-48DA-99FC-EE39982DC142}" destId="{D11C82C8-9C6B-4CD2-A1CC-37A7FC43154C}" srcOrd="1" destOrd="0" presId="urn:microsoft.com/office/officeart/2005/8/layout/process3"/>
    <dgm:cxn modelId="{2BF2C8A2-8F92-4544-B241-BDF7A6B36DD0}" srcId="{2BAF68F5-146D-4BDB-94F5-F2FDD8A1ACBA}" destId="{1651A0D4-AA60-409D-8836-D29071629AA2}" srcOrd="1" destOrd="0" parTransId="{4002DAE3-D91A-4C72-AF23-A8DC197C4741}" sibTransId="{7BEC42C1-A117-48DA-99FC-EE39982DC142}"/>
    <dgm:cxn modelId="{E0E0D6A5-E564-4D71-A441-D72A7765BE8E}" type="presOf" srcId="{ADC9EB92-9D34-4679-B1F1-1B37F8EA2722}" destId="{F87E7602-4358-4E18-A7DF-3EC1053248B7}" srcOrd="1" destOrd="0" presId="urn:microsoft.com/office/officeart/2005/8/layout/process3"/>
    <dgm:cxn modelId="{74594EAA-848E-40F4-AF20-E84A9303118B}" type="presOf" srcId="{ADC9EB92-9D34-4679-B1F1-1B37F8EA2722}" destId="{4E702313-E956-4060-90EC-63FFD28684B3}" srcOrd="0" destOrd="0" presId="urn:microsoft.com/office/officeart/2005/8/layout/process3"/>
    <dgm:cxn modelId="{123B61B0-FA6E-4BEF-AAE9-68B650CEDCCD}" type="presOf" srcId="{1651A0D4-AA60-409D-8836-D29071629AA2}" destId="{14773418-4559-4BAA-802B-377EEE526767}" srcOrd="1" destOrd="0" presId="urn:microsoft.com/office/officeart/2005/8/layout/process3"/>
    <dgm:cxn modelId="{5523A4C2-797C-4360-A320-FE71BA7C76E5}" type="presOf" srcId="{EB5BC6E4-48E3-4A05-9B08-8C294B14AC1C}" destId="{12E1839D-8EB4-4437-B5AF-B6590E6B8C71}" srcOrd="1" destOrd="0" presId="urn:microsoft.com/office/officeart/2005/8/layout/process3"/>
    <dgm:cxn modelId="{D68BCCC4-F840-4EBA-BBB1-E185B452D77A}" type="presOf" srcId="{F6DC9E87-A2EE-4A77-BAA1-45691409815F}" destId="{92387EC2-68FC-44CB-985F-C6EEFB1237E2}" srcOrd="0" destOrd="0" presId="urn:microsoft.com/office/officeart/2005/8/layout/process3"/>
    <dgm:cxn modelId="{48BA29CD-CC8B-4D55-B9EB-DCCF8EC8CC0D}" type="presOf" srcId="{F6DC9E87-A2EE-4A77-BAA1-45691409815F}" destId="{587A03AC-CFBD-44A6-A6F7-EF476ECE03CE}" srcOrd="1" destOrd="0" presId="urn:microsoft.com/office/officeart/2005/8/layout/process3"/>
    <dgm:cxn modelId="{2D243DCE-B2FE-456D-9D26-60F79BCE262D}" srcId="{2BAF68F5-146D-4BDB-94F5-F2FDD8A1ACBA}" destId="{ADC9EB92-9D34-4679-B1F1-1B37F8EA2722}" srcOrd="2" destOrd="0" parTransId="{16E16532-6C17-4E80-AF9A-74406C24BE76}" sibTransId="{F6DC9E87-A2EE-4A77-BAA1-45691409815F}"/>
    <dgm:cxn modelId="{D31570D4-B1A7-483F-B0F0-B674CB546E72}" srcId="{2BAF68F5-146D-4BDB-94F5-F2FDD8A1ACBA}" destId="{ECC22ED7-CE9A-44B0-8C96-0B79A5E9C58E}" srcOrd="0" destOrd="0" parTransId="{DF6798F3-CDE2-4F38-9F7D-0DEB6357332C}" sibTransId="{EB5BC6E4-48E3-4A05-9B08-8C294B14AC1C}"/>
    <dgm:cxn modelId="{540A07DB-825C-455F-89E7-DA539CB32BBF}" type="presOf" srcId="{EB5BC6E4-48E3-4A05-9B08-8C294B14AC1C}" destId="{E0EE7084-E44B-42FE-BC1E-49E863C763F0}" srcOrd="0" destOrd="0" presId="urn:microsoft.com/office/officeart/2005/8/layout/process3"/>
    <dgm:cxn modelId="{93A156FC-8332-4E8D-B1A8-4D15290375D5}" srcId="{1651A0D4-AA60-409D-8836-D29071629AA2}" destId="{94914546-F8EC-4DF1-B18A-696BD3DC644F}" srcOrd="0" destOrd="0" parTransId="{BC600123-0580-4C67-AB4F-04AFF0095861}" sibTransId="{94E897AC-6477-41FA-B8C9-308A2CE523EA}"/>
    <dgm:cxn modelId="{471BB9C7-F6D8-4A21-B682-6F8004A305E5}" type="presParOf" srcId="{498D796D-C6A5-43B7-AEB1-194BBD5C319D}" destId="{522AA9F5-E07B-4D80-9478-A1DE723C98A9}" srcOrd="0" destOrd="0" presId="urn:microsoft.com/office/officeart/2005/8/layout/process3"/>
    <dgm:cxn modelId="{BFA6FFAC-4EB0-4A74-8BE1-F9F0CF12ABFA}" type="presParOf" srcId="{522AA9F5-E07B-4D80-9478-A1DE723C98A9}" destId="{8749EC77-26F9-480B-B5EE-7C81920CB2DD}" srcOrd="0" destOrd="0" presId="urn:microsoft.com/office/officeart/2005/8/layout/process3"/>
    <dgm:cxn modelId="{2175FE17-BB90-4978-B146-DBA8972BA091}" type="presParOf" srcId="{522AA9F5-E07B-4D80-9478-A1DE723C98A9}" destId="{4BCEEB19-F904-4254-965D-0903E253A883}" srcOrd="1" destOrd="0" presId="urn:microsoft.com/office/officeart/2005/8/layout/process3"/>
    <dgm:cxn modelId="{B2D16B73-77BE-47C4-8BD5-572EADD338CF}" type="presParOf" srcId="{522AA9F5-E07B-4D80-9478-A1DE723C98A9}" destId="{0330214C-F298-425A-B992-2FD436668FBF}" srcOrd="2" destOrd="0" presId="urn:microsoft.com/office/officeart/2005/8/layout/process3"/>
    <dgm:cxn modelId="{75FB0DAB-3BA0-485E-A2C3-244FB634538F}" type="presParOf" srcId="{498D796D-C6A5-43B7-AEB1-194BBD5C319D}" destId="{E0EE7084-E44B-42FE-BC1E-49E863C763F0}" srcOrd="1" destOrd="0" presId="urn:microsoft.com/office/officeart/2005/8/layout/process3"/>
    <dgm:cxn modelId="{61809BF2-99F7-4867-8B7E-6A1862565682}" type="presParOf" srcId="{E0EE7084-E44B-42FE-BC1E-49E863C763F0}" destId="{12E1839D-8EB4-4437-B5AF-B6590E6B8C71}" srcOrd="0" destOrd="0" presId="urn:microsoft.com/office/officeart/2005/8/layout/process3"/>
    <dgm:cxn modelId="{5CF4632D-263A-4568-981B-0D33BA833698}" type="presParOf" srcId="{498D796D-C6A5-43B7-AEB1-194BBD5C319D}" destId="{C74D5654-5098-40E8-8C83-E3EBE40DD5AB}" srcOrd="2" destOrd="0" presId="urn:microsoft.com/office/officeart/2005/8/layout/process3"/>
    <dgm:cxn modelId="{AC67A574-9CC2-4EE6-926E-1865C514AF60}" type="presParOf" srcId="{C74D5654-5098-40E8-8C83-E3EBE40DD5AB}" destId="{E4637817-F0F1-461F-8452-12B08F1DE6E2}" srcOrd="0" destOrd="0" presId="urn:microsoft.com/office/officeart/2005/8/layout/process3"/>
    <dgm:cxn modelId="{B519B0D6-577B-4D70-9541-4651D2B74024}" type="presParOf" srcId="{C74D5654-5098-40E8-8C83-E3EBE40DD5AB}" destId="{14773418-4559-4BAA-802B-377EEE526767}" srcOrd="1" destOrd="0" presId="urn:microsoft.com/office/officeart/2005/8/layout/process3"/>
    <dgm:cxn modelId="{B0CF9729-CE8B-4950-AA03-EBD25345B351}" type="presParOf" srcId="{C74D5654-5098-40E8-8C83-E3EBE40DD5AB}" destId="{25D6BCD3-FE94-4E59-A16D-BBDFDA116DF9}" srcOrd="2" destOrd="0" presId="urn:microsoft.com/office/officeart/2005/8/layout/process3"/>
    <dgm:cxn modelId="{63E6B037-382F-480A-A906-AD8CFA8A55B6}" type="presParOf" srcId="{498D796D-C6A5-43B7-AEB1-194BBD5C319D}" destId="{99666F46-09B7-4FA7-A35C-41F8D67438E6}" srcOrd="3" destOrd="0" presId="urn:microsoft.com/office/officeart/2005/8/layout/process3"/>
    <dgm:cxn modelId="{18129F14-C9B4-416E-93FB-3CD3DCCAFA5D}" type="presParOf" srcId="{99666F46-09B7-4FA7-A35C-41F8D67438E6}" destId="{D11C82C8-9C6B-4CD2-A1CC-37A7FC43154C}" srcOrd="0" destOrd="0" presId="urn:microsoft.com/office/officeart/2005/8/layout/process3"/>
    <dgm:cxn modelId="{4993D2AA-6AC3-46EF-88FD-4AD0AF0B165F}" type="presParOf" srcId="{498D796D-C6A5-43B7-AEB1-194BBD5C319D}" destId="{E2AEAC41-F040-4A50-A77F-2C8E9330FF64}" srcOrd="4" destOrd="0" presId="urn:microsoft.com/office/officeart/2005/8/layout/process3"/>
    <dgm:cxn modelId="{A2B2CC8C-102A-4A71-A97C-D6C8E6CB293A}" type="presParOf" srcId="{E2AEAC41-F040-4A50-A77F-2C8E9330FF64}" destId="{4E702313-E956-4060-90EC-63FFD28684B3}" srcOrd="0" destOrd="0" presId="urn:microsoft.com/office/officeart/2005/8/layout/process3"/>
    <dgm:cxn modelId="{2E4EDCB0-B250-44DD-A81D-093CA445E377}" type="presParOf" srcId="{E2AEAC41-F040-4A50-A77F-2C8E9330FF64}" destId="{F87E7602-4358-4E18-A7DF-3EC1053248B7}" srcOrd="1" destOrd="0" presId="urn:microsoft.com/office/officeart/2005/8/layout/process3"/>
    <dgm:cxn modelId="{00128BCE-7245-4ACD-9CD5-AFBD749CBB0E}" type="presParOf" srcId="{E2AEAC41-F040-4A50-A77F-2C8E9330FF64}" destId="{A3366144-70C4-45ED-8B5B-8FD5774C6722}" srcOrd="2" destOrd="0" presId="urn:microsoft.com/office/officeart/2005/8/layout/process3"/>
    <dgm:cxn modelId="{C067A5FD-BE69-4BC3-997B-111ADE5F2DE1}" type="presParOf" srcId="{498D796D-C6A5-43B7-AEB1-194BBD5C319D}" destId="{92387EC2-68FC-44CB-985F-C6EEFB1237E2}" srcOrd="5" destOrd="0" presId="urn:microsoft.com/office/officeart/2005/8/layout/process3"/>
    <dgm:cxn modelId="{19AA8923-7570-4C9B-88C7-E7EA0C9CC7D5}" type="presParOf" srcId="{92387EC2-68FC-44CB-985F-C6EEFB1237E2}" destId="{587A03AC-CFBD-44A6-A6F7-EF476ECE03CE}" srcOrd="0" destOrd="0" presId="urn:microsoft.com/office/officeart/2005/8/layout/process3"/>
    <dgm:cxn modelId="{1AF7CF2A-9EF8-4F9F-B071-653EE9234C4A}" type="presParOf" srcId="{498D796D-C6A5-43B7-AEB1-194BBD5C319D}" destId="{9AB93F88-0C2F-4D17-8A07-42571459B9D5}" srcOrd="6" destOrd="0" presId="urn:microsoft.com/office/officeart/2005/8/layout/process3"/>
    <dgm:cxn modelId="{D4431763-F69C-4506-8D44-7B0AD8E58CA2}" type="presParOf" srcId="{9AB93F88-0C2F-4D17-8A07-42571459B9D5}" destId="{36D88464-2177-4AFA-BC01-05024A58F4CF}" srcOrd="0" destOrd="0" presId="urn:microsoft.com/office/officeart/2005/8/layout/process3"/>
    <dgm:cxn modelId="{72619483-0D0F-443B-8AF5-8CFA77034993}" type="presParOf" srcId="{9AB93F88-0C2F-4D17-8A07-42571459B9D5}" destId="{87D96BCD-0FF4-4370-95A6-38A1A8012F00}" srcOrd="1" destOrd="0" presId="urn:microsoft.com/office/officeart/2005/8/layout/process3"/>
    <dgm:cxn modelId="{23F0D96A-1D5D-4AF4-B53E-FCC4704F91F4}" type="presParOf" srcId="{9AB93F88-0C2F-4D17-8A07-42571459B9D5}" destId="{758F73CD-A94F-45BB-9FD2-32D57010F540}"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7C05AE0-63BA-4AF9-8661-0F75DF78320E}"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GB"/>
        </a:p>
      </dgm:t>
    </dgm:pt>
    <dgm:pt modelId="{CD4EDE95-C34D-4022-AE30-453F89FFD1A4}">
      <dgm:prSet phldrT="[Text]"/>
      <dgm:spPr/>
      <dgm:t>
        <a:bodyPr/>
        <a:lstStyle/>
        <a:p>
          <a:r>
            <a:rPr lang="en-GB" dirty="0"/>
            <a:t>Transparency</a:t>
          </a:r>
        </a:p>
      </dgm:t>
    </dgm:pt>
    <dgm:pt modelId="{82C9C300-540E-4EA5-B4A2-E1B8C20DE994}" type="parTrans" cxnId="{B8A7BF0C-17AF-41AD-A3CC-C47DE5AA3575}">
      <dgm:prSet/>
      <dgm:spPr/>
      <dgm:t>
        <a:bodyPr/>
        <a:lstStyle/>
        <a:p>
          <a:endParaRPr lang="en-GB"/>
        </a:p>
      </dgm:t>
    </dgm:pt>
    <dgm:pt modelId="{A749B69F-A30D-4D4D-A753-707C27045CE8}" type="sibTrans" cxnId="{B8A7BF0C-17AF-41AD-A3CC-C47DE5AA3575}">
      <dgm:prSet/>
      <dgm:spPr/>
      <dgm:t>
        <a:bodyPr/>
        <a:lstStyle/>
        <a:p>
          <a:endParaRPr lang="en-GB"/>
        </a:p>
      </dgm:t>
    </dgm:pt>
    <dgm:pt modelId="{74A5B0CB-4DD6-43E3-BB54-72372D5BD8E2}">
      <dgm:prSet phldrT="[Text]"/>
      <dgm:spPr/>
      <dgm:t>
        <a:bodyPr/>
        <a:lstStyle/>
        <a:p>
          <a:r>
            <a:rPr lang="en-GB" dirty="0"/>
            <a:t>Consistency</a:t>
          </a:r>
        </a:p>
      </dgm:t>
    </dgm:pt>
    <dgm:pt modelId="{AE3F7C5A-272D-4D5C-8CCE-2EEBACFDB5AC}" type="parTrans" cxnId="{F1894797-E68B-4A4A-97F6-6F22A5C71202}">
      <dgm:prSet/>
      <dgm:spPr/>
      <dgm:t>
        <a:bodyPr/>
        <a:lstStyle/>
        <a:p>
          <a:endParaRPr lang="en-GB"/>
        </a:p>
      </dgm:t>
    </dgm:pt>
    <dgm:pt modelId="{5000A0F1-230F-4BF7-A3DC-37D693D9DB1D}" type="sibTrans" cxnId="{F1894797-E68B-4A4A-97F6-6F22A5C71202}">
      <dgm:prSet/>
      <dgm:spPr/>
      <dgm:t>
        <a:bodyPr/>
        <a:lstStyle/>
        <a:p>
          <a:endParaRPr lang="en-GB"/>
        </a:p>
      </dgm:t>
    </dgm:pt>
    <dgm:pt modelId="{AE7AC170-A872-448A-860D-4051EC7AB86D}">
      <dgm:prSet phldrT="[Text]"/>
      <dgm:spPr/>
      <dgm:t>
        <a:bodyPr/>
        <a:lstStyle/>
        <a:p>
          <a:r>
            <a:rPr lang="en-GB" dirty="0"/>
            <a:t>Plausibility</a:t>
          </a:r>
        </a:p>
      </dgm:t>
    </dgm:pt>
    <dgm:pt modelId="{2F7E8C8C-6D2F-4385-A778-EB4E4EA89558}" type="parTrans" cxnId="{94879366-6051-4FEB-93FA-602CB5CF2105}">
      <dgm:prSet/>
      <dgm:spPr/>
      <dgm:t>
        <a:bodyPr/>
        <a:lstStyle/>
        <a:p>
          <a:endParaRPr lang="en-GB"/>
        </a:p>
      </dgm:t>
    </dgm:pt>
    <dgm:pt modelId="{A55E6BAD-8244-4EA0-BF3B-9077903E2F3B}" type="sibTrans" cxnId="{94879366-6051-4FEB-93FA-602CB5CF2105}">
      <dgm:prSet/>
      <dgm:spPr/>
      <dgm:t>
        <a:bodyPr/>
        <a:lstStyle/>
        <a:p>
          <a:endParaRPr lang="en-GB"/>
        </a:p>
      </dgm:t>
    </dgm:pt>
    <dgm:pt modelId="{E719F5BD-91E0-479F-A3F2-949C5CDD6FFB}">
      <dgm:prSet phldrT="[Text]"/>
      <dgm:spPr/>
      <dgm:t>
        <a:bodyPr/>
        <a:lstStyle/>
        <a:p>
          <a:r>
            <a:rPr lang="en-GB" dirty="0"/>
            <a:t>All assumptions should be clearly stated and sources of data clearly cited</a:t>
          </a:r>
        </a:p>
      </dgm:t>
    </dgm:pt>
    <dgm:pt modelId="{326142F6-1747-4709-A6C1-A2497406859F}" type="parTrans" cxnId="{9CFE1642-12A4-45A0-BAC8-052428ED07F6}">
      <dgm:prSet/>
      <dgm:spPr/>
      <dgm:t>
        <a:bodyPr/>
        <a:lstStyle/>
        <a:p>
          <a:endParaRPr lang="en-GB"/>
        </a:p>
      </dgm:t>
    </dgm:pt>
    <dgm:pt modelId="{B253585A-E3D8-42B8-9394-76CAF2ABBA91}" type="sibTrans" cxnId="{9CFE1642-12A4-45A0-BAC8-052428ED07F6}">
      <dgm:prSet/>
      <dgm:spPr/>
      <dgm:t>
        <a:bodyPr/>
        <a:lstStyle/>
        <a:p>
          <a:endParaRPr lang="en-GB"/>
        </a:p>
      </dgm:t>
    </dgm:pt>
    <dgm:pt modelId="{04B74B1D-DB1C-4039-AA71-06957A0E1DBF}">
      <dgm:prSet phldrT="[Text]"/>
      <dgm:spPr/>
      <dgm:t>
        <a:bodyPr/>
        <a:lstStyle/>
        <a:p>
          <a:r>
            <a:rPr lang="en-GB" dirty="0"/>
            <a:t>The set of assumptions should be internally consistent</a:t>
          </a:r>
        </a:p>
      </dgm:t>
    </dgm:pt>
    <dgm:pt modelId="{B2714064-9CE8-49C4-BA3E-AADA24D57FBF}" type="parTrans" cxnId="{72936059-67E2-48FF-AD0F-C0C0CB63D553}">
      <dgm:prSet/>
      <dgm:spPr/>
      <dgm:t>
        <a:bodyPr/>
        <a:lstStyle/>
        <a:p>
          <a:endParaRPr lang="en-GB"/>
        </a:p>
      </dgm:t>
    </dgm:pt>
    <dgm:pt modelId="{59F7D85C-8C18-4D11-8DEB-05F39A8815EF}" type="sibTrans" cxnId="{72936059-67E2-48FF-AD0F-C0C0CB63D553}">
      <dgm:prSet/>
      <dgm:spPr/>
      <dgm:t>
        <a:bodyPr/>
        <a:lstStyle/>
        <a:p>
          <a:endParaRPr lang="en-GB"/>
        </a:p>
      </dgm:t>
    </dgm:pt>
    <dgm:pt modelId="{2FA6E8EA-32AD-4190-8D5B-BA63886CD575}">
      <dgm:prSet phldrT="[Text]"/>
      <dgm:spPr/>
      <dgm:t>
        <a:bodyPr/>
        <a:lstStyle/>
        <a:p>
          <a:r>
            <a:rPr lang="en-GB" dirty="0"/>
            <a:t>The images of the future should be plausible and grounded in sound logic</a:t>
          </a:r>
        </a:p>
      </dgm:t>
    </dgm:pt>
    <dgm:pt modelId="{6E5CDB2B-F82E-483F-BFB1-FFE39D6D25A0}" type="parTrans" cxnId="{E93385CF-5D88-45D5-87AE-01AB5B8CC53F}">
      <dgm:prSet/>
      <dgm:spPr/>
      <dgm:t>
        <a:bodyPr/>
        <a:lstStyle/>
        <a:p>
          <a:endParaRPr lang="en-GB"/>
        </a:p>
      </dgm:t>
    </dgm:pt>
    <dgm:pt modelId="{EB390D19-AC4A-475E-B22C-80A5A0E467DD}" type="sibTrans" cxnId="{E93385CF-5D88-45D5-87AE-01AB5B8CC53F}">
      <dgm:prSet/>
      <dgm:spPr/>
      <dgm:t>
        <a:bodyPr/>
        <a:lstStyle/>
        <a:p>
          <a:endParaRPr lang="en-GB"/>
        </a:p>
      </dgm:t>
    </dgm:pt>
    <dgm:pt modelId="{524A18CF-6023-4086-BB86-8C7D6C551888}" type="pres">
      <dgm:prSet presAssocID="{37C05AE0-63BA-4AF9-8661-0F75DF78320E}" presName="linear" presStyleCnt="0">
        <dgm:presLayoutVars>
          <dgm:dir/>
          <dgm:animLvl val="lvl"/>
          <dgm:resizeHandles val="exact"/>
        </dgm:presLayoutVars>
      </dgm:prSet>
      <dgm:spPr/>
    </dgm:pt>
    <dgm:pt modelId="{FAD3188C-A706-42A0-A567-E7E64410BE82}" type="pres">
      <dgm:prSet presAssocID="{CD4EDE95-C34D-4022-AE30-453F89FFD1A4}" presName="parentLin" presStyleCnt="0"/>
      <dgm:spPr/>
    </dgm:pt>
    <dgm:pt modelId="{2E8308A1-CA5A-47AE-B8D2-CE05E9C17EEE}" type="pres">
      <dgm:prSet presAssocID="{CD4EDE95-C34D-4022-AE30-453F89FFD1A4}" presName="parentLeftMargin" presStyleLbl="node1" presStyleIdx="0" presStyleCnt="3"/>
      <dgm:spPr/>
    </dgm:pt>
    <dgm:pt modelId="{107AE96E-4B48-4EAB-8C36-E232D59C8740}" type="pres">
      <dgm:prSet presAssocID="{CD4EDE95-C34D-4022-AE30-453F89FFD1A4}" presName="parentText" presStyleLbl="node1" presStyleIdx="0" presStyleCnt="3">
        <dgm:presLayoutVars>
          <dgm:chMax val="0"/>
          <dgm:bulletEnabled val="1"/>
        </dgm:presLayoutVars>
      </dgm:prSet>
      <dgm:spPr/>
    </dgm:pt>
    <dgm:pt modelId="{76B4EE6B-93F7-4DA5-A317-94BEA8729AB4}" type="pres">
      <dgm:prSet presAssocID="{CD4EDE95-C34D-4022-AE30-453F89FFD1A4}" presName="negativeSpace" presStyleCnt="0"/>
      <dgm:spPr/>
    </dgm:pt>
    <dgm:pt modelId="{AD822294-5222-4960-B5BC-97E9659F67C3}" type="pres">
      <dgm:prSet presAssocID="{CD4EDE95-C34D-4022-AE30-453F89FFD1A4}" presName="childText" presStyleLbl="conFgAcc1" presStyleIdx="0" presStyleCnt="3">
        <dgm:presLayoutVars>
          <dgm:bulletEnabled val="1"/>
        </dgm:presLayoutVars>
      </dgm:prSet>
      <dgm:spPr/>
    </dgm:pt>
    <dgm:pt modelId="{8DB212B1-A837-4526-859C-3A5FBC3F2186}" type="pres">
      <dgm:prSet presAssocID="{A749B69F-A30D-4D4D-A753-707C27045CE8}" presName="spaceBetweenRectangles" presStyleCnt="0"/>
      <dgm:spPr/>
    </dgm:pt>
    <dgm:pt modelId="{622CB8EA-2831-4411-BA8A-A173F3627D25}" type="pres">
      <dgm:prSet presAssocID="{74A5B0CB-4DD6-43E3-BB54-72372D5BD8E2}" presName="parentLin" presStyleCnt="0"/>
      <dgm:spPr/>
    </dgm:pt>
    <dgm:pt modelId="{F4ACBC67-34BE-45E6-BD58-4DBC22FCB775}" type="pres">
      <dgm:prSet presAssocID="{74A5B0CB-4DD6-43E3-BB54-72372D5BD8E2}" presName="parentLeftMargin" presStyleLbl="node1" presStyleIdx="0" presStyleCnt="3"/>
      <dgm:spPr/>
    </dgm:pt>
    <dgm:pt modelId="{0820F1AA-9E65-42D3-9B1E-59CDBF270D09}" type="pres">
      <dgm:prSet presAssocID="{74A5B0CB-4DD6-43E3-BB54-72372D5BD8E2}" presName="parentText" presStyleLbl="node1" presStyleIdx="1" presStyleCnt="3">
        <dgm:presLayoutVars>
          <dgm:chMax val="0"/>
          <dgm:bulletEnabled val="1"/>
        </dgm:presLayoutVars>
      </dgm:prSet>
      <dgm:spPr/>
    </dgm:pt>
    <dgm:pt modelId="{FEF36CA4-AA2D-46DB-A123-9EAA244518C5}" type="pres">
      <dgm:prSet presAssocID="{74A5B0CB-4DD6-43E3-BB54-72372D5BD8E2}" presName="negativeSpace" presStyleCnt="0"/>
      <dgm:spPr/>
    </dgm:pt>
    <dgm:pt modelId="{B01EB778-3364-4225-8668-051AA71A9DF3}" type="pres">
      <dgm:prSet presAssocID="{74A5B0CB-4DD6-43E3-BB54-72372D5BD8E2}" presName="childText" presStyleLbl="conFgAcc1" presStyleIdx="1" presStyleCnt="3">
        <dgm:presLayoutVars>
          <dgm:bulletEnabled val="1"/>
        </dgm:presLayoutVars>
      </dgm:prSet>
      <dgm:spPr/>
    </dgm:pt>
    <dgm:pt modelId="{12B3C862-3B73-408A-8FE1-B85948B5F54B}" type="pres">
      <dgm:prSet presAssocID="{5000A0F1-230F-4BF7-A3DC-37D693D9DB1D}" presName="spaceBetweenRectangles" presStyleCnt="0"/>
      <dgm:spPr/>
    </dgm:pt>
    <dgm:pt modelId="{D7834078-5751-442A-829D-9F9CE315EF50}" type="pres">
      <dgm:prSet presAssocID="{AE7AC170-A872-448A-860D-4051EC7AB86D}" presName="parentLin" presStyleCnt="0"/>
      <dgm:spPr/>
    </dgm:pt>
    <dgm:pt modelId="{4B110EAD-A365-4842-8C2D-60A02F6AC07C}" type="pres">
      <dgm:prSet presAssocID="{AE7AC170-A872-448A-860D-4051EC7AB86D}" presName="parentLeftMargin" presStyleLbl="node1" presStyleIdx="1" presStyleCnt="3"/>
      <dgm:spPr/>
    </dgm:pt>
    <dgm:pt modelId="{2F15BD20-9E6C-43B7-9BDD-7E0173FB928C}" type="pres">
      <dgm:prSet presAssocID="{AE7AC170-A872-448A-860D-4051EC7AB86D}" presName="parentText" presStyleLbl="node1" presStyleIdx="2" presStyleCnt="3">
        <dgm:presLayoutVars>
          <dgm:chMax val="0"/>
          <dgm:bulletEnabled val="1"/>
        </dgm:presLayoutVars>
      </dgm:prSet>
      <dgm:spPr/>
    </dgm:pt>
    <dgm:pt modelId="{43718438-5333-42D6-A996-D865BC7A4BAE}" type="pres">
      <dgm:prSet presAssocID="{AE7AC170-A872-448A-860D-4051EC7AB86D}" presName="negativeSpace" presStyleCnt="0"/>
      <dgm:spPr/>
    </dgm:pt>
    <dgm:pt modelId="{CDFD355E-3A49-4B0B-98F3-28C1F3A4CFB5}" type="pres">
      <dgm:prSet presAssocID="{AE7AC170-A872-448A-860D-4051EC7AB86D}" presName="childText" presStyleLbl="conFgAcc1" presStyleIdx="2" presStyleCnt="3">
        <dgm:presLayoutVars>
          <dgm:bulletEnabled val="1"/>
        </dgm:presLayoutVars>
      </dgm:prSet>
      <dgm:spPr/>
    </dgm:pt>
  </dgm:ptLst>
  <dgm:cxnLst>
    <dgm:cxn modelId="{B8A7BF0C-17AF-41AD-A3CC-C47DE5AA3575}" srcId="{37C05AE0-63BA-4AF9-8661-0F75DF78320E}" destId="{CD4EDE95-C34D-4022-AE30-453F89FFD1A4}" srcOrd="0" destOrd="0" parTransId="{82C9C300-540E-4EA5-B4A2-E1B8C20DE994}" sibTransId="{A749B69F-A30D-4D4D-A753-707C27045CE8}"/>
    <dgm:cxn modelId="{A5587C24-00E6-423D-BF0E-14B03A00D53E}" type="presOf" srcId="{74A5B0CB-4DD6-43E3-BB54-72372D5BD8E2}" destId="{F4ACBC67-34BE-45E6-BD58-4DBC22FCB775}" srcOrd="0" destOrd="0" presId="urn:microsoft.com/office/officeart/2005/8/layout/list1"/>
    <dgm:cxn modelId="{9CFE1642-12A4-45A0-BAC8-052428ED07F6}" srcId="{CD4EDE95-C34D-4022-AE30-453F89FFD1A4}" destId="{E719F5BD-91E0-479F-A3F2-949C5CDD6FFB}" srcOrd="0" destOrd="0" parTransId="{326142F6-1747-4709-A6C1-A2497406859F}" sibTransId="{B253585A-E3D8-42B8-9394-76CAF2ABBA91}"/>
    <dgm:cxn modelId="{94879366-6051-4FEB-93FA-602CB5CF2105}" srcId="{37C05AE0-63BA-4AF9-8661-0F75DF78320E}" destId="{AE7AC170-A872-448A-860D-4051EC7AB86D}" srcOrd="2" destOrd="0" parTransId="{2F7E8C8C-6D2F-4385-A778-EB4E4EA89558}" sibTransId="{A55E6BAD-8244-4EA0-BF3B-9077903E2F3B}"/>
    <dgm:cxn modelId="{D5E11369-6E14-4559-BBDF-D3D444E258B4}" type="presOf" srcId="{04B74B1D-DB1C-4039-AA71-06957A0E1DBF}" destId="{B01EB778-3364-4225-8668-051AA71A9DF3}" srcOrd="0" destOrd="0" presId="urn:microsoft.com/office/officeart/2005/8/layout/list1"/>
    <dgm:cxn modelId="{9E18E276-0EB5-4C5F-AAA9-56D240DDCF48}" type="presOf" srcId="{CD4EDE95-C34D-4022-AE30-453F89FFD1A4}" destId="{107AE96E-4B48-4EAB-8C36-E232D59C8740}" srcOrd="1" destOrd="0" presId="urn:microsoft.com/office/officeart/2005/8/layout/list1"/>
    <dgm:cxn modelId="{10DA1378-565A-4173-B613-5449793D4829}" type="presOf" srcId="{E719F5BD-91E0-479F-A3F2-949C5CDD6FFB}" destId="{AD822294-5222-4960-B5BC-97E9659F67C3}" srcOrd="0" destOrd="0" presId="urn:microsoft.com/office/officeart/2005/8/layout/list1"/>
    <dgm:cxn modelId="{72936059-67E2-48FF-AD0F-C0C0CB63D553}" srcId="{74A5B0CB-4DD6-43E3-BB54-72372D5BD8E2}" destId="{04B74B1D-DB1C-4039-AA71-06957A0E1DBF}" srcOrd="0" destOrd="0" parTransId="{B2714064-9CE8-49C4-BA3E-AADA24D57FBF}" sibTransId="{59F7D85C-8C18-4D11-8DEB-05F39A8815EF}"/>
    <dgm:cxn modelId="{53138A7C-50C4-45CF-B13C-812637C7C7DB}" type="presOf" srcId="{37C05AE0-63BA-4AF9-8661-0F75DF78320E}" destId="{524A18CF-6023-4086-BB86-8C7D6C551888}" srcOrd="0" destOrd="0" presId="urn:microsoft.com/office/officeart/2005/8/layout/list1"/>
    <dgm:cxn modelId="{3837E480-49BA-4016-90C7-51F13BE86A6E}" type="presOf" srcId="{AE7AC170-A872-448A-860D-4051EC7AB86D}" destId="{2F15BD20-9E6C-43B7-9BDD-7E0173FB928C}" srcOrd="1" destOrd="0" presId="urn:microsoft.com/office/officeart/2005/8/layout/list1"/>
    <dgm:cxn modelId="{F1894797-E68B-4A4A-97F6-6F22A5C71202}" srcId="{37C05AE0-63BA-4AF9-8661-0F75DF78320E}" destId="{74A5B0CB-4DD6-43E3-BB54-72372D5BD8E2}" srcOrd="1" destOrd="0" parTransId="{AE3F7C5A-272D-4D5C-8CCE-2EEBACFDB5AC}" sibTransId="{5000A0F1-230F-4BF7-A3DC-37D693D9DB1D}"/>
    <dgm:cxn modelId="{5C9EB1AB-9564-42E2-AE5F-36AD4E9A72E7}" type="presOf" srcId="{2FA6E8EA-32AD-4190-8D5B-BA63886CD575}" destId="{CDFD355E-3A49-4B0B-98F3-28C1F3A4CFB5}" srcOrd="0" destOrd="0" presId="urn:microsoft.com/office/officeart/2005/8/layout/list1"/>
    <dgm:cxn modelId="{E2C81FCA-63F8-4B18-B0EF-4955988BE040}" type="presOf" srcId="{AE7AC170-A872-448A-860D-4051EC7AB86D}" destId="{4B110EAD-A365-4842-8C2D-60A02F6AC07C}" srcOrd="0" destOrd="0" presId="urn:microsoft.com/office/officeart/2005/8/layout/list1"/>
    <dgm:cxn modelId="{9422C5CD-A8C6-4B5F-9D83-82598439A01D}" type="presOf" srcId="{CD4EDE95-C34D-4022-AE30-453F89FFD1A4}" destId="{2E8308A1-CA5A-47AE-B8D2-CE05E9C17EEE}" srcOrd="0" destOrd="0" presId="urn:microsoft.com/office/officeart/2005/8/layout/list1"/>
    <dgm:cxn modelId="{E93385CF-5D88-45D5-87AE-01AB5B8CC53F}" srcId="{AE7AC170-A872-448A-860D-4051EC7AB86D}" destId="{2FA6E8EA-32AD-4190-8D5B-BA63886CD575}" srcOrd="0" destOrd="0" parTransId="{6E5CDB2B-F82E-483F-BFB1-FFE39D6D25A0}" sibTransId="{EB390D19-AC4A-475E-B22C-80A5A0E467DD}"/>
    <dgm:cxn modelId="{E7F27CEF-3266-465A-8DB1-C3D86D5BC7B8}" type="presOf" srcId="{74A5B0CB-4DD6-43E3-BB54-72372D5BD8E2}" destId="{0820F1AA-9E65-42D3-9B1E-59CDBF270D09}" srcOrd="1" destOrd="0" presId="urn:microsoft.com/office/officeart/2005/8/layout/list1"/>
    <dgm:cxn modelId="{F56E47F8-3A0C-4FA5-9898-C6E71C333217}" type="presParOf" srcId="{524A18CF-6023-4086-BB86-8C7D6C551888}" destId="{FAD3188C-A706-42A0-A567-E7E64410BE82}" srcOrd="0" destOrd="0" presId="urn:microsoft.com/office/officeart/2005/8/layout/list1"/>
    <dgm:cxn modelId="{57633BCD-8FC4-40B3-93A3-57BAEACDE19E}" type="presParOf" srcId="{FAD3188C-A706-42A0-A567-E7E64410BE82}" destId="{2E8308A1-CA5A-47AE-B8D2-CE05E9C17EEE}" srcOrd="0" destOrd="0" presId="urn:microsoft.com/office/officeart/2005/8/layout/list1"/>
    <dgm:cxn modelId="{D19F918C-E03D-411A-ADE1-4ACB8C8473C2}" type="presParOf" srcId="{FAD3188C-A706-42A0-A567-E7E64410BE82}" destId="{107AE96E-4B48-4EAB-8C36-E232D59C8740}" srcOrd="1" destOrd="0" presId="urn:microsoft.com/office/officeart/2005/8/layout/list1"/>
    <dgm:cxn modelId="{49AF9E20-7EE4-462A-AB23-D0A59C432B85}" type="presParOf" srcId="{524A18CF-6023-4086-BB86-8C7D6C551888}" destId="{76B4EE6B-93F7-4DA5-A317-94BEA8729AB4}" srcOrd="1" destOrd="0" presId="urn:microsoft.com/office/officeart/2005/8/layout/list1"/>
    <dgm:cxn modelId="{B7E4833A-C44E-428E-8E39-266297DCF7BF}" type="presParOf" srcId="{524A18CF-6023-4086-BB86-8C7D6C551888}" destId="{AD822294-5222-4960-B5BC-97E9659F67C3}" srcOrd="2" destOrd="0" presId="urn:microsoft.com/office/officeart/2005/8/layout/list1"/>
    <dgm:cxn modelId="{CEF70583-0BBC-43F0-8088-1A763155E0CF}" type="presParOf" srcId="{524A18CF-6023-4086-BB86-8C7D6C551888}" destId="{8DB212B1-A837-4526-859C-3A5FBC3F2186}" srcOrd="3" destOrd="0" presId="urn:microsoft.com/office/officeart/2005/8/layout/list1"/>
    <dgm:cxn modelId="{79D60AC2-5F95-45CF-ABDF-6FCB8BEBEBCE}" type="presParOf" srcId="{524A18CF-6023-4086-BB86-8C7D6C551888}" destId="{622CB8EA-2831-4411-BA8A-A173F3627D25}" srcOrd="4" destOrd="0" presId="urn:microsoft.com/office/officeart/2005/8/layout/list1"/>
    <dgm:cxn modelId="{33AFBC89-CFD6-4E76-9482-E92BBBF85E4D}" type="presParOf" srcId="{622CB8EA-2831-4411-BA8A-A173F3627D25}" destId="{F4ACBC67-34BE-45E6-BD58-4DBC22FCB775}" srcOrd="0" destOrd="0" presId="urn:microsoft.com/office/officeart/2005/8/layout/list1"/>
    <dgm:cxn modelId="{05086EC2-56EC-45D5-93CB-D4B9336EC809}" type="presParOf" srcId="{622CB8EA-2831-4411-BA8A-A173F3627D25}" destId="{0820F1AA-9E65-42D3-9B1E-59CDBF270D09}" srcOrd="1" destOrd="0" presId="urn:microsoft.com/office/officeart/2005/8/layout/list1"/>
    <dgm:cxn modelId="{9EA83086-7137-488C-852D-5438E9441068}" type="presParOf" srcId="{524A18CF-6023-4086-BB86-8C7D6C551888}" destId="{FEF36CA4-AA2D-46DB-A123-9EAA244518C5}" srcOrd="5" destOrd="0" presId="urn:microsoft.com/office/officeart/2005/8/layout/list1"/>
    <dgm:cxn modelId="{97A53B8A-B413-4C53-907D-BC6A9E877C51}" type="presParOf" srcId="{524A18CF-6023-4086-BB86-8C7D6C551888}" destId="{B01EB778-3364-4225-8668-051AA71A9DF3}" srcOrd="6" destOrd="0" presId="urn:microsoft.com/office/officeart/2005/8/layout/list1"/>
    <dgm:cxn modelId="{01F4AE46-8AF4-456D-919F-9B05300E138B}" type="presParOf" srcId="{524A18CF-6023-4086-BB86-8C7D6C551888}" destId="{12B3C862-3B73-408A-8FE1-B85948B5F54B}" srcOrd="7" destOrd="0" presId="urn:microsoft.com/office/officeart/2005/8/layout/list1"/>
    <dgm:cxn modelId="{D777DFB4-FA32-4577-A8C3-6A3BD83B2E53}" type="presParOf" srcId="{524A18CF-6023-4086-BB86-8C7D6C551888}" destId="{D7834078-5751-442A-829D-9F9CE315EF50}" srcOrd="8" destOrd="0" presId="urn:microsoft.com/office/officeart/2005/8/layout/list1"/>
    <dgm:cxn modelId="{324B6C32-D316-41FD-A9BE-AF2EF6DC1DAE}" type="presParOf" srcId="{D7834078-5751-442A-829D-9F9CE315EF50}" destId="{4B110EAD-A365-4842-8C2D-60A02F6AC07C}" srcOrd="0" destOrd="0" presId="urn:microsoft.com/office/officeart/2005/8/layout/list1"/>
    <dgm:cxn modelId="{B0C95CF5-9608-4270-9D02-1A1B19BC46F2}" type="presParOf" srcId="{D7834078-5751-442A-829D-9F9CE315EF50}" destId="{2F15BD20-9E6C-43B7-9BDD-7E0173FB928C}" srcOrd="1" destOrd="0" presId="urn:microsoft.com/office/officeart/2005/8/layout/list1"/>
    <dgm:cxn modelId="{78952339-D82E-43C7-B913-DCF7AAD2C511}" type="presParOf" srcId="{524A18CF-6023-4086-BB86-8C7D6C551888}" destId="{43718438-5333-42D6-A996-D865BC7A4BAE}" srcOrd="9" destOrd="0" presId="urn:microsoft.com/office/officeart/2005/8/layout/list1"/>
    <dgm:cxn modelId="{CDB3BE29-6EEC-467D-80FF-2F439FE57F34}" type="presParOf" srcId="{524A18CF-6023-4086-BB86-8C7D6C551888}" destId="{CDFD355E-3A49-4B0B-98F3-28C1F3A4CFB5}"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33E287-7F4C-47CA-9C0B-840702A71081}">
      <dsp:nvSpPr>
        <dsp:cNvPr id="0" name=""/>
        <dsp:cNvSpPr/>
      </dsp:nvSpPr>
      <dsp:spPr>
        <a:xfrm>
          <a:off x="0" y="163415"/>
          <a:ext cx="5111749"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noProof="0" dirty="0"/>
            <a:t>Scenarios are not predictions or forecast</a:t>
          </a:r>
        </a:p>
      </dsp:txBody>
      <dsp:txXfrm>
        <a:off x="59399" y="222814"/>
        <a:ext cx="4992951" cy="1098002"/>
      </dsp:txXfrm>
    </dsp:sp>
    <dsp:sp modelId="{85C19CE1-3EFC-40DF-BE95-FEAF074EA39A}">
      <dsp:nvSpPr>
        <dsp:cNvPr id="0" name=""/>
        <dsp:cNvSpPr/>
      </dsp:nvSpPr>
      <dsp:spPr>
        <a:xfrm>
          <a:off x="0" y="1567416"/>
          <a:ext cx="5111749"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noProof="0" dirty="0"/>
            <a:t>Scenarios are description of images of future created from mental maps or models</a:t>
          </a:r>
          <a:endParaRPr lang="en-US" sz="1800" kern="1200" noProof="0" dirty="0"/>
        </a:p>
        <a:p>
          <a:pPr marL="0" lvl="0" indent="0" algn="l" defTabSz="800100">
            <a:lnSpc>
              <a:spcPct val="90000"/>
            </a:lnSpc>
            <a:spcBef>
              <a:spcPct val="0"/>
            </a:spcBef>
            <a:spcAft>
              <a:spcPct val="35000"/>
            </a:spcAft>
            <a:buNone/>
          </a:pPr>
          <a:endParaRPr lang="en-US" sz="1800" kern="1200" noProof="0" dirty="0"/>
        </a:p>
      </dsp:txBody>
      <dsp:txXfrm>
        <a:off x="59399" y="1626815"/>
        <a:ext cx="4992951" cy="1098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6F851A-2922-425F-AAF2-EB4E12F5E602}">
      <dsp:nvSpPr>
        <dsp:cNvPr id="0" name=""/>
        <dsp:cNvSpPr/>
      </dsp:nvSpPr>
      <dsp:spPr>
        <a:xfrm>
          <a:off x="0" y="888431"/>
          <a:ext cx="1234546" cy="1178002"/>
        </a:xfrm>
        <a:prstGeom prst="roundRect">
          <a:avLst>
            <a:gd name="adj" fmla="val 10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Policy Research</a:t>
          </a:r>
        </a:p>
      </dsp:txBody>
      <dsp:txXfrm>
        <a:off x="34503" y="922934"/>
        <a:ext cx="1165540" cy="1108996"/>
      </dsp:txXfrm>
    </dsp:sp>
    <dsp:sp modelId="{A93EE84E-A34A-450A-8CC7-BB1746D20415}">
      <dsp:nvSpPr>
        <dsp:cNvPr id="0" name=""/>
        <dsp:cNvSpPr/>
      </dsp:nvSpPr>
      <dsp:spPr>
        <a:xfrm>
          <a:off x="1358000" y="1324349"/>
          <a:ext cx="261723" cy="306167"/>
        </a:xfrm>
        <a:prstGeom prst="rightArrow">
          <a:avLst>
            <a:gd name="adj1" fmla="val 60000"/>
            <a:gd name="adj2" fmla="val 50000"/>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1358000" y="1385582"/>
        <a:ext cx="183206" cy="183701"/>
      </dsp:txXfrm>
    </dsp:sp>
    <dsp:sp modelId="{D4498D57-23D1-4CF6-9102-55D7733D0E5C}">
      <dsp:nvSpPr>
        <dsp:cNvPr id="0" name=""/>
        <dsp:cNvSpPr/>
      </dsp:nvSpPr>
      <dsp:spPr>
        <a:xfrm>
          <a:off x="1728364" y="888431"/>
          <a:ext cx="1234546" cy="1178002"/>
        </a:xfrm>
        <a:prstGeom prst="roundRect">
          <a:avLst>
            <a:gd name="adj" fmla="val 10000"/>
          </a:avLst>
        </a:prstGeom>
        <a:solidFill>
          <a:schemeClr val="accent2">
            <a:shade val="80000"/>
            <a:hueOff val="81538"/>
            <a:satOff val="-7566"/>
            <a:lumOff val="68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Define Narrative</a:t>
          </a:r>
        </a:p>
      </dsp:txBody>
      <dsp:txXfrm>
        <a:off x="1762867" y="922934"/>
        <a:ext cx="1165540" cy="1108996"/>
      </dsp:txXfrm>
    </dsp:sp>
    <dsp:sp modelId="{A88B5376-4DD1-4889-8D59-FB4645BF7308}">
      <dsp:nvSpPr>
        <dsp:cNvPr id="0" name=""/>
        <dsp:cNvSpPr/>
      </dsp:nvSpPr>
      <dsp:spPr>
        <a:xfrm>
          <a:off x="3086364" y="1324349"/>
          <a:ext cx="261723" cy="306167"/>
        </a:xfrm>
        <a:prstGeom prst="rightArrow">
          <a:avLst>
            <a:gd name="adj1" fmla="val 60000"/>
            <a:gd name="adj2" fmla="val 50000"/>
          </a:avLst>
        </a:prstGeom>
        <a:solidFill>
          <a:schemeClr val="accent2">
            <a:shade val="90000"/>
            <a:hueOff val="101882"/>
            <a:satOff val="-9308"/>
            <a:lumOff val="797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3086364" y="1385582"/>
        <a:ext cx="183206" cy="183701"/>
      </dsp:txXfrm>
    </dsp:sp>
    <dsp:sp modelId="{F72233F7-6510-458A-AE5C-67A15E914C23}">
      <dsp:nvSpPr>
        <dsp:cNvPr id="0" name=""/>
        <dsp:cNvSpPr/>
      </dsp:nvSpPr>
      <dsp:spPr>
        <a:xfrm>
          <a:off x="3456728" y="888431"/>
          <a:ext cx="1234546" cy="1178002"/>
        </a:xfrm>
        <a:prstGeom prst="roundRect">
          <a:avLst>
            <a:gd name="adj" fmla="val 10000"/>
          </a:avLst>
        </a:prstGeom>
        <a:solidFill>
          <a:schemeClr val="accent2">
            <a:shade val="80000"/>
            <a:hueOff val="163075"/>
            <a:satOff val="-15132"/>
            <a:lumOff val="136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Translate Narrative</a:t>
          </a:r>
        </a:p>
      </dsp:txBody>
      <dsp:txXfrm>
        <a:off x="3491231" y="922934"/>
        <a:ext cx="1165540" cy="1108996"/>
      </dsp:txXfrm>
    </dsp:sp>
    <dsp:sp modelId="{86785AA1-F87A-48D7-8585-11D18FD2148A}">
      <dsp:nvSpPr>
        <dsp:cNvPr id="0" name=""/>
        <dsp:cNvSpPr/>
      </dsp:nvSpPr>
      <dsp:spPr>
        <a:xfrm>
          <a:off x="4814729" y="1324349"/>
          <a:ext cx="261723" cy="306167"/>
        </a:xfrm>
        <a:prstGeom prst="rightArrow">
          <a:avLst>
            <a:gd name="adj1" fmla="val 60000"/>
            <a:gd name="adj2" fmla="val 50000"/>
          </a:avLst>
        </a:prstGeom>
        <a:solidFill>
          <a:schemeClr val="accent2">
            <a:shade val="90000"/>
            <a:hueOff val="203763"/>
            <a:satOff val="-18616"/>
            <a:lumOff val="1594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4814729" y="1385582"/>
        <a:ext cx="183206" cy="183701"/>
      </dsp:txXfrm>
    </dsp:sp>
    <dsp:sp modelId="{15788CDF-0A14-4630-8ADF-373A505F50C1}">
      <dsp:nvSpPr>
        <dsp:cNvPr id="0" name=""/>
        <dsp:cNvSpPr/>
      </dsp:nvSpPr>
      <dsp:spPr>
        <a:xfrm>
          <a:off x="5185093" y="888431"/>
          <a:ext cx="1234546" cy="1178002"/>
        </a:xfrm>
        <a:prstGeom prst="roundRect">
          <a:avLst>
            <a:gd name="adj" fmla="val 10000"/>
          </a:avLst>
        </a:prstGeom>
        <a:solidFill>
          <a:schemeClr val="accent2">
            <a:shade val="80000"/>
            <a:hueOff val="244613"/>
            <a:satOff val="-22699"/>
            <a:lumOff val="204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Input Data into MAED</a:t>
          </a:r>
        </a:p>
      </dsp:txBody>
      <dsp:txXfrm>
        <a:off x="5219596" y="922934"/>
        <a:ext cx="1165540" cy="1108996"/>
      </dsp:txXfrm>
    </dsp:sp>
    <dsp:sp modelId="{3B7A3B53-6484-447D-81FA-C8976605620E}">
      <dsp:nvSpPr>
        <dsp:cNvPr id="0" name=""/>
        <dsp:cNvSpPr/>
      </dsp:nvSpPr>
      <dsp:spPr>
        <a:xfrm>
          <a:off x="6543093" y="1324349"/>
          <a:ext cx="261723" cy="306167"/>
        </a:xfrm>
        <a:prstGeom prst="rightArrow">
          <a:avLst>
            <a:gd name="adj1" fmla="val 60000"/>
            <a:gd name="adj2" fmla="val 50000"/>
          </a:avLst>
        </a:prstGeom>
        <a:solidFill>
          <a:schemeClr val="accent2">
            <a:shade val="90000"/>
            <a:hueOff val="305645"/>
            <a:satOff val="-27924"/>
            <a:lumOff val="2391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6543093" y="1385582"/>
        <a:ext cx="183206" cy="183701"/>
      </dsp:txXfrm>
    </dsp:sp>
    <dsp:sp modelId="{7E5CFBBC-B73B-48FE-80EA-B1AD6D771B95}">
      <dsp:nvSpPr>
        <dsp:cNvPr id="0" name=""/>
        <dsp:cNvSpPr/>
      </dsp:nvSpPr>
      <dsp:spPr>
        <a:xfrm>
          <a:off x="6913457" y="888431"/>
          <a:ext cx="1234546" cy="1178002"/>
        </a:xfrm>
        <a:prstGeom prst="roundRect">
          <a:avLst>
            <a:gd name="adj" fmla="val 10000"/>
          </a:avLst>
        </a:prstGeom>
        <a:solidFill>
          <a:schemeClr val="accent2">
            <a:shade val="80000"/>
            <a:hueOff val="326150"/>
            <a:satOff val="-30265"/>
            <a:lumOff val="2726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Run and Verify Results</a:t>
          </a:r>
        </a:p>
      </dsp:txBody>
      <dsp:txXfrm>
        <a:off x="6947960" y="922934"/>
        <a:ext cx="1165540" cy="1108996"/>
      </dsp:txXfrm>
    </dsp:sp>
    <dsp:sp modelId="{B36355FB-6C79-47F0-A6CB-0F5CD0A9B270}">
      <dsp:nvSpPr>
        <dsp:cNvPr id="0" name=""/>
        <dsp:cNvSpPr/>
      </dsp:nvSpPr>
      <dsp:spPr>
        <a:xfrm>
          <a:off x="8271458" y="1324349"/>
          <a:ext cx="261723" cy="306167"/>
        </a:xfrm>
        <a:prstGeom prst="rightArrow">
          <a:avLst>
            <a:gd name="adj1" fmla="val 60000"/>
            <a:gd name="adj2" fmla="val 50000"/>
          </a:avLst>
        </a:prstGeom>
        <a:solidFill>
          <a:schemeClr val="accent2">
            <a:shade val="90000"/>
            <a:hueOff val="407527"/>
            <a:satOff val="-37232"/>
            <a:lumOff val="3188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8271458" y="1385582"/>
        <a:ext cx="183206" cy="183701"/>
      </dsp:txXfrm>
    </dsp:sp>
    <dsp:sp modelId="{7A664288-DA59-4084-9B80-94A8556DA918}">
      <dsp:nvSpPr>
        <dsp:cNvPr id="0" name=""/>
        <dsp:cNvSpPr/>
      </dsp:nvSpPr>
      <dsp:spPr>
        <a:xfrm>
          <a:off x="8641822" y="888431"/>
          <a:ext cx="1234546" cy="1178002"/>
        </a:xfrm>
        <a:prstGeom prst="roundRect">
          <a:avLst>
            <a:gd name="adj" fmla="val 10000"/>
          </a:avLst>
        </a:prstGeom>
        <a:solidFill>
          <a:schemeClr val="accent2">
            <a:shade val="80000"/>
            <a:hueOff val="407688"/>
            <a:satOff val="-37831"/>
            <a:lumOff val="340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Analyse and Interpret Results</a:t>
          </a:r>
        </a:p>
      </dsp:txBody>
      <dsp:txXfrm>
        <a:off x="8676325" y="922934"/>
        <a:ext cx="1165540" cy="11089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CEEB19-F904-4254-965D-0903E253A883}">
      <dsp:nvSpPr>
        <dsp:cNvPr id="0" name=""/>
        <dsp:cNvSpPr/>
      </dsp:nvSpPr>
      <dsp:spPr>
        <a:xfrm>
          <a:off x="1436" y="1471058"/>
          <a:ext cx="1804962" cy="100672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GB" sz="1800" b="1" kern="1200" dirty="0"/>
            <a:t>Understand Narratives</a:t>
          </a:r>
        </a:p>
      </dsp:txBody>
      <dsp:txXfrm>
        <a:off x="1436" y="1471058"/>
        <a:ext cx="1804962" cy="671150"/>
      </dsp:txXfrm>
    </dsp:sp>
    <dsp:sp modelId="{0330214C-F298-425A-B992-2FD436668FBF}">
      <dsp:nvSpPr>
        <dsp:cNvPr id="0" name=""/>
        <dsp:cNvSpPr/>
      </dsp:nvSpPr>
      <dsp:spPr>
        <a:xfrm>
          <a:off x="371127" y="2142208"/>
          <a:ext cx="1804962" cy="180540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dirty="0"/>
            <a:t>Draft the storyline and elements of each scenario</a:t>
          </a:r>
        </a:p>
      </dsp:txBody>
      <dsp:txXfrm>
        <a:off x="423993" y="2195074"/>
        <a:ext cx="1699230" cy="1699668"/>
      </dsp:txXfrm>
    </dsp:sp>
    <dsp:sp modelId="{E0EE7084-E44B-42FE-BC1E-49E863C763F0}">
      <dsp:nvSpPr>
        <dsp:cNvPr id="0" name=""/>
        <dsp:cNvSpPr/>
      </dsp:nvSpPr>
      <dsp:spPr>
        <a:xfrm>
          <a:off x="2080024" y="1581941"/>
          <a:ext cx="580086" cy="44938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2080024" y="1671818"/>
        <a:ext cx="445271" cy="269629"/>
      </dsp:txXfrm>
    </dsp:sp>
    <dsp:sp modelId="{14773418-4559-4BAA-802B-377EEE526767}">
      <dsp:nvSpPr>
        <dsp:cNvPr id="0" name=""/>
        <dsp:cNvSpPr/>
      </dsp:nvSpPr>
      <dsp:spPr>
        <a:xfrm>
          <a:off x="2900902" y="1471058"/>
          <a:ext cx="1804962" cy="100672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GB" sz="1800" b="1" kern="1200" dirty="0"/>
            <a:t>Contextual Analysis</a:t>
          </a:r>
        </a:p>
      </dsp:txBody>
      <dsp:txXfrm>
        <a:off x="2900902" y="1471058"/>
        <a:ext cx="1804962" cy="671150"/>
      </dsp:txXfrm>
    </dsp:sp>
    <dsp:sp modelId="{25D6BCD3-FE94-4E59-A16D-BBDFDA116DF9}">
      <dsp:nvSpPr>
        <dsp:cNvPr id="0" name=""/>
        <dsp:cNvSpPr/>
      </dsp:nvSpPr>
      <dsp:spPr>
        <a:xfrm>
          <a:off x="3270593" y="2142208"/>
          <a:ext cx="1804962" cy="180540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GB" sz="1700" kern="1200" dirty="0"/>
            <a:t>Evaluate scenarios within broader trends and conditions</a:t>
          </a:r>
        </a:p>
      </dsp:txBody>
      <dsp:txXfrm>
        <a:off x="3323459" y="2195074"/>
        <a:ext cx="1699230" cy="1699668"/>
      </dsp:txXfrm>
    </dsp:sp>
    <dsp:sp modelId="{99666F46-09B7-4FA7-A35C-41F8D67438E6}">
      <dsp:nvSpPr>
        <dsp:cNvPr id="0" name=""/>
        <dsp:cNvSpPr/>
      </dsp:nvSpPr>
      <dsp:spPr>
        <a:xfrm>
          <a:off x="4979491" y="1581941"/>
          <a:ext cx="580086" cy="44938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4979491" y="1671818"/>
        <a:ext cx="445271" cy="269629"/>
      </dsp:txXfrm>
    </dsp:sp>
    <dsp:sp modelId="{F87E7602-4358-4E18-A7DF-3EC1053248B7}">
      <dsp:nvSpPr>
        <dsp:cNvPr id="0" name=""/>
        <dsp:cNvSpPr/>
      </dsp:nvSpPr>
      <dsp:spPr>
        <a:xfrm>
          <a:off x="5800368" y="1471058"/>
          <a:ext cx="1804962" cy="100672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GB" sz="1800" b="1" kern="1200" dirty="0"/>
            <a:t>Identify Implications</a:t>
          </a:r>
        </a:p>
      </dsp:txBody>
      <dsp:txXfrm>
        <a:off x="5800368" y="1471058"/>
        <a:ext cx="1804962" cy="671150"/>
      </dsp:txXfrm>
    </dsp:sp>
    <dsp:sp modelId="{A3366144-70C4-45ED-8B5B-8FD5774C6722}">
      <dsp:nvSpPr>
        <dsp:cNvPr id="0" name=""/>
        <dsp:cNvSpPr/>
      </dsp:nvSpPr>
      <dsp:spPr>
        <a:xfrm>
          <a:off x="6170059" y="2142208"/>
          <a:ext cx="1804962" cy="180540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GB" sz="1700" kern="1200" dirty="0"/>
            <a:t>Determine the potential impacts and outcomes of scenarios </a:t>
          </a:r>
        </a:p>
      </dsp:txBody>
      <dsp:txXfrm>
        <a:off x="6222925" y="2195074"/>
        <a:ext cx="1699230" cy="1699668"/>
      </dsp:txXfrm>
    </dsp:sp>
    <dsp:sp modelId="{92387EC2-68FC-44CB-985F-C6EEFB1237E2}">
      <dsp:nvSpPr>
        <dsp:cNvPr id="0" name=""/>
        <dsp:cNvSpPr/>
      </dsp:nvSpPr>
      <dsp:spPr>
        <a:xfrm>
          <a:off x="7878957" y="1581941"/>
          <a:ext cx="580086" cy="449383"/>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7878957" y="1671818"/>
        <a:ext cx="445271" cy="269629"/>
      </dsp:txXfrm>
    </dsp:sp>
    <dsp:sp modelId="{87D96BCD-0FF4-4370-95A6-38A1A8012F00}">
      <dsp:nvSpPr>
        <dsp:cNvPr id="0" name=""/>
        <dsp:cNvSpPr/>
      </dsp:nvSpPr>
      <dsp:spPr>
        <a:xfrm>
          <a:off x="8699834" y="1471058"/>
          <a:ext cx="1804962" cy="100672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GB" sz="1800" b="1" kern="1200" dirty="0"/>
            <a:t>Communicate Insights</a:t>
          </a:r>
        </a:p>
      </dsp:txBody>
      <dsp:txXfrm>
        <a:off x="8699834" y="1471058"/>
        <a:ext cx="1804962" cy="671150"/>
      </dsp:txXfrm>
    </dsp:sp>
    <dsp:sp modelId="{758F73CD-A94F-45BB-9FD2-32D57010F540}">
      <dsp:nvSpPr>
        <dsp:cNvPr id="0" name=""/>
        <dsp:cNvSpPr/>
      </dsp:nvSpPr>
      <dsp:spPr>
        <a:xfrm>
          <a:off x="9069525" y="2142208"/>
          <a:ext cx="1804962" cy="1805400"/>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GB" sz="1700" kern="1200" dirty="0"/>
            <a:t>Share findings with stakeholders for informed decision-making</a:t>
          </a:r>
        </a:p>
      </dsp:txBody>
      <dsp:txXfrm>
        <a:off x="9122391" y="2195074"/>
        <a:ext cx="1699230" cy="16996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822294-5222-4960-B5BC-97E9659F67C3}">
      <dsp:nvSpPr>
        <dsp:cNvPr id="0" name=""/>
        <dsp:cNvSpPr/>
      </dsp:nvSpPr>
      <dsp:spPr>
        <a:xfrm>
          <a:off x="0" y="320812"/>
          <a:ext cx="8128000" cy="11025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0823" tIns="416560" rIns="630823" bIns="142240" numCol="1" spcCol="1270" anchor="t" anchorCtr="0">
          <a:noAutofit/>
        </a:bodyPr>
        <a:lstStyle/>
        <a:p>
          <a:pPr marL="228600" lvl="1" indent="-228600" algn="l" defTabSz="889000">
            <a:lnSpc>
              <a:spcPct val="90000"/>
            </a:lnSpc>
            <a:spcBef>
              <a:spcPct val="0"/>
            </a:spcBef>
            <a:spcAft>
              <a:spcPct val="15000"/>
            </a:spcAft>
            <a:buChar char="•"/>
          </a:pPr>
          <a:r>
            <a:rPr lang="en-GB" sz="2000" kern="1200" dirty="0"/>
            <a:t>All assumptions should be clearly stated and sources of data clearly cited</a:t>
          </a:r>
        </a:p>
      </dsp:txBody>
      <dsp:txXfrm>
        <a:off x="0" y="320812"/>
        <a:ext cx="8128000" cy="1102500"/>
      </dsp:txXfrm>
    </dsp:sp>
    <dsp:sp modelId="{107AE96E-4B48-4EAB-8C36-E232D59C8740}">
      <dsp:nvSpPr>
        <dsp:cNvPr id="0" name=""/>
        <dsp:cNvSpPr/>
      </dsp:nvSpPr>
      <dsp:spPr>
        <a:xfrm>
          <a:off x="406400" y="25612"/>
          <a:ext cx="5689600" cy="5904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889000">
            <a:lnSpc>
              <a:spcPct val="90000"/>
            </a:lnSpc>
            <a:spcBef>
              <a:spcPct val="0"/>
            </a:spcBef>
            <a:spcAft>
              <a:spcPct val="35000"/>
            </a:spcAft>
            <a:buNone/>
          </a:pPr>
          <a:r>
            <a:rPr lang="en-GB" sz="2000" kern="1200" dirty="0"/>
            <a:t>Transparency</a:t>
          </a:r>
        </a:p>
      </dsp:txBody>
      <dsp:txXfrm>
        <a:off x="435221" y="54433"/>
        <a:ext cx="5631958" cy="532758"/>
      </dsp:txXfrm>
    </dsp:sp>
    <dsp:sp modelId="{B01EB778-3364-4225-8668-051AA71A9DF3}">
      <dsp:nvSpPr>
        <dsp:cNvPr id="0" name=""/>
        <dsp:cNvSpPr/>
      </dsp:nvSpPr>
      <dsp:spPr>
        <a:xfrm>
          <a:off x="0" y="1826512"/>
          <a:ext cx="8128000" cy="83475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0823" tIns="416560" rIns="630823" bIns="142240" numCol="1" spcCol="1270" anchor="t" anchorCtr="0">
          <a:noAutofit/>
        </a:bodyPr>
        <a:lstStyle/>
        <a:p>
          <a:pPr marL="228600" lvl="1" indent="-228600" algn="l" defTabSz="889000">
            <a:lnSpc>
              <a:spcPct val="90000"/>
            </a:lnSpc>
            <a:spcBef>
              <a:spcPct val="0"/>
            </a:spcBef>
            <a:spcAft>
              <a:spcPct val="15000"/>
            </a:spcAft>
            <a:buChar char="•"/>
          </a:pPr>
          <a:r>
            <a:rPr lang="en-GB" sz="2000" kern="1200" dirty="0"/>
            <a:t>The set of assumptions should be internally consistent</a:t>
          </a:r>
        </a:p>
      </dsp:txBody>
      <dsp:txXfrm>
        <a:off x="0" y="1826512"/>
        <a:ext cx="8128000" cy="834750"/>
      </dsp:txXfrm>
    </dsp:sp>
    <dsp:sp modelId="{0820F1AA-9E65-42D3-9B1E-59CDBF270D09}">
      <dsp:nvSpPr>
        <dsp:cNvPr id="0" name=""/>
        <dsp:cNvSpPr/>
      </dsp:nvSpPr>
      <dsp:spPr>
        <a:xfrm>
          <a:off x="406400" y="1531312"/>
          <a:ext cx="5689600" cy="5904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889000">
            <a:lnSpc>
              <a:spcPct val="90000"/>
            </a:lnSpc>
            <a:spcBef>
              <a:spcPct val="0"/>
            </a:spcBef>
            <a:spcAft>
              <a:spcPct val="35000"/>
            </a:spcAft>
            <a:buNone/>
          </a:pPr>
          <a:r>
            <a:rPr lang="en-GB" sz="2000" kern="1200" dirty="0"/>
            <a:t>Consistency</a:t>
          </a:r>
        </a:p>
      </dsp:txBody>
      <dsp:txXfrm>
        <a:off x="435221" y="1560133"/>
        <a:ext cx="5631958" cy="532758"/>
      </dsp:txXfrm>
    </dsp:sp>
    <dsp:sp modelId="{CDFD355E-3A49-4B0B-98F3-28C1F3A4CFB5}">
      <dsp:nvSpPr>
        <dsp:cNvPr id="0" name=""/>
        <dsp:cNvSpPr/>
      </dsp:nvSpPr>
      <dsp:spPr>
        <a:xfrm>
          <a:off x="0" y="3064462"/>
          <a:ext cx="8128000" cy="11025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0823" tIns="416560" rIns="630823" bIns="142240" numCol="1" spcCol="1270" anchor="t" anchorCtr="0">
          <a:noAutofit/>
        </a:bodyPr>
        <a:lstStyle/>
        <a:p>
          <a:pPr marL="228600" lvl="1" indent="-228600" algn="l" defTabSz="889000">
            <a:lnSpc>
              <a:spcPct val="90000"/>
            </a:lnSpc>
            <a:spcBef>
              <a:spcPct val="0"/>
            </a:spcBef>
            <a:spcAft>
              <a:spcPct val="15000"/>
            </a:spcAft>
            <a:buChar char="•"/>
          </a:pPr>
          <a:r>
            <a:rPr lang="en-GB" sz="2000" kern="1200" dirty="0"/>
            <a:t>The images of the future should be plausible and grounded in sound logic</a:t>
          </a:r>
        </a:p>
      </dsp:txBody>
      <dsp:txXfrm>
        <a:off x="0" y="3064462"/>
        <a:ext cx="8128000" cy="1102500"/>
      </dsp:txXfrm>
    </dsp:sp>
    <dsp:sp modelId="{2F15BD20-9E6C-43B7-9BDD-7E0173FB928C}">
      <dsp:nvSpPr>
        <dsp:cNvPr id="0" name=""/>
        <dsp:cNvSpPr/>
      </dsp:nvSpPr>
      <dsp:spPr>
        <a:xfrm>
          <a:off x="406400" y="2769262"/>
          <a:ext cx="5689600" cy="5904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889000">
            <a:lnSpc>
              <a:spcPct val="90000"/>
            </a:lnSpc>
            <a:spcBef>
              <a:spcPct val="0"/>
            </a:spcBef>
            <a:spcAft>
              <a:spcPct val="35000"/>
            </a:spcAft>
            <a:buNone/>
          </a:pPr>
          <a:r>
            <a:rPr lang="en-GB" sz="2000" kern="1200" dirty="0"/>
            <a:t>Plausibility</a:t>
          </a:r>
        </a:p>
      </dsp:txBody>
      <dsp:txXfrm>
        <a:off x="435221" y="2798083"/>
        <a:ext cx="5631958" cy="53275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0000"/>
                </a:solidFill>
                <a:effectLst/>
                <a:latin typeface="Calibri" panose="020F0502020204030204" pitchFamily="34" charset="0"/>
                <a:ea typeface="Calibri" panose="020F0502020204030204" pitchFamily="34" charset="0"/>
              </a:rPr>
              <a:t>Licence: </a:t>
            </a:r>
            <a:r>
              <a:rPr lang="en-GB" sz="1200" dirty="0">
                <a:solidFill>
                  <a:srgbClr val="000000"/>
                </a:solidFill>
                <a:effectLst/>
                <a:latin typeface="Calibri" panose="020F0502020204030204" pitchFamily="34" charset="0"/>
                <a:ea typeface="Calibri" panose="020F0502020204030204" pitchFamily="34" charset="0"/>
              </a:rPr>
              <a:t>This work is licensed under the Creative Commons Attribution 4.0 International License (CC BY 4.0). To view a copy of this license, visit </a:t>
            </a:r>
            <a:r>
              <a:rPr lang="en-GB" sz="1200" u="sng" dirty="0">
                <a:solidFill>
                  <a:srgbClr val="000000"/>
                </a:solidFill>
                <a:effectLst/>
                <a:latin typeface="Calibri" panose="020F0502020204030204" pitchFamily="34" charset="0"/>
                <a:ea typeface="Calibri" panose="020F0502020204030204" pitchFamily="34" charset="0"/>
                <a:hlinkClick r:id="rId3"/>
              </a:rPr>
              <a:t>https://creativecommons.org/licenses/by/4.0/</a:t>
            </a:r>
            <a:r>
              <a:rPr lang="en-GB" sz="1200" dirty="0">
                <a:solidFill>
                  <a:srgbClr val="000000"/>
                </a:solidFill>
                <a:effectLst/>
                <a:latin typeface="Calibri" panose="020F0502020204030204" pitchFamily="34" charset="0"/>
                <a:ea typeface="Calibri" panose="020F0502020204030204" pitchFamily="34" charset="0"/>
              </a:rPr>
              <a:t>.</a:t>
            </a:r>
            <a:endParaRPr lang="en-US" sz="1200" b="0" dirty="0">
              <a:solidFill>
                <a:srgbClr val="000000"/>
              </a:solidFill>
              <a:effectLst/>
              <a:latin typeface="Calibri"/>
              <a:ea typeface="Calibri" panose="020F0502020204030204" pitchFamily="34"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rgbClr val="000000"/>
              </a:solidFill>
              <a:effectLst/>
              <a:latin typeface="Calibri"/>
              <a:ea typeface="Quattrocento Sans" panose="020B0502050000020003" pitchFamily="34"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Open Sans" panose="020B0606030504020204" pitchFamily="34" charset="0"/>
                <a:ea typeface="Quattrocento Sans" panose="020B0502050000020003" pitchFamily="34" charset="0"/>
                <a:cs typeface="Quattrocento Sans" panose="020B0502050000020003" pitchFamily="34" charset="0"/>
              </a:rPr>
              <a:t>Attribution:</a:t>
            </a:r>
            <a:r>
              <a:rPr lang="en-GB" sz="1200" b="1" dirty="0">
                <a:effectLst/>
                <a:latin typeface="Quattrocento Sans" panose="020B0502050000020003" pitchFamily="34" charset="0"/>
                <a:ea typeface="Quattrocento Sans" panose="020B0502050000020003" pitchFamily="34" charset="0"/>
                <a:cs typeface="Quattrocento Sans" panose="020B0502050000020003" pitchFamily="34" charset="0"/>
              </a:rPr>
              <a:t> </a:t>
            </a:r>
            <a:r>
              <a:rPr lang="en-US" sz="1200" dirty="0">
                <a:effectLst/>
                <a:latin typeface="Open Sans" panose="020B0606030504020204" pitchFamily="34" charset="0"/>
                <a:ea typeface="Quattrocento Sans" panose="020B0502050000020003" pitchFamily="34" charset="0"/>
                <a:cs typeface="Quattrocento Sans" panose="020B0502050000020003" pitchFamily="34" charset="0"/>
              </a:rPr>
              <a:t>Please cite as: Kiley, F. (2025) An Introduction to Simulating Energy Demand with MAED. Version 1. Climate Compatible Growth Teaching Kit Website, Climate Compatible Growth.</a:t>
            </a:r>
            <a:endParaRPr lang="en-GB" sz="1200" dirty="0">
              <a:effectLst/>
              <a:latin typeface="Quattrocento Sans" panose="020B0502050000020003" pitchFamily="34" charset="0"/>
              <a:ea typeface="Quattrocento Sans" panose="020B0502050000020003" pitchFamily="34" charset="0"/>
              <a:cs typeface="Quattrocento Sans" panose="020B0502050000020003" pitchFamily="34" charset="0"/>
            </a:endParaRPr>
          </a:p>
          <a:p>
            <a:endParaRPr lang="en-GB"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smtClean="0">
                <a:solidFill>
                  <a:schemeClr val="dk1"/>
                </a:solidFill>
                <a:latin typeface="Calibri"/>
                <a:ea typeface="Calibri"/>
                <a:cs typeface="Calibri"/>
                <a:sym typeface="Calibri"/>
              </a:rPr>
              <a:t>1</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52363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Prediction refers to the act of making an assertion about a future event based on current data and trends. It often relies on statistical models, historical data, and algorithms to estimate outcomes. Predictions can be quantitative, such as forecasting sales figures, or qualitative, such as anticipating consumer behavior changes. The accuracy of predictions largely depends on the quality of the data used and the methods applied.</a:t>
            </a:r>
          </a:p>
          <a:p>
            <a:endParaRPr lang="en-GB"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smtClean="0">
                <a:solidFill>
                  <a:schemeClr val="dk1"/>
                </a:solidFill>
                <a:latin typeface="Calibri"/>
                <a:ea typeface="Calibri"/>
                <a:cs typeface="Calibri"/>
                <a:sym typeface="Calibri"/>
              </a:rPr>
              <a:t>2</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76216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a:t>The SDGs, adopted by all United Nations Member States in 2015, consist of 17 goals that address various global challenges, including poverty, inequality, climate change, environmental degradation, peace, and justice. Each goal has specific targets and indicators that countries are encouraged to achieve by 2030.</a:t>
            </a:r>
          </a:p>
          <a:p>
            <a:pPr marL="0" marR="0" lvl="0" indent="0" algn="l" defTabSz="914400" rtl="0" eaLnBrk="1" fontAlgn="auto" latinLnBrk="0" hangingPunct="1">
              <a:lnSpc>
                <a:spcPct val="100000"/>
              </a:lnSpc>
              <a:spcBef>
                <a:spcPct val="0"/>
              </a:spcBef>
              <a:spcAft>
                <a:spcPts val="0"/>
              </a:spcAft>
              <a:buClrTx/>
              <a:buSzTx/>
              <a:buFontTx/>
              <a:buNone/>
              <a:tabLst/>
              <a:defRPr/>
            </a:pPr>
            <a:r>
              <a:rPr lang="en-US" dirty="0"/>
              <a:t>Agenda 2063 is Africa's blueprint for achieving inclusive and sustainable development. It envisions a prosperous Africa based on inclusive growth and sustainable development, with a strong emphasis on unity and self-reliance.</a:t>
            </a:r>
          </a:p>
          <a:p>
            <a:pPr eaLnBrk="1" hangingPunct="1">
              <a:spcBef>
                <a:spcPct val="0"/>
              </a:spcBef>
            </a:pPr>
            <a:endParaRPr lang="en-GB" altLang="en-US"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dirty="0"/>
              <a:t>Countries often develop strategic documents that outline their specific goals, objectives, and action plans to achieve national development. These documents should align with both the SDGs and Agenda 2063 to ensure a coherent approach to development.</a:t>
            </a:r>
          </a:p>
          <a:p>
            <a:pPr eaLnBrk="1" hangingPunct="1">
              <a:spcBef>
                <a:spcPct val="0"/>
              </a:spcBef>
            </a:pPr>
            <a:endParaRPr lang="en-GB" altLang="en-US" dirty="0"/>
          </a:p>
          <a:p>
            <a:endParaRPr lang="en-GB"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smtClean="0">
                <a:solidFill>
                  <a:schemeClr val="dk1"/>
                </a:solidFill>
                <a:latin typeface="Calibri"/>
                <a:ea typeface="Calibri"/>
                <a:cs typeface="Calibri"/>
                <a:sym typeface="Calibri"/>
              </a:rPr>
              <a:t>9</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97553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Energy intensity is a vital indicator of how effectively an economy utilizes energy resources. It reflects the relationship between energy consumption and economic activity, and its future trajectory will be influenced by technological advancements, policy decisions, and shifts in consumer behavior.</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smtClean="0">
                <a:solidFill>
                  <a:schemeClr val="dk1"/>
                </a:solidFill>
                <a:latin typeface="Calibri"/>
                <a:ea typeface="Calibri"/>
                <a:cs typeface="Calibri"/>
                <a:sym typeface="Calibri"/>
              </a:rPr>
              <a:t>10</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68174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a:t>The BAU scenario serves as a benchmark against which other scenarios can be compared. It typically assumes that existing policies, technologies, and behaviors will persist over time. In this context, the BAU scenario helps stakeholders understand the potential future outcomes if no new actions are taken to alter the current trajectory.</a:t>
            </a:r>
          </a:p>
          <a:p>
            <a:pPr eaLnBrk="1" hangingPunct="1">
              <a:spcBef>
                <a:spcPct val="0"/>
              </a:spcBef>
            </a:pPr>
            <a:endParaRPr lang="en-GB" altLang="en-US"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dirty="0"/>
              <a:t>The Business As Usual (BAU) scenario is a concept often used in various fields such as economics, environmental studies, and strategic planning. It represents a baseline or reference case that assumes current trends and practices will continue without significant changes or interventions. </a:t>
            </a:r>
          </a:p>
          <a:p>
            <a:endParaRPr lang="en-GB"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smtClean="0">
                <a:solidFill>
                  <a:schemeClr val="dk1"/>
                </a:solidFill>
                <a:latin typeface="Calibri"/>
                <a:ea typeface="Calibri"/>
                <a:cs typeface="Calibri"/>
                <a:sym typeface="Calibri"/>
              </a:rPr>
              <a:t>11</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45551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smtClean="0">
                <a:solidFill>
                  <a:schemeClr val="dk1"/>
                </a:solidFill>
                <a:latin typeface="Calibri"/>
                <a:ea typeface="Calibri"/>
                <a:cs typeface="Calibri"/>
                <a:sym typeface="Calibri"/>
              </a:rPr>
              <a:t>16</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62525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a:t>Sensitivity analysis is a powerful tool that enhances our understanding of complex systems by revealing the relationships between input variables and outputs.</a:t>
            </a:r>
          </a:p>
          <a:p>
            <a:pPr eaLnBrk="1" hangingPunct="1">
              <a:spcBef>
                <a:spcPct val="0"/>
              </a:spcBef>
            </a:pPr>
            <a:endParaRPr lang="en-GB" altLang="en-US"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dirty="0"/>
              <a:t>Sensitivity analysis involves changing one or more input variables in a model to observe the effect on the output. By systematically varying inputs, analysts can identify which variables have the most influence on the results, thereby providing insights into the robustness and reliability of the model. This technique is particularly useful when dealing with uncertainty in model parameters.</a:t>
            </a:r>
          </a:p>
          <a:p>
            <a:pPr eaLnBrk="1" hangingPunct="1">
              <a:spcBef>
                <a:spcPct val="0"/>
              </a:spcBef>
            </a:pPr>
            <a:endParaRPr lang="en-GB" altLang="en-US" dirty="0"/>
          </a:p>
          <a:p>
            <a:endParaRPr lang="en-GB"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smtClean="0">
                <a:solidFill>
                  <a:schemeClr val="dk1"/>
                </a:solidFill>
                <a:latin typeface="Calibri"/>
                <a:ea typeface="Calibri"/>
                <a:cs typeface="Calibri"/>
                <a:sym typeface="Calibri"/>
              </a:rPr>
              <a:t>17</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675922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pic>
        <p:nvPicPr>
          <p:cNvPr id="3" name="Picture 2">
            <a:extLst>
              <a:ext uri="{FF2B5EF4-FFF2-40B4-BE49-F238E27FC236}">
                <a16:creationId xmlns:a16="http://schemas.microsoft.com/office/drawing/2014/main" id="{C65EA376-651F-B818-AF38-9F429FDC5AFB}"/>
              </a:ext>
            </a:extLst>
          </p:cNvPr>
          <p:cNvPicPr>
            <a:picLocks noChangeAspect="1"/>
          </p:cNvPicPr>
          <p:nvPr userDrawn="1"/>
        </p:nvPicPr>
        <p:blipFill>
          <a:blip r:embed="rId2"/>
          <a:srcRect/>
          <a:stretch/>
        </p:blipFill>
        <p:spPr>
          <a:xfrm>
            <a:off x="0" y="0"/>
            <a:ext cx="12192000" cy="6858000"/>
          </a:xfrm>
          <a:prstGeom prst="rect">
            <a:avLst/>
          </a:prstGeom>
        </p:spPr>
      </p:pic>
      <p:sp>
        <p:nvSpPr>
          <p:cNvPr id="16" name="Google Shape;16;p17"/>
          <p:cNvSpPr txBox="1">
            <a:spLocks noGrp="1"/>
          </p:cNvSpPr>
          <p:nvPr>
            <p:ph type="ctrTitle" hasCustomPrompt="1"/>
          </p:nvPr>
        </p:nvSpPr>
        <p:spPr>
          <a:xfrm>
            <a:off x="2979507" y="739739"/>
            <a:ext cx="4880223" cy="4982968"/>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4800"/>
              <a:buFont typeface="Helvetica Neue"/>
              <a:buNone/>
              <a:defRPr sz="3200" b="1" i="0" cap="none" baseline="0">
                <a:solidFill>
                  <a:schemeClr val="bg1"/>
                </a:solidFill>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dirty="0"/>
              <a:t>Click To Edit Master Title Style</a:t>
            </a:r>
            <a:endParaRPr lang="en-ZA" dirty="0"/>
          </a:p>
        </p:txBody>
      </p:sp>
    </p:spTree>
    <p:extLst>
      <p:ext uri="{BB962C8B-B14F-4D97-AF65-F5344CB8AC3E}">
        <p14:creationId xmlns:p14="http://schemas.microsoft.com/office/powerpoint/2010/main" val="198057148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15"/>
        <p:cNvGrpSpPr/>
        <p:nvPr/>
      </p:nvGrpSpPr>
      <p:grpSpPr>
        <a:xfrm>
          <a:off x="0" y="0"/>
          <a:ext cx="0" cy="0"/>
          <a:chOff x="0" y="0"/>
          <a:chExt cx="0" cy="0"/>
        </a:xfrm>
      </p:grpSpPr>
      <p:pic>
        <p:nvPicPr>
          <p:cNvPr id="5" name="Picture 4">
            <a:extLst>
              <a:ext uri="{FF2B5EF4-FFF2-40B4-BE49-F238E27FC236}">
                <a16:creationId xmlns:a16="http://schemas.microsoft.com/office/drawing/2014/main" id="{F4CA5A30-616B-5740-A23D-3EFCA827C422}"/>
              </a:ext>
            </a:extLst>
          </p:cNvPr>
          <p:cNvPicPr>
            <a:picLocks noChangeAspect="1"/>
          </p:cNvPicPr>
          <p:nvPr userDrawn="1"/>
        </p:nvPicPr>
        <p:blipFill>
          <a:blip r:embed="rId2"/>
          <a:srcRect/>
          <a:stretch/>
        </p:blipFill>
        <p:spPr>
          <a:xfrm>
            <a:off x="0" y="0"/>
            <a:ext cx="12192000" cy="6858000"/>
          </a:xfrm>
          <a:prstGeom prst="rect">
            <a:avLst/>
          </a:prstGeom>
        </p:spPr>
      </p:pic>
      <p:sp>
        <p:nvSpPr>
          <p:cNvPr id="16" name="Google Shape;16;p17"/>
          <p:cNvSpPr txBox="1">
            <a:spLocks noGrp="1"/>
          </p:cNvSpPr>
          <p:nvPr>
            <p:ph type="ctrTitle"/>
          </p:nvPr>
        </p:nvSpPr>
        <p:spPr>
          <a:xfrm>
            <a:off x="2979507" y="739739"/>
            <a:ext cx="5368965" cy="1736334"/>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4800"/>
              <a:buFont typeface="Helvetica Neue"/>
              <a:buNone/>
              <a:defRPr sz="3200" b="1" i="0">
                <a:solidFill>
                  <a:schemeClr val="bg1"/>
                </a:solidFill>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7" name="Google Shape;17;p17"/>
          <p:cNvSpPr txBox="1">
            <a:spLocks noGrp="1"/>
          </p:cNvSpPr>
          <p:nvPr>
            <p:ph type="subTitle" idx="1"/>
          </p:nvPr>
        </p:nvSpPr>
        <p:spPr>
          <a:xfrm>
            <a:off x="2979507" y="2476073"/>
            <a:ext cx="5368965" cy="1047963"/>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3600"/>
              <a:buNone/>
              <a:defRPr sz="2400" b="0">
                <a:solidFill>
                  <a:schemeClr val="bg1"/>
                </a:solidFill>
                <a:latin typeface="Arial" panose="020B0604020202020204" pitchFamily="34" charset="0"/>
                <a:ea typeface="Helvetica Neue"/>
                <a:cs typeface="Arial" panose="020B0604020202020204" pitchFamily="34" charset="0"/>
                <a:sym typeface="Helvetica Neue"/>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Tree>
    <p:extLst>
      <p:ext uri="{BB962C8B-B14F-4D97-AF65-F5344CB8AC3E}">
        <p14:creationId xmlns:p14="http://schemas.microsoft.com/office/powerpoint/2010/main" val="1943764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preserve="1" userDrawn="1">
  <p:cSld name="1_Two Content">
    <p:spTree>
      <p:nvGrpSpPr>
        <p:cNvPr id="1" name="Shape 33"/>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55AD5F-CC06-3A70-CBC8-BED05A2F0731}"/>
              </a:ext>
            </a:extLst>
          </p:cNvPr>
          <p:cNvSpPr>
            <a:spLocks noGrp="1"/>
          </p:cNvSpPr>
          <p:nvPr>
            <p:ph type="sldNum" idx="11"/>
          </p:nvPr>
        </p:nvSpPr>
        <p:spPr/>
        <p:txBody>
          <a:bodyPr/>
          <a:lstStyle/>
          <a:p>
            <a:fld id="{00000000-1234-1234-1234-123412341234}" type="slidenum">
              <a:rPr lang="sv-SE" smtClean="0"/>
              <a:pPr/>
              <a:t>‹#›</a:t>
            </a:fld>
            <a:endParaRPr lang="sv-SE" dirty="0"/>
          </a:p>
        </p:txBody>
      </p:sp>
      <p:sp>
        <p:nvSpPr>
          <p:cNvPr id="5" name="Google Shape;35;p20">
            <a:extLst>
              <a:ext uri="{FF2B5EF4-FFF2-40B4-BE49-F238E27FC236}">
                <a16:creationId xmlns:a16="http://schemas.microsoft.com/office/drawing/2014/main" id="{3F56D5FE-8BBC-E95A-76D4-D1938A0E3A78}"/>
              </a:ext>
            </a:extLst>
          </p:cNvPr>
          <p:cNvSpPr txBox="1">
            <a:spLocks noGrp="1"/>
          </p:cNvSpPr>
          <p:nvPr>
            <p:ph type="body" idx="1"/>
          </p:nvPr>
        </p:nvSpPr>
        <p:spPr>
          <a:xfrm>
            <a:off x="838200" y="1325562"/>
            <a:ext cx="5181600" cy="4851401"/>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a:latin typeface="Arial" panose="020B0604020202020204" pitchFamily="34" charset="0"/>
                <a:ea typeface="Helvetica Neue"/>
                <a:cs typeface="Arial" panose="020B0604020202020204" pitchFamily="34" charset="0"/>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 name="Google Shape;34;p20">
            <a:extLst>
              <a:ext uri="{FF2B5EF4-FFF2-40B4-BE49-F238E27FC236}">
                <a16:creationId xmlns:a16="http://schemas.microsoft.com/office/drawing/2014/main" id="{419EB315-0C5D-E6B5-553F-CAA36B37A5F8}"/>
              </a:ext>
            </a:extLst>
          </p:cNvPr>
          <p:cNvSpPr txBox="1">
            <a:spLocks noGrp="1"/>
          </p:cNvSpPr>
          <p:nvPr>
            <p:ph type="title"/>
          </p:nvPr>
        </p:nvSpPr>
        <p:spPr>
          <a:xfrm>
            <a:off x="838200" y="-1"/>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4206053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preserve="1" userDrawn="1">
  <p:cSld name="1_Two Content">
    <p:spTree>
      <p:nvGrpSpPr>
        <p:cNvPr id="1" name="Shape 33"/>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C8B067-C222-A145-CF89-234516211EAC}"/>
              </a:ext>
            </a:extLst>
          </p:cNvPr>
          <p:cNvSpPr>
            <a:spLocks noGrp="1"/>
          </p:cNvSpPr>
          <p:nvPr>
            <p:ph type="sldNum" idx="11"/>
          </p:nvPr>
        </p:nvSpPr>
        <p:spPr>
          <a:xfrm>
            <a:off x="11798300" y="6565900"/>
            <a:ext cx="393700" cy="292100"/>
          </a:xfrm>
        </p:spPr>
        <p:txBody>
          <a:bodyPr/>
          <a:lstStyle/>
          <a:p>
            <a:fld id="{00000000-1234-1234-1234-123412341234}" type="slidenum">
              <a:rPr lang="sv-SE" smtClean="0"/>
              <a:pPr/>
              <a:t>‹#›</a:t>
            </a:fld>
            <a:endParaRPr lang="sv-SE" dirty="0"/>
          </a:p>
        </p:txBody>
      </p:sp>
      <p:sp>
        <p:nvSpPr>
          <p:cNvPr id="5" name="Google Shape;35;p20">
            <a:extLst>
              <a:ext uri="{FF2B5EF4-FFF2-40B4-BE49-F238E27FC236}">
                <a16:creationId xmlns:a16="http://schemas.microsoft.com/office/drawing/2014/main" id="{B3503028-5BCC-32AC-877B-DF34C7FE812B}"/>
              </a:ext>
            </a:extLst>
          </p:cNvPr>
          <p:cNvSpPr txBox="1">
            <a:spLocks noGrp="1"/>
          </p:cNvSpPr>
          <p:nvPr>
            <p:ph type="body" idx="1"/>
          </p:nvPr>
        </p:nvSpPr>
        <p:spPr>
          <a:xfrm>
            <a:off x="838200" y="1325562"/>
            <a:ext cx="5181600" cy="4851401"/>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u="none" strike="noStrike" cap="none" baseline="0" dirty="0">
                <a:solidFill>
                  <a:srgbClr val="000000"/>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6" name="Google Shape;35;p20">
            <a:extLst>
              <a:ext uri="{FF2B5EF4-FFF2-40B4-BE49-F238E27FC236}">
                <a16:creationId xmlns:a16="http://schemas.microsoft.com/office/drawing/2014/main" id="{2E41FEE8-207D-F515-0218-988E1E95F438}"/>
              </a:ext>
            </a:extLst>
          </p:cNvPr>
          <p:cNvSpPr txBox="1">
            <a:spLocks noGrp="1"/>
          </p:cNvSpPr>
          <p:nvPr>
            <p:ph type="body" idx="12"/>
          </p:nvPr>
        </p:nvSpPr>
        <p:spPr>
          <a:xfrm>
            <a:off x="6148754" y="1325562"/>
            <a:ext cx="5181600" cy="4851401"/>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u="none" strike="noStrike" cap="none" baseline="0" dirty="0">
                <a:solidFill>
                  <a:srgbClr val="000000"/>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 name="Google Shape;34;p20">
            <a:extLst>
              <a:ext uri="{FF2B5EF4-FFF2-40B4-BE49-F238E27FC236}">
                <a16:creationId xmlns:a16="http://schemas.microsoft.com/office/drawing/2014/main" id="{68C289B8-59D7-7801-53EE-ABCB09FB4381}"/>
              </a:ext>
            </a:extLst>
          </p:cNvPr>
          <p:cNvSpPr txBox="1">
            <a:spLocks noGrp="1"/>
          </p:cNvSpPr>
          <p:nvPr>
            <p:ph type="title"/>
          </p:nvPr>
        </p:nvSpPr>
        <p:spPr>
          <a:xfrm>
            <a:off x="838200" y="-1"/>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991416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preserve="1">
  <p:cSld name="Two Content">
    <p:bg>
      <p:bgPr>
        <a:solidFill>
          <a:schemeClr val="lt1"/>
        </a:solidFill>
        <a:effectLst/>
      </p:bgPr>
    </p:bg>
    <p:spTree>
      <p:nvGrpSpPr>
        <p:cNvPr id="1" name="Shape 33"/>
        <p:cNvGrpSpPr/>
        <p:nvPr/>
      </p:nvGrpSpPr>
      <p:grpSpPr>
        <a:xfrm>
          <a:off x="0" y="0"/>
          <a:ext cx="0" cy="0"/>
          <a:chOff x="0" y="0"/>
          <a:chExt cx="0" cy="0"/>
        </a:xfrm>
      </p:grpSpPr>
      <p:sp>
        <p:nvSpPr>
          <p:cNvPr id="34" name="Google Shape;34;p20"/>
          <p:cNvSpPr txBox="1">
            <a:spLocks noGrp="1"/>
          </p:cNvSpPr>
          <p:nvPr>
            <p:ph type="title"/>
          </p:nvPr>
        </p:nvSpPr>
        <p:spPr>
          <a:xfrm>
            <a:off x="838200" y="5556"/>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dirty="0"/>
              <a:t>Click to edit Master title style</a:t>
            </a:r>
            <a:endParaRPr dirty="0"/>
          </a:p>
        </p:txBody>
      </p:sp>
      <p:sp>
        <p:nvSpPr>
          <p:cNvPr id="2" name="Slide Number Placeholder 1">
            <a:extLst>
              <a:ext uri="{FF2B5EF4-FFF2-40B4-BE49-F238E27FC236}">
                <a16:creationId xmlns:a16="http://schemas.microsoft.com/office/drawing/2014/main" id="{4055AD5F-CC06-3A70-CBC8-BED05A2F0731}"/>
              </a:ext>
            </a:extLst>
          </p:cNvPr>
          <p:cNvSpPr>
            <a:spLocks noGrp="1"/>
          </p:cNvSpPr>
          <p:nvPr>
            <p:ph type="sldNum" idx="11"/>
          </p:nvPr>
        </p:nvSpPr>
        <p:spPr/>
        <p:txBody>
          <a:bodyPr/>
          <a:lstStyle/>
          <a:p>
            <a:fld id="{00000000-1234-1234-1234-123412341234}" type="slidenum">
              <a:rPr lang="sv-SE" smtClean="0"/>
              <a:pPr/>
              <a:t>‹#›</a:t>
            </a:fld>
            <a:endParaRPr lang="sv-SE" dirty="0"/>
          </a:p>
        </p:txBody>
      </p:sp>
      <p:sp>
        <p:nvSpPr>
          <p:cNvPr id="4" name="Text Placeholder 2">
            <a:extLst>
              <a:ext uri="{FF2B5EF4-FFF2-40B4-BE49-F238E27FC236}">
                <a16:creationId xmlns:a16="http://schemas.microsoft.com/office/drawing/2014/main" id="{760B7BF7-863F-75BD-C74E-816BAC14E105}"/>
              </a:ext>
            </a:extLst>
          </p:cNvPr>
          <p:cNvSpPr>
            <a:spLocks noGrp="1"/>
          </p:cNvSpPr>
          <p:nvPr>
            <p:ph type="body" idx="12"/>
          </p:nvPr>
        </p:nvSpPr>
        <p:spPr>
          <a:xfrm>
            <a:off x="838200" y="1926431"/>
            <a:ext cx="5257800" cy="4639469"/>
          </a:xfrm>
          <a:prstGeom prst="rect">
            <a:avLst/>
          </a:prstGeom>
        </p:spPr>
        <p:txBody>
          <a:bodyPr lIns="90000" tIns="36000" bIns="90000"/>
          <a:lstStyle>
            <a:lvl1pPr marL="76200" indent="0">
              <a:lnSpc>
                <a:spcPct val="90000"/>
              </a:lnSpc>
              <a:spcBef>
                <a:spcPts val="1000"/>
              </a:spcBef>
              <a:buFont typeface="Arial" panose="020B0604020202020204" pitchFamily="34" charset="0"/>
              <a:buChar char="•"/>
              <a:defRPr/>
            </a:lvl1pPr>
            <a:lvl2pPr marL="517525" indent="-860425">
              <a:buFont typeface="Courier New" panose="02070309020205020404" pitchFamily="49" charset="0"/>
              <a:buChar char="o"/>
              <a:defRPr sz="1800"/>
            </a:lvl2pPr>
            <a:lvl3pPr>
              <a:defRPr/>
            </a:lvl3pPr>
          </a:lstStyle>
          <a:p>
            <a:pPr marL="419100" lvl="0" indent="-342900"/>
            <a:r>
              <a:rPr lang="en-GB" dirty="0"/>
              <a:t>Click to edit Master text styles</a:t>
            </a:r>
          </a:p>
          <a:p>
            <a:pPr marL="0" lvl="2" indent="-342900"/>
            <a:r>
              <a:rPr lang="en-GB" dirty="0"/>
              <a:t>		</a:t>
            </a:r>
          </a:p>
        </p:txBody>
      </p:sp>
      <p:sp>
        <p:nvSpPr>
          <p:cNvPr id="5" name="Google Shape;56;p21">
            <a:extLst>
              <a:ext uri="{FF2B5EF4-FFF2-40B4-BE49-F238E27FC236}">
                <a16:creationId xmlns:a16="http://schemas.microsoft.com/office/drawing/2014/main" id="{AF23B50F-DDC4-A9C5-C7A6-289F47F961E3}"/>
              </a:ext>
            </a:extLst>
          </p:cNvPr>
          <p:cNvSpPr txBox="1">
            <a:spLocks noGrp="1"/>
          </p:cNvSpPr>
          <p:nvPr>
            <p:ph type="body" idx="13"/>
          </p:nvPr>
        </p:nvSpPr>
        <p:spPr>
          <a:xfrm>
            <a:off x="834081" y="1321595"/>
            <a:ext cx="5183188" cy="604836"/>
          </a:xfrm>
          <a:prstGeom prst="rect">
            <a:avLst/>
          </a:prstGeom>
          <a:noFill/>
          <a:ln>
            <a:noFill/>
          </a:ln>
        </p:spPr>
        <p:txBody>
          <a:bodyPr spcFirstLastPara="1" wrap="square" lIns="91425" tIns="36000" rIns="91425" bIns="90000" anchor="t" anchorCtr="0">
            <a:noAutofit/>
          </a:bodyPr>
          <a:lstStyle>
            <a:lvl1pPr marL="0" lvl="0" indent="-228600" algn="l">
              <a:lnSpc>
                <a:spcPct val="90000"/>
              </a:lnSpc>
              <a:spcBef>
                <a:spcPts val="1000"/>
              </a:spcBef>
              <a:spcAft>
                <a:spcPts val="0"/>
              </a:spcAft>
              <a:buClr>
                <a:schemeClr val="dk1"/>
              </a:buClr>
              <a:buSzPts val="2400"/>
              <a:buNone/>
              <a:defRPr sz="2400" b="1">
                <a:solidFill>
                  <a:schemeClr val="accent5"/>
                </a:solidFill>
                <a:latin typeface="+mn-lt"/>
                <a:ea typeface="Helvetica Neue"/>
                <a:cs typeface="Helvetica Neue"/>
                <a:sym typeface="Helvetica Neue"/>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GB" dirty="0"/>
              <a:t>Click to edit Master text styles</a:t>
            </a:r>
          </a:p>
        </p:txBody>
      </p:sp>
    </p:spTree>
    <p:extLst>
      <p:ext uri="{BB962C8B-B14F-4D97-AF65-F5344CB8AC3E}">
        <p14:creationId xmlns:p14="http://schemas.microsoft.com/office/powerpoint/2010/main" val="739789877"/>
      </p:ext>
    </p:extLst>
  </p:cSld>
  <p:clrMapOvr>
    <a:overrideClrMapping bg1="lt1" tx1="dk1" bg2="dk2" tx2="lt2" accent1="accent1" accent2="accent2" accent3="accent3" accent4="accent4" accent5="accent5" accent6="accent6" hlink="hlink" folHlink="folHlink"/>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reserve="1">
  <p:cSld name="1_Two Content">
    <p:bg>
      <p:bgPr>
        <a:solidFill>
          <a:schemeClr val="lt1"/>
        </a:solidFill>
        <a:effectLst/>
      </p:bgPr>
    </p:bg>
    <p:spTree>
      <p:nvGrpSpPr>
        <p:cNvPr id="1" name="Shape 33"/>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55AD5F-CC06-3A70-CBC8-BED05A2F0731}"/>
              </a:ext>
            </a:extLst>
          </p:cNvPr>
          <p:cNvSpPr>
            <a:spLocks noGrp="1"/>
          </p:cNvSpPr>
          <p:nvPr>
            <p:ph type="sldNum" idx="11"/>
          </p:nvPr>
        </p:nvSpPr>
        <p:spPr/>
        <p:txBody>
          <a:bodyPr/>
          <a:lstStyle/>
          <a:p>
            <a:fld id="{00000000-1234-1234-1234-123412341234}" type="slidenum">
              <a:rPr lang="sv-SE" smtClean="0"/>
              <a:pPr/>
              <a:t>‹#›</a:t>
            </a:fld>
            <a:endParaRPr lang="sv-SE" dirty="0"/>
          </a:p>
        </p:txBody>
      </p:sp>
      <p:sp>
        <p:nvSpPr>
          <p:cNvPr id="7" name="Text Placeholder 2">
            <a:extLst>
              <a:ext uri="{FF2B5EF4-FFF2-40B4-BE49-F238E27FC236}">
                <a16:creationId xmlns:a16="http://schemas.microsoft.com/office/drawing/2014/main" id="{EF52DA1A-27C3-A877-3F21-FC8B5AF4A011}"/>
              </a:ext>
            </a:extLst>
          </p:cNvPr>
          <p:cNvSpPr>
            <a:spLocks noGrp="1"/>
          </p:cNvSpPr>
          <p:nvPr>
            <p:ph type="body" idx="12"/>
          </p:nvPr>
        </p:nvSpPr>
        <p:spPr>
          <a:xfrm>
            <a:off x="838200" y="1926431"/>
            <a:ext cx="5257800" cy="4639469"/>
          </a:xfrm>
          <a:prstGeom prst="rect">
            <a:avLst/>
          </a:prstGeom>
        </p:spPr>
        <p:txBody>
          <a:bodyPr lIns="90000" tIns="36000" bIns="90000"/>
          <a:lstStyle>
            <a:lvl1pPr marL="0">
              <a:lnSpc>
                <a:spcPct val="90000"/>
              </a:lnSpc>
              <a:spcBef>
                <a:spcPts val="1000"/>
              </a:spcBef>
              <a:defRPr/>
            </a:lvl1pPr>
          </a:lstStyle>
          <a:p>
            <a:pPr marL="76200" lvl="0" indent="0">
              <a:buNone/>
            </a:pPr>
            <a:r>
              <a:rPr lang="en-GB"/>
              <a:t>Click to edit Master text styles</a:t>
            </a:r>
          </a:p>
        </p:txBody>
      </p:sp>
      <p:sp>
        <p:nvSpPr>
          <p:cNvPr id="8" name="Google Shape;56;p21">
            <a:extLst>
              <a:ext uri="{FF2B5EF4-FFF2-40B4-BE49-F238E27FC236}">
                <a16:creationId xmlns:a16="http://schemas.microsoft.com/office/drawing/2014/main" id="{1C3240EE-A0CD-0C76-C224-32839D7C8974}"/>
              </a:ext>
            </a:extLst>
          </p:cNvPr>
          <p:cNvSpPr txBox="1">
            <a:spLocks noGrp="1"/>
          </p:cNvSpPr>
          <p:nvPr>
            <p:ph type="body" idx="13"/>
          </p:nvPr>
        </p:nvSpPr>
        <p:spPr>
          <a:xfrm>
            <a:off x="834081" y="1321595"/>
            <a:ext cx="5183188" cy="604836"/>
          </a:xfrm>
          <a:prstGeom prst="rect">
            <a:avLst/>
          </a:prstGeom>
          <a:noFill/>
          <a:ln>
            <a:noFill/>
          </a:ln>
        </p:spPr>
        <p:txBody>
          <a:bodyPr spcFirstLastPara="1" wrap="square" lIns="91425" tIns="36000" rIns="91425" bIns="90000" anchor="t" anchorCtr="0">
            <a:noAutofit/>
          </a:bodyPr>
          <a:lstStyle>
            <a:lvl1pPr marL="0" lvl="0" indent="-228600" algn="l">
              <a:lnSpc>
                <a:spcPct val="90000"/>
              </a:lnSpc>
              <a:spcBef>
                <a:spcPts val="1000"/>
              </a:spcBef>
              <a:spcAft>
                <a:spcPts val="0"/>
              </a:spcAft>
              <a:buClr>
                <a:schemeClr val="dk1"/>
              </a:buClr>
              <a:buSzPts val="2400"/>
              <a:buNone/>
              <a:defRPr sz="2400" b="1">
                <a:solidFill>
                  <a:schemeClr val="accent5"/>
                </a:solidFill>
                <a:latin typeface="+mn-lt"/>
                <a:ea typeface="Helvetica Neue"/>
                <a:cs typeface="Helvetica Neue"/>
                <a:sym typeface="Helvetica Neue"/>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GB"/>
              <a:t>Click to edit Master text styles</a:t>
            </a:r>
          </a:p>
        </p:txBody>
      </p:sp>
    </p:spTree>
    <p:extLst>
      <p:ext uri="{BB962C8B-B14F-4D97-AF65-F5344CB8AC3E}">
        <p14:creationId xmlns:p14="http://schemas.microsoft.com/office/powerpoint/2010/main" val="2630987058"/>
      </p:ext>
    </p:extLst>
  </p:cSld>
  <p:clrMapOvr>
    <a:overrideClrMapping bg1="lt1" tx1="dk1" bg2="dk2" tx2="lt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reserve="1">
  <p:cSld name="1_Comparison">
    <p:spTree>
      <p:nvGrpSpPr>
        <p:cNvPr id="1" name="Shape 52"/>
        <p:cNvGrpSpPr/>
        <p:nvPr/>
      </p:nvGrpSpPr>
      <p:grpSpPr>
        <a:xfrm>
          <a:off x="0" y="0"/>
          <a:ext cx="0" cy="0"/>
          <a:chOff x="0" y="0"/>
          <a:chExt cx="0" cy="0"/>
        </a:xfrm>
      </p:grpSpPr>
      <p:pic>
        <p:nvPicPr>
          <p:cNvPr id="3" name="Picture 2">
            <a:extLst>
              <a:ext uri="{FF2B5EF4-FFF2-40B4-BE49-F238E27FC236}">
                <a16:creationId xmlns:a16="http://schemas.microsoft.com/office/drawing/2014/main" id="{3A70E89C-24E2-3848-9105-E62A76FC275E}"/>
              </a:ext>
            </a:extLst>
          </p:cNvPr>
          <p:cNvPicPr>
            <a:picLocks noChangeAspect="1"/>
          </p:cNvPicPr>
          <p:nvPr/>
        </p:nvPicPr>
        <p:blipFill>
          <a:blip r:embed="rId2"/>
          <a:src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4321A830-ACFF-6C61-07CA-D04E6E6FD08F}"/>
              </a:ext>
            </a:extLst>
          </p:cNvPr>
          <p:cNvSpPr/>
          <p:nvPr userDrawn="1"/>
        </p:nvSpPr>
        <p:spPr>
          <a:xfrm>
            <a:off x="5997575" y="1316038"/>
            <a:ext cx="5540304" cy="446831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Google Shape;53;p21"/>
          <p:cNvSpPr txBox="1">
            <a:spLocks noGrp="1"/>
          </p:cNvSpPr>
          <p:nvPr>
            <p:ph type="title"/>
          </p:nvPr>
        </p:nvSpPr>
        <p:spPr>
          <a:xfrm>
            <a:off x="839788" y="0"/>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000"/>
              <a:buFont typeface="Helvetica Neue"/>
              <a:buNone/>
              <a:defRPr sz="2800" b="1">
                <a:solidFill>
                  <a:schemeClr val="bg1"/>
                </a:solidFill>
                <a:latin typeface="+mn-lt"/>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dirty="0"/>
              <a:t>Click to edit Master title style</a:t>
            </a:r>
            <a:endParaRPr dirty="0"/>
          </a:p>
        </p:txBody>
      </p:sp>
      <p:sp>
        <p:nvSpPr>
          <p:cNvPr id="54" name="Google Shape;54;p21"/>
          <p:cNvSpPr txBox="1">
            <a:spLocks noGrp="1"/>
          </p:cNvSpPr>
          <p:nvPr>
            <p:ph type="body" idx="1"/>
          </p:nvPr>
        </p:nvSpPr>
        <p:spPr>
          <a:xfrm>
            <a:off x="839788" y="1316038"/>
            <a:ext cx="5157787" cy="461391"/>
          </a:xfrm>
          <a:prstGeom prst="rect">
            <a:avLst/>
          </a:prstGeom>
          <a:noFill/>
          <a:ln>
            <a:noFill/>
          </a:ln>
        </p:spPr>
        <p:txBody>
          <a:bodyPr spcFirstLastPara="1" wrap="square" lIns="91425" tIns="45700" rIns="91425" bIns="45700" anchor="t" anchorCtr="0">
            <a:normAutofit/>
          </a:bodyPr>
          <a:lstStyle>
            <a:lvl1pPr marL="0" lvl="0" indent="-228600" algn="l">
              <a:lnSpc>
                <a:spcPct val="90000"/>
              </a:lnSpc>
              <a:spcBef>
                <a:spcPts val="1000"/>
              </a:spcBef>
              <a:spcAft>
                <a:spcPts val="0"/>
              </a:spcAft>
              <a:buClr>
                <a:schemeClr val="dk1"/>
              </a:buClr>
              <a:buSzPts val="2400"/>
              <a:buNone/>
              <a:defRPr sz="2200" b="1">
                <a:solidFill>
                  <a:schemeClr val="bg1"/>
                </a:solidFill>
                <a:latin typeface="+mn-lt"/>
                <a:ea typeface="Helvetica Neue"/>
                <a:cs typeface="Helvetica Neue"/>
                <a:sym typeface="Helvetica Neue"/>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GB"/>
              <a:t>Click to edit Master text styles</a:t>
            </a:r>
          </a:p>
        </p:txBody>
      </p:sp>
      <p:sp>
        <p:nvSpPr>
          <p:cNvPr id="55" name="Google Shape;55;p21"/>
          <p:cNvSpPr txBox="1">
            <a:spLocks noGrp="1"/>
          </p:cNvSpPr>
          <p:nvPr>
            <p:ph type="body" idx="2"/>
          </p:nvPr>
        </p:nvSpPr>
        <p:spPr>
          <a:xfrm>
            <a:off x="839788" y="1816278"/>
            <a:ext cx="5157787" cy="368458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bg1"/>
              </a:buClr>
              <a:buSzPts val="2400"/>
              <a:buChar char="•"/>
              <a:defRPr sz="2000">
                <a:solidFill>
                  <a:schemeClr val="bg1"/>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GB"/>
              <a:t>Click to edit Master text styles</a:t>
            </a:r>
          </a:p>
        </p:txBody>
      </p:sp>
      <p:sp>
        <p:nvSpPr>
          <p:cNvPr id="56" name="Google Shape;56;p21"/>
          <p:cNvSpPr txBox="1">
            <a:spLocks noGrp="1"/>
          </p:cNvSpPr>
          <p:nvPr>
            <p:ph type="body" idx="3"/>
          </p:nvPr>
        </p:nvSpPr>
        <p:spPr>
          <a:xfrm>
            <a:off x="6172200" y="1316038"/>
            <a:ext cx="5183188" cy="461391"/>
          </a:xfrm>
          <a:prstGeom prst="rect">
            <a:avLst/>
          </a:prstGeom>
          <a:noFill/>
          <a:ln>
            <a:noFill/>
          </a:ln>
        </p:spPr>
        <p:txBody>
          <a:bodyPr spcFirstLastPara="1" wrap="square" lIns="91425" tIns="45700" rIns="91425" bIns="45700" anchor="t" anchorCtr="0">
            <a:normAutofit/>
          </a:bodyPr>
          <a:lstStyle>
            <a:lvl1pPr marL="0" lvl="0" indent="-228600" algn="l">
              <a:lnSpc>
                <a:spcPct val="90000"/>
              </a:lnSpc>
              <a:spcBef>
                <a:spcPts val="1000"/>
              </a:spcBef>
              <a:spcAft>
                <a:spcPts val="0"/>
              </a:spcAft>
              <a:buClr>
                <a:schemeClr val="dk1"/>
              </a:buClr>
              <a:buSzPts val="2400"/>
              <a:buNone/>
              <a:defRPr sz="2200" b="1">
                <a:solidFill>
                  <a:schemeClr val="bg1"/>
                </a:solidFill>
                <a:latin typeface="+mn-lt"/>
                <a:ea typeface="Helvetica Neue"/>
                <a:cs typeface="Helvetica Neue"/>
                <a:sym typeface="Helvetica Neue"/>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GB"/>
              <a:t>Click to edit Master text styles</a:t>
            </a:r>
          </a:p>
        </p:txBody>
      </p:sp>
      <p:sp>
        <p:nvSpPr>
          <p:cNvPr id="57" name="Google Shape;57;p21"/>
          <p:cNvSpPr txBox="1">
            <a:spLocks noGrp="1"/>
          </p:cNvSpPr>
          <p:nvPr>
            <p:ph type="body" idx="4"/>
          </p:nvPr>
        </p:nvSpPr>
        <p:spPr>
          <a:xfrm>
            <a:off x="6172200" y="1816278"/>
            <a:ext cx="5183188" cy="368458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bg1"/>
              </a:buClr>
              <a:buSzPts val="2400"/>
              <a:buChar char="•"/>
              <a:defRPr sz="2000">
                <a:solidFill>
                  <a:schemeClr val="bg1"/>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GB"/>
              <a:t>Click to edit Master text styles</a:t>
            </a:r>
          </a:p>
        </p:txBody>
      </p:sp>
      <p:sp>
        <p:nvSpPr>
          <p:cNvPr id="2" name="Slide Number Placeholder 2">
            <a:extLst>
              <a:ext uri="{FF2B5EF4-FFF2-40B4-BE49-F238E27FC236}">
                <a16:creationId xmlns:a16="http://schemas.microsoft.com/office/drawing/2014/main" id="{10AA9A2B-ABED-DB7D-BF31-1128BB037F8F}"/>
              </a:ext>
            </a:extLst>
          </p:cNvPr>
          <p:cNvSpPr>
            <a:spLocks noGrp="1"/>
          </p:cNvSpPr>
          <p:nvPr>
            <p:ph type="sldNum" idx="10"/>
          </p:nvPr>
        </p:nvSpPr>
        <p:spPr>
          <a:xfrm>
            <a:off x="11798300" y="6565900"/>
            <a:ext cx="393700" cy="292100"/>
          </a:xfrm>
        </p:spPr>
        <p:txBody>
          <a:bodyPr/>
          <a:lstStyle/>
          <a:p>
            <a:fld id="{00000000-1234-1234-1234-123412341234}" type="slidenum">
              <a:rPr lang="sv-SE" smtClean="0"/>
              <a:pPr/>
              <a:t>‹#›</a:t>
            </a:fld>
            <a:endParaRPr lang="sv-SE" dirty="0"/>
          </a:p>
        </p:txBody>
      </p:sp>
    </p:spTree>
    <p:extLst>
      <p:ext uri="{BB962C8B-B14F-4D97-AF65-F5344CB8AC3E}">
        <p14:creationId xmlns:p14="http://schemas.microsoft.com/office/powerpoint/2010/main" val="57832095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61"/>
        <p:cNvGrpSpPr/>
        <p:nvPr/>
      </p:nvGrpSpPr>
      <p:grpSpPr>
        <a:xfrm>
          <a:off x="0" y="0"/>
          <a:ext cx="0" cy="0"/>
          <a:chOff x="0" y="0"/>
          <a:chExt cx="0" cy="0"/>
        </a:xfrm>
      </p:grpSpPr>
      <p:sp>
        <p:nvSpPr>
          <p:cNvPr id="62" name="Google Shape;62;p22"/>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000"/>
              <a:buFont typeface="Helvetica Neue"/>
              <a:buNone/>
              <a:defRPr sz="2800" b="1">
                <a:latin typeface="+mj-lt"/>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dirty="0"/>
              <a:t>Click to edit Master title style</a:t>
            </a:r>
            <a:endParaRPr dirty="0"/>
          </a:p>
        </p:txBody>
      </p:sp>
      <p:sp>
        <p:nvSpPr>
          <p:cNvPr id="2" name="Slide Number Placeholder 2">
            <a:extLst>
              <a:ext uri="{FF2B5EF4-FFF2-40B4-BE49-F238E27FC236}">
                <a16:creationId xmlns:a16="http://schemas.microsoft.com/office/drawing/2014/main" id="{B9AD8697-92AB-E546-E92A-46423E2D16EB}"/>
              </a:ext>
            </a:extLst>
          </p:cNvPr>
          <p:cNvSpPr>
            <a:spLocks noGrp="1"/>
          </p:cNvSpPr>
          <p:nvPr>
            <p:ph type="sldNum" idx="10"/>
          </p:nvPr>
        </p:nvSpPr>
        <p:spPr>
          <a:xfrm>
            <a:off x="11798300" y="6565900"/>
            <a:ext cx="393700" cy="292100"/>
          </a:xfrm>
        </p:spPr>
        <p:txBody>
          <a:bodyPr/>
          <a:lstStyle/>
          <a:p>
            <a:fld id="{00000000-1234-1234-1234-123412341234}" type="slidenum">
              <a:rPr lang="sv-SE" smtClean="0"/>
              <a:pPr/>
              <a:t>‹#›</a:t>
            </a:fld>
            <a:endParaRPr lang="sv-SE" dirty="0"/>
          </a:p>
        </p:txBody>
      </p:sp>
    </p:spTree>
    <p:extLst>
      <p:ext uri="{BB962C8B-B14F-4D97-AF65-F5344CB8AC3E}">
        <p14:creationId xmlns:p14="http://schemas.microsoft.com/office/powerpoint/2010/main" val="57143600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preserve="1">
  <p:cSld name="Picture with Caption">
    <p:bg>
      <p:bgPr>
        <a:solidFill>
          <a:schemeClr val="lt1"/>
        </a:solidFill>
        <a:effectLst/>
      </p:bgPr>
    </p:bg>
    <p:spTree>
      <p:nvGrpSpPr>
        <p:cNvPr id="1" name="Shape 77"/>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5044575D-7810-24BF-4810-93F2CC87FC1C}"/>
              </a:ext>
            </a:extLst>
          </p:cNvPr>
          <p:cNvSpPr>
            <a:spLocks noGrp="1"/>
          </p:cNvSpPr>
          <p:nvPr>
            <p:ph type="sldNum" idx="10"/>
          </p:nvPr>
        </p:nvSpPr>
        <p:spPr>
          <a:xfrm>
            <a:off x="11798300" y="6565900"/>
            <a:ext cx="393700" cy="292100"/>
          </a:xfrm>
        </p:spPr>
        <p:txBody>
          <a:bodyPr/>
          <a:lstStyle/>
          <a:p>
            <a:fld id="{00000000-1234-1234-1234-123412341234}" type="slidenum">
              <a:rPr lang="sv-SE" smtClean="0"/>
              <a:pPr/>
              <a:t>‹#›</a:t>
            </a:fld>
            <a:endParaRPr lang="sv-SE" dirty="0"/>
          </a:p>
        </p:txBody>
      </p:sp>
    </p:spTree>
    <p:extLst>
      <p:ext uri="{BB962C8B-B14F-4D97-AF65-F5344CB8AC3E}">
        <p14:creationId xmlns:p14="http://schemas.microsoft.com/office/powerpoint/2010/main" val="301649659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preserve="1">
  <p:cSld name="1_Picture with Caption">
    <p:spTree>
      <p:nvGrpSpPr>
        <p:cNvPr id="1" name="Shape 77"/>
        <p:cNvGrpSpPr/>
        <p:nvPr/>
      </p:nvGrpSpPr>
      <p:grpSpPr>
        <a:xfrm>
          <a:off x="0" y="0"/>
          <a:ext cx="0" cy="0"/>
          <a:chOff x="0" y="0"/>
          <a:chExt cx="0" cy="0"/>
        </a:xfrm>
      </p:grpSpPr>
      <p:pic>
        <p:nvPicPr>
          <p:cNvPr id="9" name="Picture 8">
            <a:extLst>
              <a:ext uri="{FF2B5EF4-FFF2-40B4-BE49-F238E27FC236}">
                <a16:creationId xmlns:a16="http://schemas.microsoft.com/office/drawing/2014/main" id="{2F796EF1-10A7-8C88-C479-E8F73E4A2FCC}"/>
              </a:ext>
            </a:extLst>
          </p:cNvPr>
          <p:cNvPicPr>
            <a:picLocks noChangeAspect="1"/>
          </p:cNvPicPr>
          <p:nvPr userDrawn="1"/>
        </p:nvPicPr>
        <p:blipFill>
          <a:blip r:embed="rId2"/>
          <a:srcRect/>
          <a:stretch/>
        </p:blipFill>
        <p:spPr>
          <a:xfrm>
            <a:off x="0" y="0"/>
            <a:ext cx="12192000" cy="6858000"/>
          </a:xfrm>
          <a:prstGeom prst="rect">
            <a:avLst/>
          </a:prstGeom>
        </p:spPr>
      </p:pic>
      <p:sp>
        <p:nvSpPr>
          <p:cNvPr id="2" name="Slide Number Placeholder 2">
            <a:extLst>
              <a:ext uri="{FF2B5EF4-FFF2-40B4-BE49-F238E27FC236}">
                <a16:creationId xmlns:a16="http://schemas.microsoft.com/office/drawing/2014/main" id="{5044575D-7810-24BF-4810-93F2CC87FC1C}"/>
              </a:ext>
            </a:extLst>
          </p:cNvPr>
          <p:cNvSpPr>
            <a:spLocks noGrp="1"/>
          </p:cNvSpPr>
          <p:nvPr>
            <p:ph type="sldNum" idx="10"/>
          </p:nvPr>
        </p:nvSpPr>
        <p:spPr>
          <a:xfrm>
            <a:off x="11798300" y="6565900"/>
            <a:ext cx="393700" cy="292100"/>
          </a:xfrm>
        </p:spPr>
        <p:txBody>
          <a:bodyPr/>
          <a:lstStyle/>
          <a:p>
            <a:fld id="{00000000-1234-1234-1234-123412341234}" type="slidenum">
              <a:rPr lang="sv-SE" smtClean="0"/>
              <a:pPr/>
              <a:t>‹#›</a:t>
            </a:fld>
            <a:endParaRPr lang="sv-SE" dirty="0"/>
          </a:p>
        </p:txBody>
      </p:sp>
      <p:sp>
        <p:nvSpPr>
          <p:cNvPr id="5" name="Google Shape;53;p21">
            <a:extLst>
              <a:ext uri="{FF2B5EF4-FFF2-40B4-BE49-F238E27FC236}">
                <a16:creationId xmlns:a16="http://schemas.microsoft.com/office/drawing/2014/main" id="{2804BE51-4AE7-8958-602D-521D85C02AB0}"/>
              </a:ext>
            </a:extLst>
          </p:cNvPr>
          <p:cNvSpPr txBox="1">
            <a:spLocks noGrp="1"/>
          </p:cNvSpPr>
          <p:nvPr>
            <p:ph type="title"/>
          </p:nvPr>
        </p:nvSpPr>
        <p:spPr>
          <a:xfrm>
            <a:off x="839788" y="0"/>
            <a:ext cx="10864532"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000"/>
              <a:buFont typeface="Helvetica Neue"/>
              <a:buNone/>
              <a:defRPr sz="2800" b="1">
                <a:solidFill>
                  <a:schemeClr val="bg1"/>
                </a:solidFill>
                <a:latin typeface="+mj-lt"/>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dirty="0"/>
              <a:t>Click to edit Master title style</a:t>
            </a:r>
            <a:endParaRPr dirty="0"/>
          </a:p>
        </p:txBody>
      </p:sp>
      <p:sp>
        <p:nvSpPr>
          <p:cNvPr id="6" name="Google Shape;54;p21">
            <a:extLst>
              <a:ext uri="{FF2B5EF4-FFF2-40B4-BE49-F238E27FC236}">
                <a16:creationId xmlns:a16="http://schemas.microsoft.com/office/drawing/2014/main" id="{0AB446C0-12CA-AE7E-1A3C-CA6630BDBA47}"/>
              </a:ext>
            </a:extLst>
          </p:cNvPr>
          <p:cNvSpPr txBox="1">
            <a:spLocks noGrp="1"/>
          </p:cNvSpPr>
          <p:nvPr>
            <p:ph type="body" idx="1"/>
          </p:nvPr>
        </p:nvSpPr>
        <p:spPr>
          <a:xfrm>
            <a:off x="839788" y="1316038"/>
            <a:ext cx="4910771" cy="429635"/>
          </a:xfrm>
          <a:prstGeom prst="rect">
            <a:avLst/>
          </a:prstGeom>
          <a:noFill/>
          <a:ln>
            <a:noFill/>
          </a:ln>
        </p:spPr>
        <p:txBody>
          <a:bodyPr spcFirstLastPara="1" wrap="square" lIns="91425" tIns="45700" rIns="91425" bIns="45700" anchor="t" anchorCtr="0">
            <a:normAutofit/>
          </a:bodyPr>
          <a:lstStyle>
            <a:lvl1pPr marL="0" lvl="0" indent="-228600" algn="l">
              <a:lnSpc>
                <a:spcPct val="90000"/>
              </a:lnSpc>
              <a:spcBef>
                <a:spcPts val="1000"/>
              </a:spcBef>
              <a:spcAft>
                <a:spcPts val="0"/>
              </a:spcAft>
              <a:buClr>
                <a:schemeClr val="dk1"/>
              </a:buClr>
              <a:buSzPts val="2400"/>
              <a:buNone/>
              <a:defRPr sz="2200" b="1">
                <a:solidFill>
                  <a:schemeClr val="accent3">
                    <a:lumMod val="20000"/>
                    <a:lumOff val="80000"/>
                  </a:schemeClr>
                </a:solidFill>
                <a:latin typeface="+mn-lt"/>
                <a:ea typeface="Helvetica Neue"/>
                <a:cs typeface="Helvetica Neue"/>
                <a:sym typeface="Helvetica Neue"/>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GB" dirty="0"/>
              <a:t>Click to edit Master text styles</a:t>
            </a:r>
          </a:p>
        </p:txBody>
      </p:sp>
      <p:sp>
        <p:nvSpPr>
          <p:cNvPr id="7" name="Google Shape;55;p21">
            <a:extLst>
              <a:ext uri="{FF2B5EF4-FFF2-40B4-BE49-F238E27FC236}">
                <a16:creationId xmlns:a16="http://schemas.microsoft.com/office/drawing/2014/main" id="{339C6CE2-D488-CC10-AD93-5E55C11DD767}"/>
              </a:ext>
            </a:extLst>
          </p:cNvPr>
          <p:cNvSpPr txBox="1">
            <a:spLocks noGrp="1"/>
          </p:cNvSpPr>
          <p:nvPr>
            <p:ph type="body" idx="11"/>
          </p:nvPr>
        </p:nvSpPr>
        <p:spPr>
          <a:xfrm>
            <a:off x="839788" y="1829664"/>
            <a:ext cx="4910771" cy="368458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bg1"/>
              </a:buClr>
              <a:buSzPts val="2400"/>
              <a:buChar char="•"/>
              <a:defRPr sz="2000">
                <a:solidFill>
                  <a:schemeClr val="bg1"/>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GB"/>
              <a:t>Click to edit Master text styles</a:t>
            </a:r>
          </a:p>
        </p:txBody>
      </p:sp>
      <p:sp>
        <p:nvSpPr>
          <p:cNvPr id="8" name="Rectangle 7">
            <a:extLst>
              <a:ext uri="{FF2B5EF4-FFF2-40B4-BE49-F238E27FC236}">
                <a16:creationId xmlns:a16="http://schemas.microsoft.com/office/drawing/2014/main" id="{2A747783-11D2-0005-3676-55DC35F534B0}"/>
              </a:ext>
            </a:extLst>
          </p:cNvPr>
          <p:cNvSpPr/>
          <p:nvPr userDrawn="1"/>
        </p:nvSpPr>
        <p:spPr>
          <a:xfrm>
            <a:off x="5981252" y="1829664"/>
            <a:ext cx="5927463" cy="473623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Google Shape;79;p25"/>
          <p:cNvSpPr>
            <a:spLocks noGrp="1"/>
          </p:cNvSpPr>
          <p:nvPr>
            <p:ph type="pic" idx="2" hasCustomPrompt="1"/>
          </p:nvPr>
        </p:nvSpPr>
        <p:spPr>
          <a:xfrm>
            <a:off x="6096000" y="1971040"/>
            <a:ext cx="5608320" cy="44196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2000" b="0" i="1" u="none" strike="noStrike" cap="none">
                <a:solidFill>
                  <a:schemeClr val="bg1">
                    <a:lumMod val="50000"/>
                  </a:schemeClr>
                </a:solidFill>
                <a:latin typeface="+mj-lt"/>
                <a:ea typeface="Helvetica Neue"/>
                <a:cs typeface="Helvetica Neue"/>
                <a:sym typeface="Helvetica Neue"/>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pPr marL="457200" marR="0" lvl="0" indent="-381000" algn="l" defTabSz="914400" rtl="0" eaLnBrk="1" fontAlgn="auto" latinLnBrk="0" hangingPunct="1">
              <a:lnSpc>
                <a:spcPct val="90000"/>
              </a:lnSpc>
              <a:spcBef>
                <a:spcPts val="1000"/>
              </a:spcBef>
              <a:spcAft>
                <a:spcPts val="0"/>
              </a:spcAft>
              <a:buClr>
                <a:schemeClr val="dk1"/>
              </a:buClr>
              <a:buSzPts val="3200"/>
              <a:buFont typeface="Arial"/>
              <a:buNone/>
              <a:tabLst/>
              <a:defRPr/>
            </a:pPr>
            <a:r>
              <a:rPr lang="sv-SE" dirty="0"/>
              <a:t>Place </a:t>
            </a:r>
            <a:r>
              <a:rPr lang="sv-SE" dirty="0" err="1"/>
              <a:t>impactful</a:t>
            </a:r>
            <a:r>
              <a:rPr lang="sv-SE" dirty="0"/>
              <a:t> </a:t>
            </a:r>
            <a:r>
              <a:rPr lang="sv-SE" dirty="0" err="1"/>
              <a:t>picture</a:t>
            </a:r>
            <a:r>
              <a:rPr lang="sv-SE" dirty="0"/>
              <a:t> </a:t>
            </a:r>
            <a:r>
              <a:rPr lang="sv-SE" dirty="0" err="1"/>
              <a:t>here</a:t>
            </a:r>
            <a:r>
              <a:rPr lang="sv-SE" dirty="0"/>
              <a:t>.</a:t>
            </a:r>
          </a:p>
        </p:txBody>
      </p:sp>
      <p:cxnSp>
        <p:nvCxnSpPr>
          <p:cNvPr id="3" name="Straight Connector 2">
            <a:extLst>
              <a:ext uri="{FF2B5EF4-FFF2-40B4-BE49-F238E27FC236}">
                <a16:creationId xmlns:a16="http://schemas.microsoft.com/office/drawing/2014/main" id="{C043EF58-EF2D-D14C-7319-81751CB2501A}"/>
              </a:ext>
            </a:extLst>
          </p:cNvPr>
          <p:cNvCxnSpPr>
            <a:cxnSpLocks/>
          </p:cNvCxnSpPr>
          <p:nvPr/>
        </p:nvCxnSpPr>
        <p:spPr>
          <a:xfrm>
            <a:off x="6169572" y="5370785"/>
            <a:ext cx="5517931" cy="0"/>
          </a:xfrm>
          <a:prstGeom prst="line">
            <a:avLst/>
          </a:prstGeom>
          <a:ln w="19050"/>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46215664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preserve="1">
  <p:cSld name="1_Picture with Caption">
    <p:spTree>
      <p:nvGrpSpPr>
        <p:cNvPr id="1" name="Shape 77"/>
        <p:cNvGrpSpPr/>
        <p:nvPr/>
      </p:nvGrpSpPr>
      <p:grpSpPr>
        <a:xfrm>
          <a:off x="0" y="0"/>
          <a:ext cx="0" cy="0"/>
          <a:chOff x="0" y="0"/>
          <a:chExt cx="0" cy="0"/>
        </a:xfrm>
      </p:grpSpPr>
      <p:pic>
        <p:nvPicPr>
          <p:cNvPr id="4" name="Picture 3">
            <a:extLst>
              <a:ext uri="{FF2B5EF4-FFF2-40B4-BE49-F238E27FC236}">
                <a16:creationId xmlns:a16="http://schemas.microsoft.com/office/drawing/2014/main" id="{C69F427D-5DA1-66BC-4D23-81378603A73E}"/>
              </a:ext>
            </a:extLst>
          </p:cNvPr>
          <p:cNvPicPr>
            <a:picLocks noChangeAspect="1"/>
          </p:cNvPicPr>
          <p:nvPr/>
        </p:nvPicPr>
        <p:blipFill>
          <a:blip r:embed="rId2"/>
          <a:src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61B96DC3-EDED-A35A-DB3F-833161D31F0F}"/>
              </a:ext>
            </a:extLst>
          </p:cNvPr>
          <p:cNvSpPr/>
          <p:nvPr userDrawn="1"/>
        </p:nvSpPr>
        <p:spPr>
          <a:xfrm>
            <a:off x="279699" y="1829664"/>
            <a:ext cx="11629017" cy="473623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Google Shape;79;p25"/>
          <p:cNvSpPr>
            <a:spLocks noGrp="1"/>
          </p:cNvSpPr>
          <p:nvPr>
            <p:ph type="pic" idx="2" hasCustomPrompt="1"/>
          </p:nvPr>
        </p:nvSpPr>
        <p:spPr>
          <a:xfrm>
            <a:off x="6096000" y="1971040"/>
            <a:ext cx="5608320" cy="44196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2000" b="0" i="1" u="none" strike="noStrike" cap="none">
                <a:solidFill>
                  <a:schemeClr val="bg1">
                    <a:lumMod val="50000"/>
                  </a:schemeClr>
                </a:solidFill>
                <a:latin typeface="+mj-lt"/>
                <a:ea typeface="Helvetica Neue"/>
                <a:cs typeface="Helvetica Neue"/>
                <a:sym typeface="Helvetica Neue"/>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pPr marL="457200" marR="0" lvl="0" indent="-381000" algn="l" defTabSz="914400" rtl="0" eaLnBrk="1" fontAlgn="auto" latinLnBrk="0" hangingPunct="1">
              <a:lnSpc>
                <a:spcPct val="90000"/>
              </a:lnSpc>
              <a:spcBef>
                <a:spcPts val="1000"/>
              </a:spcBef>
              <a:spcAft>
                <a:spcPts val="0"/>
              </a:spcAft>
              <a:buClr>
                <a:schemeClr val="dk1"/>
              </a:buClr>
              <a:buSzPts val="3200"/>
              <a:buFont typeface="Arial"/>
              <a:buNone/>
              <a:tabLst/>
              <a:defRPr/>
            </a:pPr>
            <a:r>
              <a:rPr lang="sv-SE" dirty="0"/>
              <a:t>Place </a:t>
            </a:r>
            <a:r>
              <a:rPr lang="sv-SE" dirty="0" err="1"/>
              <a:t>impactful</a:t>
            </a:r>
            <a:r>
              <a:rPr lang="sv-SE" dirty="0"/>
              <a:t> </a:t>
            </a:r>
            <a:r>
              <a:rPr lang="sv-SE" dirty="0" err="1"/>
              <a:t>picture</a:t>
            </a:r>
            <a:r>
              <a:rPr lang="sv-SE" dirty="0"/>
              <a:t> </a:t>
            </a:r>
            <a:r>
              <a:rPr lang="sv-SE" dirty="0" err="1"/>
              <a:t>here</a:t>
            </a:r>
            <a:r>
              <a:rPr lang="sv-SE" dirty="0"/>
              <a:t>.</a:t>
            </a:r>
          </a:p>
        </p:txBody>
      </p:sp>
      <p:sp>
        <p:nvSpPr>
          <p:cNvPr id="2" name="Slide Number Placeholder 2">
            <a:extLst>
              <a:ext uri="{FF2B5EF4-FFF2-40B4-BE49-F238E27FC236}">
                <a16:creationId xmlns:a16="http://schemas.microsoft.com/office/drawing/2014/main" id="{5044575D-7810-24BF-4810-93F2CC87FC1C}"/>
              </a:ext>
            </a:extLst>
          </p:cNvPr>
          <p:cNvSpPr>
            <a:spLocks noGrp="1"/>
          </p:cNvSpPr>
          <p:nvPr>
            <p:ph type="sldNum" idx="10"/>
          </p:nvPr>
        </p:nvSpPr>
        <p:spPr>
          <a:xfrm>
            <a:off x="11798300" y="6565900"/>
            <a:ext cx="393700" cy="292100"/>
          </a:xfrm>
        </p:spPr>
        <p:txBody>
          <a:bodyPr/>
          <a:lstStyle/>
          <a:p>
            <a:fld id="{00000000-1234-1234-1234-123412341234}" type="slidenum">
              <a:rPr lang="sv-SE" smtClean="0"/>
              <a:pPr/>
              <a:t>‹#›</a:t>
            </a:fld>
            <a:endParaRPr lang="sv-SE" dirty="0"/>
          </a:p>
        </p:txBody>
      </p:sp>
      <p:sp>
        <p:nvSpPr>
          <p:cNvPr id="6" name="Google Shape;54;p21">
            <a:extLst>
              <a:ext uri="{FF2B5EF4-FFF2-40B4-BE49-F238E27FC236}">
                <a16:creationId xmlns:a16="http://schemas.microsoft.com/office/drawing/2014/main" id="{0AB446C0-12CA-AE7E-1A3C-CA6630BDBA47}"/>
              </a:ext>
            </a:extLst>
          </p:cNvPr>
          <p:cNvSpPr txBox="1">
            <a:spLocks noGrp="1"/>
          </p:cNvSpPr>
          <p:nvPr>
            <p:ph type="body" idx="1"/>
          </p:nvPr>
        </p:nvSpPr>
        <p:spPr>
          <a:xfrm>
            <a:off x="839788" y="1756881"/>
            <a:ext cx="4910771" cy="482885"/>
          </a:xfrm>
          <a:prstGeom prst="rect">
            <a:avLst/>
          </a:prstGeom>
          <a:noFill/>
          <a:ln>
            <a:noFill/>
          </a:ln>
        </p:spPr>
        <p:txBody>
          <a:bodyPr spcFirstLastPara="1" wrap="square" lIns="91425" tIns="45700" rIns="91425" bIns="45700" anchor="t" anchorCtr="0">
            <a:normAutofit/>
          </a:bodyPr>
          <a:lstStyle>
            <a:lvl1pPr marL="0" lvl="0" indent="-228600" algn="l">
              <a:lnSpc>
                <a:spcPct val="90000"/>
              </a:lnSpc>
              <a:spcBef>
                <a:spcPts val="1000"/>
              </a:spcBef>
              <a:spcAft>
                <a:spcPts val="0"/>
              </a:spcAft>
              <a:buClr>
                <a:schemeClr val="dk1"/>
              </a:buClr>
              <a:buSzPts val="2400"/>
              <a:buNone/>
              <a:defRPr sz="2400" b="1">
                <a:solidFill>
                  <a:schemeClr val="tx1"/>
                </a:solidFill>
                <a:latin typeface="+mn-lt"/>
                <a:ea typeface="Helvetica Neue"/>
                <a:cs typeface="Helvetica Neue"/>
                <a:sym typeface="Helvetica Neue"/>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GB"/>
              <a:t>Click to edit Master text styles</a:t>
            </a:r>
          </a:p>
        </p:txBody>
      </p:sp>
      <p:sp>
        <p:nvSpPr>
          <p:cNvPr id="7" name="Google Shape;55;p21">
            <a:extLst>
              <a:ext uri="{FF2B5EF4-FFF2-40B4-BE49-F238E27FC236}">
                <a16:creationId xmlns:a16="http://schemas.microsoft.com/office/drawing/2014/main" id="{339C6CE2-D488-CC10-AD93-5E55C11DD767}"/>
              </a:ext>
            </a:extLst>
          </p:cNvPr>
          <p:cNvSpPr txBox="1">
            <a:spLocks noGrp="1"/>
          </p:cNvSpPr>
          <p:nvPr>
            <p:ph type="body" idx="11"/>
          </p:nvPr>
        </p:nvSpPr>
        <p:spPr>
          <a:xfrm>
            <a:off x="839788" y="2283087"/>
            <a:ext cx="4910771" cy="368458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000">
                <a:solidFill>
                  <a:schemeClr val="tx1"/>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GB"/>
              <a:t>Click to edit Master text styles</a:t>
            </a:r>
          </a:p>
        </p:txBody>
      </p:sp>
      <p:sp>
        <p:nvSpPr>
          <p:cNvPr id="8" name="Google Shape;53;p21">
            <a:extLst>
              <a:ext uri="{FF2B5EF4-FFF2-40B4-BE49-F238E27FC236}">
                <a16:creationId xmlns:a16="http://schemas.microsoft.com/office/drawing/2014/main" id="{07213A82-FAAB-5D75-42CD-C50A00ED13EC}"/>
              </a:ext>
            </a:extLst>
          </p:cNvPr>
          <p:cNvSpPr txBox="1">
            <a:spLocks noGrp="1"/>
          </p:cNvSpPr>
          <p:nvPr>
            <p:ph type="title"/>
          </p:nvPr>
        </p:nvSpPr>
        <p:spPr>
          <a:xfrm>
            <a:off x="839788" y="5555"/>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000"/>
              <a:buFont typeface="Helvetica Neue"/>
              <a:buNone/>
              <a:defRPr sz="2800" b="1">
                <a:solidFill>
                  <a:schemeClr val="bg1"/>
                </a:solidFill>
                <a:latin typeface="+mj-lt"/>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dirty="0"/>
              <a:t>Click to edit Master title style</a:t>
            </a:r>
            <a:endParaRPr dirty="0"/>
          </a:p>
        </p:txBody>
      </p:sp>
    </p:spTree>
    <p:extLst>
      <p:ext uri="{BB962C8B-B14F-4D97-AF65-F5344CB8AC3E}">
        <p14:creationId xmlns:p14="http://schemas.microsoft.com/office/powerpoint/2010/main" val="4240466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B0D0C-0C81-F840-C90F-8CF3D9BAEFFF}"/>
              </a:ext>
            </a:extLst>
          </p:cNvPr>
          <p:cNvSpPr>
            <a:spLocks noGrp="1"/>
          </p:cNvSpPr>
          <p:nvPr>
            <p:ph type="title"/>
          </p:nvPr>
        </p:nvSpPr>
        <p:spPr>
          <a:xfrm>
            <a:off x="838200" y="15804"/>
            <a:ext cx="10515600" cy="1325563"/>
          </a:xfrm>
          <a:prstGeom prst="rect">
            <a:avLst/>
          </a:prstGeom>
        </p:spPr>
        <p:txBody>
          <a:bodyPr/>
          <a:lstStyle>
            <a:lvl1pPr>
              <a:defRPr baseline="0">
                <a:latin typeface="+mn-lt"/>
              </a:defRPr>
            </a:lvl1pPr>
          </a:lstStyle>
          <a:p>
            <a:r>
              <a:rPr lang="en-GB" dirty="0"/>
              <a:t>Click to edit Master title style</a:t>
            </a:r>
            <a:endParaRPr lang="en-US" dirty="0"/>
          </a:p>
        </p:txBody>
      </p:sp>
      <p:sp>
        <p:nvSpPr>
          <p:cNvPr id="3" name="Slide Number Placeholder 2">
            <a:extLst>
              <a:ext uri="{FF2B5EF4-FFF2-40B4-BE49-F238E27FC236}">
                <a16:creationId xmlns:a16="http://schemas.microsoft.com/office/drawing/2014/main" id="{5D8E5102-8D85-B351-C683-D6870D182776}"/>
              </a:ext>
            </a:extLst>
          </p:cNvPr>
          <p:cNvSpPr>
            <a:spLocks noGrp="1"/>
          </p:cNvSpPr>
          <p:nvPr>
            <p:ph type="sldNum" idx="10"/>
          </p:nvPr>
        </p:nvSpPr>
        <p:spPr/>
        <p:txBody>
          <a:bodyPr/>
          <a:lstStyle/>
          <a:p>
            <a:fld id="{00000000-1234-1234-1234-123412341234}" type="slidenum">
              <a:rPr lang="sv-SE" smtClean="0"/>
              <a:pPr/>
              <a:t>‹#›</a:t>
            </a:fld>
            <a:endParaRPr lang="sv-SE" dirty="0"/>
          </a:p>
        </p:txBody>
      </p:sp>
    </p:spTree>
    <p:extLst>
      <p:ext uri="{BB962C8B-B14F-4D97-AF65-F5344CB8AC3E}">
        <p14:creationId xmlns:p14="http://schemas.microsoft.com/office/powerpoint/2010/main" val="36770511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3" name="Picture 2">
            <a:extLst>
              <a:ext uri="{FF2B5EF4-FFF2-40B4-BE49-F238E27FC236}">
                <a16:creationId xmlns:a16="http://schemas.microsoft.com/office/drawing/2014/main" id="{86E5E6BE-A6A1-10D2-B88B-24B36E7901E5}"/>
              </a:ext>
            </a:extLst>
          </p:cNvPr>
          <p:cNvPicPr>
            <a:picLocks noChangeAspect="1"/>
          </p:cNvPicPr>
          <p:nvPr userDrawn="1"/>
        </p:nvPicPr>
        <p:blipFill>
          <a:blip r:embed="rId14"/>
          <a:srcRect/>
          <a:stretch/>
        </p:blipFill>
        <p:spPr>
          <a:xfrm>
            <a:off x="0" y="0"/>
            <a:ext cx="12192000" cy="6858000"/>
          </a:xfrm>
          <a:prstGeom prst="rect">
            <a:avLst/>
          </a:prstGeom>
        </p:spPr>
      </p:pic>
      <p:sp>
        <p:nvSpPr>
          <p:cNvPr id="14" name="Google Shape;14;p16"/>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bg1"/>
                </a:solidFill>
                <a:latin typeface="Arial" panose="020B0604020202020204" pitchFamily="34" charset="0"/>
                <a:ea typeface="Open Sans" panose="020B0606030504020204" pitchFamily="34" charset="0"/>
                <a:cs typeface="Arial" panose="020B0604020202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00000000-1234-1234-1234-123412341234}" type="slidenum">
              <a:rPr lang="sv-SE" smtClean="0"/>
              <a:pPr/>
              <a:t>‹#›</a:t>
            </a:fld>
            <a:endParaRPr lang="sv-SE" dirty="0"/>
          </a:p>
        </p:txBody>
      </p:sp>
      <p:sp>
        <p:nvSpPr>
          <p:cNvPr id="5" name="Title Placeholder 4">
            <a:extLst>
              <a:ext uri="{FF2B5EF4-FFF2-40B4-BE49-F238E27FC236}">
                <a16:creationId xmlns:a16="http://schemas.microsoft.com/office/drawing/2014/main" id="{BE7CC00F-31E2-FDCD-E25C-C29A300A4667}"/>
              </a:ext>
            </a:extLst>
          </p:cNvPr>
          <p:cNvSpPr>
            <a:spLocks noGrp="1"/>
          </p:cNvSpPr>
          <p:nvPr>
            <p:ph type="title"/>
          </p:nvPr>
        </p:nvSpPr>
        <p:spPr>
          <a:xfrm>
            <a:off x="838200" y="0"/>
            <a:ext cx="10515600" cy="1325563"/>
          </a:xfrm>
          <a:prstGeom prst="rect">
            <a:avLst/>
          </a:prstGeom>
        </p:spPr>
        <p:txBody>
          <a:bodyPr vert="horz" lIns="91440" tIns="45720" rIns="91440" bIns="45720" rtlCol="0" anchor="b">
            <a:normAutofit/>
          </a:bodyPr>
          <a:lstStyle/>
          <a:p>
            <a:r>
              <a:rPr lang="en-GB" dirty="0"/>
              <a:t>Click to edit Master title style</a:t>
            </a:r>
            <a:endParaRPr lang="en-US" dirty="0"/>
          </a:p>
        </p:txBody>
      </p:sp>
    </p:spTree>
    <p:extLst>
      <p:ext uri="{BB962C8B-B14F-4D97-AF65-F5344CB8AC3E}">
        <p14:creationId xmlns:p14="http://schemas.microsoft.com/office/powerpoint/2010/main" val="446252797"/>
      </p:ext>
    </p:extLst>
  </p:cSld>
  <p:clrMap bg1="lt1" tx1="dk1" bg2="dk2" tx2="lt2" accent1="accent1" accent2="accent2" accent3="accent3" accent4="accent4" accent5="accent5" accent6="accent6" hlink="hlink" folHlink="folHlink"/>
  <p:sldLayoutIdLst>
    <p:sldLayoutId id="2147483701" r:id="rId1"/>
    <p:sldLayoutId id="2147483702" r:id="rId2"/>
    <p:sldLayoutId id="2147483703" r:id="rId3"/>
    <p:sldLayoutId id="2147483705" r:id="rId4"/>
    <p:sldLayoutId id="2147483706" r:id="rId5"/>
    <p:sldLayoutId id="2147483707" r:id="rId6"/>
    <p:sldLayoutId id="2147483708" r:id="rId7"/>
    <p:sldLayoutId id="2147483709" r:id="rId8"/>
    <p:sldLayoutId id="2147483711" r:id="rId9"/>
    <p:sldLayoutId id="2147483713" r:id="rId10"/>
    <p:sldLayoutId id="2147483667" r:id="rId11"/>
    <p:sldLayoutId id="2147483660" r:id="rId12"/>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800" b="1" i="0" u="none" strike="noStrike" cap="none" baseline="0">
          <a:solidFill>
            <a:schemeClr val="accent1"/>
          </a:solidFill>
          <a:latin typeface="Arial" panose="020B0604020202020204" pitchFamily="34" charset="0"/>
          <a:ea typeface="Open Sans" panose="020B0606030504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0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9.png"/><Relationship Id="rId4" Type="http://schemas.openxmlformats.org/officeDocument/2006/relationships/diagramQuickStyle" Target="../diagrams/quickStyle2.xml"/><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41D3A-296D-75FB-88E4-B253A9E88EE1}"/>
              </a:ext>
            </a:extLst>
          </p:cNvPr>
          <p:cNvSpPr>
            <a:spLocks noGrp="1"/>
          </p:cNvSpPr>
          <p:nvPr>
            <p:ph type="ctrTitle"/>
          </p:nvPr>
        </p:nvSpPr>
        <p:spPr>
          <a:xfrm>
            <a:off x="2857587" y="3429000"/>
            <a:ext cx="4880223" cy="1283025"/>
          </a:xfrm>
        </p:spPr>
        <p:txBody>
          <a:bodyPr anchor="t"/>
          <a:lstStyle/>
          <a:p>
            <a:r>
              <a:rPr lang="en-US" dirty="0"/>
              <a:t>8. Scenario Development</a:t>
            </a:r>
          </a:p>
        </p:txBody>
      </p:sp>
      <p:sp>
        <p:nvSpPr>
          <p:cNvPr id="4" name="Subtitle 2">
            <a:extLst>
              <a:ext uri="{FF2B5EF4-FFF2-40B4-BE49-F238E27FC236}">
                <a16:creationId xmlns:a16="http://schemas.microsoft.com/office/drawing/2014/main" id="{3C445300-E273-9F4F-B6D4-9913DD34DF27}"/>
              </a:ext>
            </a:extLst>
          </p:cNvPr>
          <p:cNvSpPr txBox="1">
            <a:spLocks/>
          </p:cNvSpPr>
          <p:nvPr/>
        </p:nvSpPr>
        <p:spPr>
          <a:xfrm>
            <a:off x="2621281" y="6439801"/>
            <a:ext cx="7242048" cy="418199"/>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0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600" dirty="0">
                <a:solidFill>
                  <a:schemeClr val="bg1"/>
                </a:solidFill>
              </a:rPr>
              <a:t>Produced in partnership with the International Atomic Energy Agency (IAEA)</a:t>
            </a:r>
          </a:p>
        </p:txBody>
      </p:sp>
      <p:pic>
        <p:nvPicPr>
          <p:cNvPr id="3" name="Picture 2" descr="\\iaea.org\Secretariat\MTCD\PublishingCurrent\2017\IAEA\17-42841_LOGO_IAEA_update\Design\Presentation_IAEA\IAEA_Logo_SHORT_vertical_white.png">
            <a:extLst>
              <a:ext uri="{FF2B5EF4-FFF2-40B4-BE49-F238E27FC236}">
                <a16:creationId xmlns:a16="http://schemas.microsoft.com/office/drawing/2014/main" id="{4F68DF1A-C495-89A8-61A2-0330CF2E713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7587" y="815520"/>
            <a:ext cx="1176688" cy="14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1856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A7EE5-ABAC-D86D-8D69-2893D03640FE}"/>
              </a:ext>
            </a:extLst>
          </p:cNvPr>
          <p:cNvSpPr>
            <a:spLocks noGrp="1"/>
          </p:cNvSpPr>
          <p:nvPr>
            <p:ph type="title"/>
          </p:nvPr>
        </p:nvSpPr>
        <p:spPr/>
        <p:txBody>
          <a:bodyPr/>
          <a:lstStyle/>
          <a:p>
            <a:r>
              <a:rPr lang="en-GB" dirty="0"/>
              <a:t>The Evolution of Energy Intensity</a:t>
            </a:r>
          </a:p>
        </p:txBody>
      </p:sp>
      <p:pic>
        <p:nvPicPr>
          <p:cNvPr id="3" name="Image 8">
            <a:extLst>
              <a:ext uri="{FF2B5EF4-FFF2-40B4-BE49-F238E27FC236}">
                <a16:creationId xmlns:a16="http://schemas.microsoft.com/office/drawing/2014/main" id="{1387C173-A4D4-B01E-B1C2-19E194F62154}"/>
              </a:ext>
            </a:extLst>
          </p:cNvPr>
          <p:cNvPicPr>
            <a:picLocks noChangeAspect="1"/>
          </p:cNvPicPr>
          <p:nvPr/>
        </p:nvPicPr>
        <p:blipFill>
          <a:blip r:embed="rId3"/>
          <a:stretch>
            <a:fillRect/>
          </a:stretch>
        </p:blipFill>
        <p:spPr>
          <a:xfrm>
            <a:off x="3274821" y="1725555"/>
            <a:ext cx="5642358" cy="4311079"/>
          </a:xfrm>
          <a:prstGeom prst="rect">
            <a:avLst/>
          </a:prstGeom>
        </p:spPr>
      </p:pic>
    </p:spTree>
    <p:extLst>
      <p:ext uri="{BB962C8B-B14F-4D97-AF65-F5344CB8AC3E}">
        <p14:creationId xmlns:p14="http://schemas.microsoft.com/office/powerpoint/2010/main" val="1274766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CD2C5-C0AA-FB40-5B4E-D8F46A53FD17}"/>
              </a:ext>
            </a:extLst>
          </p:cNvPr>
          <p:cNvSpPr>
            <a:spLocks noGrp="1"/>
          </p:cNvSpPr>
          <p:nvPr>
            <p:ph type="title"/>
          </p:nvPr>
        </p:nvSpPr>
        <p:spPr/>
        <p:txBody>
          <a:bodyPr/>
          <a:lstStyle/>
          <a:p>
            <a:r>
              <a:rPr lang="en-GB" dirty="0"/>
              <a:t>Business as Usual (BAU) Scenario</a:t>
            </a:r>
          </a:p>
        </p:txBody>
      </p:sp>
      <p:pic>
        <p:nvPicPr>
          <p:cNvPr id="3" name="Image 6">
            <a:extLst>
              <a:ext uri="{FF2B5EF4-FFF2-40B4-BE49-F238E27FC236}">
                <a16:creationId xmlns:a16="http://schemas.microsoft.com/office/drawing/2014/main" id="{A5B03B27-70D0-DC73-B57A-FE624302055D}"/>
              </a:ext>
            </a:extLst>
          </p:cNvPr>
          <p:cNvPicPr>
            <a:picLocks noChangeAspect="1"/>
          </p:cNvPicPr>
          <p:nvPr/>
        </p:nvPicPr>
        <p:blipFill>
          <a:blip r:embed="rId3"/>
          <a:stretch>
            <a:fillRect/>
          </a:stretch>
        </p:blipFill>
        <p:spPr>
          <a:xfrm>
            <a:off x="2843502" y="1568025"/>
            <a:ext cx="6504996" cy="4426080"/>
          </a:xfrm>
          <a:prstGeom prst="rect">
            <a:avLst/>
          </a:prstGeom>
        </p:spPr>
      </p:pic>
    </p:spTree>
    <p:extLst>
      <p:ext uri="{BB962C8B-B14F-4D97-AF65-F5344CB8AC3E}">
        <p14:creationId xmlns:p14="http://schemas.microsoft.com/office/powerpoint/2010/main" val="725794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56C86-236F-986D-54CB-02318159E683}"/>
              </a:ext>
            </a:extLst>
          </p:cNvPr>
          <p:cNvSpPr>
            <a:spLocks noGrp="1"/>
          </p:cNvSpPr>
          <p:nvPr>
            <p:ph type="title"/>
          </p:nvPr>
        </p:nvSpPr>
        <p:spPr/>
        <p:txBody>
          <a:bodyPr/>
          <a:lstStyle/>
          <a:p>
            <a:r>
              <a:rPr lang="en-GB" dirty="0"/>
              <a:t>Trends in Households</a:t>
            </a:r>
          </a:p>
        </p:txBody>
      </p:sp>
      <p:pic>
        <p:nvPicPr>
          <p:cNvPr id="3" name="Image 1">
            <a:extLst>
              <a:ext uri="{FF2B5EF4-FFF2-40B4-BE49-F238E27FC236}">
                <a16:creationId xmlns:a16="http://schemas.microsoft.com/office/drawing/2014/main" id="{F51E2E47-8712-8F35-1085-3D088E1F5E3E}"/>
              </a:ext>
            </a:extLst>
          </p:cNvPr>
          <p:cNvPicPr>
            <a:picLocks noChangeAspect="1"/>
          </p:cNvPicPr>
          <p:nvPr/>
        </p:nvPicPr>
        <p:blipFill>
          <a:blip r:embed="rId2"/>
          <a:stretch>
            <a:fillRect/>
          </a:stretch>
        </p:blipFill>
        <p:spPr>
          <a:xfrm>
            <a:off x="481989" y="1931618"/>
            <a:ext cx="5477554" cy="3564111"/>
          </a:xfrm>
          <a:prstGeom prst="rect">
            <a:avLst/>
          </a:prstGeom>
        </p:spPr>
      </p:pic>
      <p:pic>
        <p:nvPicPr>
          <p:cNvPr id="4" name="Image 2">
            <a:extLst>
              <a:ext uri="{FF2B5EF4-FFF2-40B4-BE49-F238E27FC236}">
                <a16:creationId xmlns:a16="http://schemas.microsoft.com/office/drawing/2014/main" id="{E02B9D3A-0B42-2471-BDA3-6211A235F52D}"/>
              </a:ext>
            </a:extLst>
          </p:cNvPr>
          <p:cNvPicPr>
            <a:picLocks noChangeAspect="1"/>
          </p:cNvPicPr>
          <p:nvPr/>
        </p:nvPicPr>
        <p:blipFill>
          <a:blip r:embed="rId3"/>
          <a:stretch>
            <a:fillRect/>
          </a:stretch>
        </p:blipFill>
        <p:spPr>
          <a:xfrm>
            <a:off x="5948141" y="1932612"/>
            <a:ext cx="5868194" cy="3563117"/>
          </a:xfrm>
          <a:prstGeom prst="rect">
            <a:avLst/>
          </a:prstGeom>
        </p:spPr>
      </p:pic>
    </p:spTree>
    <p:extLst>
      <p:ext uri="{BB962C8B-B14F-4D97-AF65-F5344CB8AC3E}">
        <p14:creationId xmlns:p14="http://schemas.microsoft.com/office/powerpoint/2010/main" val="1478278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50202-20E4-BC96-621D-A6A5A5795533}"/>
              </a:ext>
            </a:extLst>
          </p:cNvPr>
          <p:cNvSpPr>
            <a:spLocks noGrp="1"/>
          </p:cNvSpPr>
          <p:nvPr>
            <p:ph type="title"/>
          </p:nvPr>
        </p:nvSpPr>
        <p:spPr/>
        <p:txBody>
          <a:bodyPr/>
          <a:lstStyle/>
          <a:p>
            <a:r>
              <a:rPr lang="en-GB" dirty="0"/>
              <a:t>More Trends in Households</a:t>
            </a:r>
          </a:p>
        </p:txBody>
      </p:sp>
      <p:pic>
        <p:nvPicPr>
          <p:cNvPr id="3" name="Image 3">
            <a:extLst>
              <a:ext uri="{FF2B5EF4-FFF2-40B4-BE49-F238E27FC236}">
                <a16:creationId xmlns:a16="http://schemas.microsoft.com/office/drawing/2014/main" id="{C4A3346D-EBAB-3AC9-DD16-8E032CA1FC6D}"/>
              </a:ext>
            </a:extLst>
          </p:cNvPr>
          <p:cNvPicPr>
            <a:picLocks noChangeAspect="1"/>
          </p:cNvPicPr>
          <p:nvPr/>
        </p:nvPicPr>
        <p:blipFill>
          <a:blip r:embed="rId2"/>
          <a:stretch>
            <a:fillRect/>
          </a:stretch>
        </p:blipFill>
        <p:spPr>
          <a:xfrm>
            <a:off x="321089" y="1747055"/>
            <a:ext cx="5271637" cy="3553098"/>
          </a:xfrm>
          <a:prstGeom prst="rect">
            <a:avLst/>
          </a:prstGeom>
        </p:spPr>
      </p:pic>
      <p:pic>
        <p:nvPicPr>
          <p:cNvPr id="4" name="Image 4">
            <a:extLst>
              <a:ext uri="{FF2B5EF4-FFF2-40B4-BE49-F238E27FC236}">
                <a16:creationId xmlns:a16="http://schemas.microsoft.com/office/drawing/2014/main" id="{707973E1-7964-2B7E-AD10-D0C54E6882DC}"/>
              </a:ext>
            </a:extLst>
          </p:cNvPr>
          <p:cNvPicPr>
            <a:picLocks noChangeAspect="1"/>
          </p:cNvPicPr>
          <p:nvPr/>
        </p:nvPicPr>
        <p:blipFill>
          <a:blip r:embed="rId3"/>
          <a:stretch>
            <a:fillRect/>
          </a:stretch>
        </p:blipFill>
        <p:spPr>
          <a:xfrm>
            <a:off x="6241312" y="1747055"/>
            <a:ext cx="5629599" cy="3527075"/>
          </a:xfrm>
          <a:prstGeom prst="rect">
            <a:avLst/>
          </a:prstGeom>
        </p:spPr>
      </p:pic>
    </p:spTree>
    <p:extLst>
      <p:ext uri="{BB962C8B-B14F-4D97-AF65-F5344CB8AC3E}">
        <p14:creationId xmlns:p14="http://schemas.microsoft.com/office/powerpoint/2010/main" val="3185167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E426C-39E1-9353-B67E-0CE01FFE5D9E}"/>
              </a:ext>
            </a:extLst>
          </p:cNvPr>
          <p:cNvSpPr>
            <a:spLocks noGrp="1"/>
          </p:cNvSpPr>
          <p:nvPr>
            <p:ph type="title"/>
          </p:nvPr>
        </p:nvSpPr>
        <p:spPr/>
        <p:txBody>
          <a:bodyPr/>
          <a:lstStyle/>
          <a:p>
            <a:r>
              <a:rPr lang="en-GB" dirty="0"/>
              <a:t>Trends in Services</a:t>
            </a:r>
          </a:p>
        </p:txBody>
      </p:sp>
      <p:pic>
        <p:nvPicPr>
          <p:cNvPr id="3" name="Image 1">
            <a:extLst>
              <a:ext uri="{FF2B5EF4-FFF2-40B4-BE49-F238E27FC236}">
                <a16:creationId xmlns:a16="http://schemas.microsoft.com/office/drawing/2014/main" id="{C69ADF38-D113-C596-6B2D-52DF797C15EA}"/>
              </a:ext>
            </a:extLst>
          </p:cNvPr>
          <p:cNvPicPr>
            <a:picLocks noChangeAspect="1"/>
          </p:cNvPicPr>
          <p:nvPr/>
        </p:nvPicPr>
        <p:blipFill>
          <a:blip r:embed="rId2"/>
          <a:stretch>
            <a:fillRect/>
          </a:stretch>
        </p:blipFill>
        <p:spPr>
          <a:xfrm>
            <a:off x="2792180" y="1497629"/>
            <a:ext cx="6607640" cy="4321379"/>
          </a:xfrm>
          <a:prstGeom prst="rect">
            <a:avLst/>
          </a:prstGeom>
        </p:spPr>
      </p:pic>
    </p:spTree>
    <p:extLst>
      <p:ext uri="{BB962C8B-B14F-4D97-AF65-F5344CB8AC3E}">
        <p14:creationId xmlns:p14="http://schemas.microsoft.com/office/powerpoint/2010/main" val="2100954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CB354-A570-832B-3B9D-451D19F6AFB6}"/>
              </a:ext>
            </a:extLst>
          </p:cNvPr>
          <p:cNvSpPr>
            <a:spLocks noGrp="1"/>
          </p:cNvSpPr>
          <p:nvPr>
            <p:ph type="title"/>
          </p:nvPr>
        </p:nvSpPr>
        <p:spPr/>
        <p:txBody>
          <a:bodyPr/>
          <a:lstStyle/>
          <a:p>
            <a:r>
              <a:rPr lang="en-GB" dirty="0"/>
              <a:t>Example of Policies</a:t>
            </a:r>
          </a:p>
        </p:txBody>
      </p:sp>
      <p:graphicFrame>
        <p:nvGraphicFramePr>
          <p:cNvPr id="4" name="Table 3">
            <a:extLst>
              <a:ext uri="{FF2B5EF4-FFF2-40B4-BE49-F238E27FC236}">
                <a16:creationId xmlns:a16="http://schemas.microsoft.com/office/drawing/2014/main" id="{378C2574-5034-C351-EBA3-9BA0AC66E431}"/>
              </a:ext>
            </a:extLst>
          </p:cNvPr>
          <p:cNvGraphicFramePr>
            <a:graphicFrameLocks noGrp="1"/>
          </p:cNvGraphicFramePr>
          <p:nvPr>
            <p:extLst>
              <p:ext uri="{D42A27DB-BD31-4B8C-83A1-F6EECF244321}">
                <p14:modId xmlns:p14="http://schemas.microsoft.com/office/powerpoint/2010/main" val="1509653209"/>
              </p:ext>
            </p:extLst>
          </p:nvPr>
        </p:nvGraphicFramePr>
        <p:xfrm>
          <a:off x="2032000" y="1463946"/>
          <a:ext cx="8128000" cy="4871720"/>
        </p:xfrm>
        <a:graphic>
          <a:graphicData uri="http://schemas.openxmlformats.org/drawingml/2006/table">
            <a:tbl>
              <a:tblPr firstRow="1" bandRow="1">
                <a:tableStyleId>{B8DA472E-C0B5-4FAA-A71B-45BBE6C39A2A}</a:tableStyleId>
              </a:tblPr>
              <a:tblGrid>
                <a:gridCol w="2125331">
                  <a:extLst>
                    <a:ext uri="{9D8B030D-6E8A-4147-A177-3AD203B41FA5}">
                      <a16:colId xmlns:a16="http://schemas.microsoft.com/office/drawing/2014/main" val="1443758274"/>
                    </a:ext>
                  </a:extLst>
                </a:gridCol>
                <a:gridCol w="6002669">
                  <a:extLst>
                    <a:ext uri="{9D8B030D-6E8A-4147-A177-3AD203B41FA5}">
                      <a16:colId xmlns:a16="http://schemas.microsoft.com/office/drawing/2014/main" val="58786374"/>
                    </a:ext>
                  </a:extLst>
                </a:gridCol>
              </a:tblGrid>
              <a:tr h="370840">
                <a:tc>
                  <a:txBody>
                    <a:bodyPr/>
                    <a:lstStyle/>
                    <a:p>
                      <a:r>
                        <a:rPr lang="en-GB" dirty="0"/>
                        <a:t>Sector</a:t>
                      </a:r>
                    </a:p>
                  </a:txBody>
                  <a:tcPr/>
                </a:tc>
                <a:tc>
                  <a:txBody>
                    <a:bodyPr/>
                    <a:lstStyle/>
                    <a:p>
                      <a:r>
                        <a:rPr lang="en-GB" dirty="0"/>
                        <a:t>Policy</a:t>
                      </a:r>
                    </a:p>
                  </a:txBody>
                  <a:tcPr/>
                </a:tc>
                <a:extLst>
                  <a:ext uri="{0D108BD9-81ED-4DB2-BD59-A6C34878D82A}">
                    <a16:rowId xmlns:a16="http://schemas.microsoft.com/office/drawing/2014/main" val="133561528"/>
                  </a:ext>
                </a:extLst>
              </a:tr>
              <a:tr h="370840">
                <a:tc>
                  <a:txBody>
                    <a:bodyPr/>
                    <a:lstStyle/>
                    <a:p>
                      <a:r>
                        <a:rPr lang="en-GB" dirty="0"/>
                        <a:t>Agriculture</a:t>
                      </a:r>
                    </a:p>
                  </a:txBody>
                  <a:tcPr/>
                </a:tc>
                <a:tc>
                  <a:txBody>
                    <a:bodyPr/>
                    <a:lstStyle/>
                    <a:p>
                      <a:pPr marL="285750" indent="-285750">
                        <a:buFont typeface="Arial" panose="020B0604020202020204" pitchFamily="34" charset="0"/>
                        <a:buChar char="•"/>
                      </a:pPr>
                      <a:r>
                        <a:rPr lang="en-GB" dirty="0"/>
                        <a:t>Mechanisation</a:t>
                      </a:r>
                    </a:p>
                    <a:p>
                      <a:pPr marL="285750" indent="-285750">
                        <a:buFont typeface="Arial" panose="020B0604020202020204" pitchFamily="34" charset="0"/>
                        <a:buChar char="•"/>
                      </a:pPr>
                      <a:r>
                        <a:rPr lang="en-GB" dirty="0"/>
                        <a:t>Promotion of off-season agriculture</a:t>
                      </a:r>
                    </a:p>
                    <a:p>
                      <a:pPr marL="285750" indent="-285750">
                        <a:buFont typeface="Arial" panose="020B0604020202020204" pitchFamily="34" charset="0"/>
                        <a:buChar char="•"/>
                      </a:pPr>
                      <a:r>
                        <a:rPr lang="en-GB" dirty="0"/>
                        <a:t>Shift towards alternative crops/livestock</a:t>
                      </a:r>
                    </a:p>
                  </a:txBody>
                  <a:tcPr/>
                </a:tc>
                <a:extLst>
                  <a:ext uri="{0D108BD9-81ED-4DB2-BD59-A6C34878D82A}">
                    <a16:rowId xmlns:a16="http://schemas.microsoft.com/office/drawing/2014/main" val="1551206494"/>
                  </a:ext>
                </a:extLst>
              </a:tr>
              <a:tr h="370840">
                <a:tc>
                  <a:txBody>
                    <a:bodyPr/>
                    <a:lstStyle/>
                    <a:p>
                      <a:r>
                        <a:rPr lang="en-GB" dirty="0"/>
                        <a:t>Construction</a:t>
                      </a:r>
                    </a:p>
                  </a:txBody>
                  <a:tcPr/>
                </a:tc>
                <a:tc>
                  <a:txBody>
                    <a:bodyPr/>
                    <a:lstStyle/>
                    <a:p>
                      <a:pPr marL="285750" indent="-285750">
                        <a:buFont typeface="Arial" panose="020B0604020202020204" pitchFamily="34" charset="0"/>
                        <a:buChar char="•"/>
                      </a:pPr>
                      <a:r>
                        <a:rPr lang="en-GB" dirty="0"/>
                        <a:t>Reduction in labour intensity of projects through mechanisation</a:t>
                      </a:r>
                    </a:p>
                  </a:txBody>
                  <a:tcPr/>
                </a:tc>
                <a:extLst>
                  <a:ext uri="{0D108BD9-81ED-4DB2-BD59-A6C34878D82A}">
                    <a16:rowId xmlns:a16="http://schemas.microsoft.com/office/drawing/2014/main" val="2976840429"/>
                  </a:ext>
                </a:extLst>
              </a:tr>
              <a:tr h="370840">
                <a:tc>
                  <a:txBody>
                    <a:bodyPr/>
                    <a:lstStyle/>
                    <a:p>
                      <a:r>
                        <a:rPr lang="en-GB" dirty="0"/>
                        <a:t>Mining</a:t>
                      </a:r>
                    </a:p>
                  </a:txBody>
                  <a:tcPr/>
                </a:tc>
                <a:tc>
                  <a:txBody>
                    <a:bodyPr/>
                    <a:lstStyle/>
                    <a:p>
                      <a:pPr marL="285750" indent="-285750">
                        <a:buFont typeface="Arial" panose="020B0604020202020204" pitchFamily="34" charset="0"/>
                        <a:buChar char="•"/>
                      </a:pPr>
                      <a:r>
                        <a:rPr lang="en-GB" dirty="0"/>
                        <a:t>Modernisation of equipment used</a:t>
                      </a:r>
                    </a:p>
                  </a:txBody>
                  <a:tcPr/>
                </a:tc>
                <a:extLst>
                  <a:ext uri="{0D108BD9-81ED-4DB2-BD59-A6C34878D82A}">
                    <a16:rowId xmlns:a16="http://schemas.microsoft.com/office/drawing/2014/main" val="4239598099"/>
                  </a:ext>
                </a:extLst>
              </a:tr>
              <a:tr h="370840">
                <a:tc>
                  <a:txBody>
                    <a:bodyPr/>
                    <a:lstStyle/>
                    <a:p>
                      <a:r>
                        <a:rPr lang="en-GB" dirty="0"/>
                        <a:t>Manufacturing</a:t>
                      </a:r>
                    </a:p>
                  </a:txBody>
                  <a:tcPr/>
                </a:tc>
                <a:tc>
                  <a:txBody>
                    <a:bodyPr/>
                    <a:lstStyle/>
                    <a:p>
                      <a:pPr marL="285750" indent="-285750">
                        <a:buFont typeface="Arial" panose="020B0604020202020204" pitchFamily="34" charset="0"/>
                        <a:buChar char="•"/>
                      </a:pPr>
                      <a:r>
                        <a:rPr lang="en-GB" dirty="0"/>
                        <a:t>Promotion of thermal energy efficiency</a:t>
                      </a:r>
                    </a:p>
                    <a:p>
                      <a:pPr marL="285750" indent="-285750">
                        <a:buFont typeface="Arial" panose="020B0604020202020204" pitchFamily="34" charset="0"/>
                        <a:buChar char="•"/>
                      </a:pPr>
                      <a:r>
                        <a:rPr lang="en-GB" dirty="0"/>
                        <a:t>Shift towards less energy intense industries</a:t>
                      </a:r>
                    </a:p>
                  </a:txBody>
                  <a:tcPr/>
                </a:tc>
                <a:extLst>
                  <a:ext uri="{0D108BD9-81ED-4DB2-BD59-A6C34878D82A}">
                    <a16:rowId xmlns:a16="http://schemas.microsoft.com/office/drawing/2014/main" val="3462414445"/>
                  </a:ext>
                </a:extLst>
              </a:tr>
              <a:tr h="370840">
                <a:tc>
                  <a:txBody>
                    <a:bodyPr/>
                    <a:lstStyle/>
                    <a:p>
                      <a:r>
                        <a:rPr lang="en-GB" dirty="0"/>
                        <a:t>Household</a:t>
                      </a:r>
                    </a:p>
                  </a:txBody>
                  <a:tcPr/>
                </a:tc>
                <a:tc>
                  <a:txBody>
                    <a:bodyPr/>
                    <a:lstStyle/>
                    <a:p>
                      <a:pPr marL="285750" indent="-285750">
                        <a:buFont typeface="Arial" panose="020B0604020202020204" pitchFamily="34" charset="0"/>
                        <a:buChar char="•"/>
                      </a:pPr>
                      <a:r>
                        <a:rPr lang="en-GB" dirty="0"/>
                        <a:t>Improve access to clean cooking</a:t>
                      </a:r>
                    </a:p>
                    <a:p>
                      <a:pPr marL="285750" indent="-285750">
                        <a:buFont typeface="Arial" panose="020B0604020202020204" pitchFamily="34" charset="0"/>
                        <a:buChar char="•"/>
                      </a:pPr>
                      <a:r>
                        <a:rPr lang="en-GB" dirty="0"/>
                        <a:t>Improved energy efficiency in households</a:t>
                      </a:r>
                    </a:p>
                    <a:p>
                      <a:pPr marL="285750" indent="-285750">
                        <a:buFont typeface="Arial" panose="020B0604020202020204" pitchFamily="34" charset="0"/>
                        <a:buChar char="•"/>
                      </a:pPr>
                      <a:r>
                        <a:rPr lang="en-GB" dirty="0"/>
                        <a:t>Improved access to electricity</a:t>
                      </a:r>
                    </a:p>
                  </a:txBody>
                  <a:tcPr/>
                </a:tc>
                <a:extLst>
                  <a:ext uri="{0D108BD9-81ED-4DB2-BD59-A6C34878D82A}">
                    <a16:rowId xmlns:a16="http://schemas.microsoft.com/office/drawing/2014/main" val="420913547"/>
                  </a:ext>
                </a:extLst>
              </a:tr>
              <a:tr h="370840">
                <a:tc>
                  <a:txBody>
                    <a:bodyPr/>
                    <a:lstStyle/>
                    <a:p>
                      <a:r>
                        <a:rPr lang="en-GB" dirty="0"/>
                        <a:t>Services</a:t>
                      </a:r>
                    </a:p>
                  </a:txBody>
                  <a:tcPr/>
                </a:tc>
                <a:tc>
                  <a:txBody>
                    <a:bodyPr/>
                    <a:lstStyle/>
                    <a:p>
                      <a:pPr marL="285750" indent="-285750">
                        <a:buFont typeface="Arial" panose="020B0604020202020204" pitchFamily="34" charset="0"/>
                        <a:buChar char="•"/>
                      </a:pPr>
                      <a:r>
                        <a:rPr lang="en-GB" dirty="0"/>
                        <a:t>Modernisation of technical equipment</a:t>
                      </a:r>
                    </a:p>
                    <a:p>
                      <a:pPr marL="285750" indent="-285750">
                        <a:buFont typeface="Arial" panose="020B0604020202020204" pitchFamily="34" charset="0"/>
                        <a:buChar char="•"/>
                      </a:pPr>
                      <a:r>
                        <a:rPr lang="en-GB" dirty="0"/>
                        <a:t>Improve thermal insulation of buildings</a:t>
                      </a:r>
                    </a:p>
                  </a:txBody>
                  <a:tcPr/>
                </a:tc>
                <a:extLst>
                  <a:ext uri="{0D108BD9-81ED-4DB2-BD59-A6C34878D82A}">
                    <a16:rowId xmlns:a16="http://schemas.microsoft.com/office/drawing/2014/main" val="1496588704"/>
                  </a:ext>
                </a:extLst>
              </a:tr>
              <a:tr h="370840">
                <a:tc>
                  <a:txBody>
                    <a:bodyPr/>
                    <a:lstStyle/>
                    <a:p>
                      <a:r>
                        <a:rPr lang="en-GB" dirty="0"/>
                        <a:t>Passenger Transport</a:t>
                      </a:r>
                    </a:p>
                  </a:txBody>
                  <a:tcPr/>
                </a:tc>
                <a:tc>
                  <a:txBody>
                    <a:bodyPr/>
                    <a:lstStyle/>
                    <a:p>
                      <a:pPr marL="285750" indent="-285750">
                        <a:buFont typeface="Arial" panose="020B0604020202020204" pitchFamily="34" charset="0"/>
                        <a:buChar char="•"/>
                      </a:pPr>
                      <a:r>
                        <a:rPr lang="en-GB" dirty="0"/>
                        <a:t>Promoting the use of public transport</a:t>
                      </a:r>
                    </a:p>
                    <a:p>
                      <a:pPr marL="285750" indent="-285750">
                        <a:buFont typeface="Arial" panose="020B0604020202020204" pitchFamily="34" charset="0"/>
                        <a:buChar char="•"/>
                      </a:pPr>
                      <a:r>
                        <a:rPr lang="en-GB" dirty="0"/>
                        <a:t>Electrifying the car fleet</a:t>
                      </a:r>
                    </a:p>
                  </a:txBody>
                  <a:tcPr/>
                </a:tc>
                <a:extLst>
                  <a:ext uri="{0D108BD9-81ED-4DB2-BD59-A6C34878D82A}">
                    <a16:rowId xmlns:a16="http://schemas.microsoft.com/office/drawing/2014/main" val="3452969561"/>
                  </a:ext>
                </a:extLst>
              </a:tr>
              <a:tr h="370840">
                <a:tc>
                  <a:txBody>
                    <a:bodyPr/>
                    <a:lstStyle/>
                    <a:p>
                      <a:r>
                        <a:rPr lang="en-GB" dirty="0"/>
                        <a:t>Freight Transport</a:t>
                      </a:r>
                    </a:p>
                  </a:txBody>
                  <a:tcPr/>
                </a:tc>
                <a:tc>
                  <a:txBody>
                    <a:bodyPr/>
                    <a:lstStyle/>
                    <a:p>
                      <a:pPr marL="285750" indent="-285750">
                        <a:buFont typeface="Arial" panose="020B0604020202020204" pitchFamily="34" charset="0"/>
                        <a:buChar char="•"/>
                      </a:pPr>
                      <a:r>
                        <a:rPr lang="en-GB" dirty="0"/>
                        <a:t>Promotion of high load factor for long distance trucks</a:t>
                      </a:r>
                    </a:p>
                  </a:txBody>
                  <a:tcPr/>
                </a:tc>
                <a:extLst>
                  <a:ext uri="{0D108BD9-81ED-4DB2-BD59-A6C34878D82A}">
                    <a16:rowId xmlns:a16="http://schemas.microsoft.com/office/drawing/2014/main" val="2888324783"/>
                  </a:ext>
                </a:extLst>
              </a:tr>
              <a:tr h="370840">
                <a:tc>
                  <a:txBody>
                    <a:bodyPr/>
                    <a:lstStyle/>
                    <a:p>
                      <a:r>
                        <a:rPr lang="en-GB" dirty="0"/>
                        <a:t>All sectors</a:t>
                      </a:r>
                    </a:p>
                  </a:txBody>
                  <a:tcPr/>
                </a:tc>
                <a:tc>
                  <a:txBody>
                    <a:bodyPr/>
                    <a:lstStyle/>
                    <a:p>
                      <a:pPr marL="285750" indent="-285750">
                        <a:buFont typeface="Arial" panose="020B0604020202020204" pitchFamily="34" charset="0"/>
                        <a:buChar char="•"/>
                      </a:pPr>
                      <a:r>
                        <a:rPr lang="en-GB" dirty="0"/>
                        <a:t>Net zero by 2050</a:t>
                      </a:r>
                    </a:p>
                  </a:txBody>
                  <a:tcPr/>
                </a:tc>
                <a:extLst>
                  <a:ext uri="{0D108BD9-81ED-4DB2-BD59-A6C34878D82A}">
                    <a16:rowId xmlns:a16="http://schemas.microsoft.com/office/drawing/2014/main" val="64593616"/>
                  </a:ext>
                </a:extLst>
              </a:tr>
            </a:tbl>
          </a:graphicData>
        </a:graphic>
      </p:graphicFrame>
    </p:spTree>
    <p:extLst>
      <p:ext uri="{BB962C8B-B14F-4D97-AF65-F5344CB8AC3E}">
        <p14:creationId xmlns:p14="http://schemas.microsoft.com/office/powerpoint/2010/main" val="2859428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A7DDF-86DA-4F67-E457-CAB65A6025DC}"/>
              </a:ext>
            </a:extLst>
          </p:cNvPr>
          <p:cNvSpPr>
            <a:spLocks noGrp="1"/>
          </p:cNvSpPr>
          <p:nvPr>
            <p:ph type="title"/>
          </p:nvPr>
        </p:nvSpPr>
        <p:spPr/>
        <p:txBody>
          <a:bodyPr/>
          <a:lstStyle/>
          <a:p>
            <a:r>
              <a:rPr lang="en-GB" dirty="0"/>
              <a:t>Interpreting and Presenting Results</a:t>
            </a:r>
          </a:p>
        </p:txBody>
      </p:sp>
      <p:graphicFrame>
        <p:nvGraphicFramePr>
          <p:cNvPr id="3" name="Diagram 2">
            <a:extLst>
              <a:ext uri="{FF2B5EF4-FFF2-40B4-BE49-F238E27FC236}">
                <a16:creationId xmlns:a16="http://schemas.microsoft.com/office/drawing/2014/main" id="{059C55D5-78F6-49E7-A46C-FA9AACDD5688}"/>
              </a:ext>
            </a:extLst>
          </p:cNvPr>
          <p:cNvGraphicFramePr/>
          <p:nvPr>
            <p:extLst>
              <p:ext uri="{D42A27DB-BD31-4B8C-83A1-F6EECF244321}">
                <p14:modId xmlns:p14="http://schemas.microsoft.com/office/powerpoint/2010/main" val="2851564621"/>
              </p:ext>
            </p:extLst>
          </p:nvPr>
        </p:nvGraphicFramePr>
        <p:xfrm>
          <a:off x="713562" y="911052"/>
          <a:ext cx="10875925"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633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7E1D6-81C7-E17D-E7DB-C9486FE3EC11}"/>
              </a:ext>
            </a:extLst>
          </p:cNvPr>
          <p:cNvSpPr>
            <a:spLocks noGrp="1"/>
          </p:cNvSpPr>
          <p:nvPr>
            <p:ph type="title"/>
          </p:nvPr>
        </p:nvSpPr>
        <p:spPr/>
        <p:txBody>
          <a:bodyPr/>
          <a:lstStyle/>
          <a:p>
            <a:r>
              <a:rPr lang="en-GB" dirty="0"/>
              <a:t>Sensitivity Analysis</a:t>
            </a:r>
          </a:p>
        </p:txBody>
      </p:sp>
      <p:sp>
        <p:nvSpPr>
          <p:cNvPr id="3" name="Rounded Rectangle 1">
            <a:extLst>
              <a:ext uri="{FF2B5EF4-FFF2-40B4-BE49-F238E27FC236}">
                <a16:creationId xmlns:a16="http://schemas.microsoft.com/office/drawing/2014/main" id="{67E912FE-DA56-3137-9622-DEB008EA2FD8}"/>
              </a:ext>
            </a:extLst>
          </p:cNvPr>
          <p:cNvSpPr/>
          <p:nvPr/>
        </p:nvSpPr>
        <p:spPr>
          <a:xfrm>
            <a:off x="4750260" y="2343007"/>
            <a:ext cx="2171986" cy="2171986"/>
          </a:xfrm>
          <a:custGeom>
            <a:avLst/>
            <a:gdLst/>
            <a:ahLst/>
            <a:cxnLst/>
            <a:rect l="0" t="0" r="0" b="0"/>
            <a:pathLst>
              <a:path w="2171986" h="2171986">
                <a:moveTo>
                  <a:pt x="2171986" y="1085993"/>
                </a:moveTo>
                <a:cubicBezTo>
                  <a:pt x="2171986" y="1685771"/>
                  <a:pt x="1685771" y="2171986"/>
                  <a:pt x="1085993" y="2171986"/>
                </a:cubicBezTo>
                <a:cubicBezTo>
                  <a:pt x="486215" y="2171986"/>
                  <a:pt x="0" y="1685771"/>
                  <a:pt x="0" y="1085993"/>
                </a:cubicBezTo>
                <a:cubicBezTo>
                  <a:pt x="0" y="486215"/>
                  <a:pt x="486215" y="0"/>
                  <a:pt x="1085993" y="0"/>
                </a:cubicBezTo>
                <a:cubicBezTo>
                  <a:pt x="1685771" y="0"/>
                  <a:pt x="2171986" y="486215"/>
                  <a:pt x="2171986" y="1085993"/>
                </a:cubicBezTo>
                <a:close/>
              </a:path>
            </a:pathLst>
          </a:custGeom>
          <a:noFill/>
          <a:ln w="8254">
            <a:solidFill>
              <a:srgbClr val="808080"/>
            </a:solidFill>
          </a:ln>
        </p:spPr>
        <p:txBody>
          <a:bodyPr rtlCol="0" anchor="ctr"/>
          <a:lstStyle/>
          <a:p>
            <a:pPr algn="ctr"/>
            <a:endParaRPr sz="2400" b="1"/>
          </a:p>
        </p:txBody>
      </p:sp>
      <p:sp>
        <p:nvSpPr>
          <p:cNvPr id="4" name="Rounded Rectangle 2">
            <a:extLst>
              <a:ext uri="{FF2B5EF4-FFF2-40B4-BE49-F238E27FC236}">
                <a16:creationId xmlns:a16="http://schemas.microsoft.com/office/drawing/2014/main" id="{399C07DF-3ED8-C294-C4DE-9C2CB3DD4B41}"/>
              </a:ext>
            </a:extLst>
          </p:cNvPr>
          <p:cNvSpPr/>
          <p:nvPr/>
        </p:nvSpPr>
        <p:spPr>
          <a:xfrm>
            <a:off x="5834417" y="1513853"/>
            <a:ext cx="1584959" cy="1145316"/>
          </a:xfrm>
          <a:custGeom>
            <a:avLst/>
            <a:gdLst/>
            <a:ahLst/>
            <a:cxnLst/>
            <a:rect l="0" t="0" r="0" b="0"/>
            <a:pathLst>
              <a:path w="1584959" h="1145316">
                <a:moveTo>
                  <a:pt x="765959" y="1145316"/>
                </a:moveTo>
                <a:cubicBezTo>
                  <a:pt x="569739" y="951008"/>
                  <a:pt x="299801" y="831008"/>
                  <a:pt x="1837" y="831008"/>
                </a:cubicBezTo>
                <a:lnTo>
                  <a:pt x="0" y="66045"/>
                </a:lnTo>
                <a:cubicBezTo>
                  <a:pt x="509631" y="66045"/>
                  <a:pt x="971108" y="272214"/>
                  <a:pt x="1305578" y="605696"/>
                </a:cubicBezTo>
                <a:close/>
                <a:moveTo>
                  <a:pt x="1584959" y="66040"/>
                </a:moveTo>
                <a:cubicBezTo>
                  <a:pt x="1584959" y="102512"/>
                  <a:pt x="1555392" y="132080"/>
                  <a:pt x="1518919" y="132080"/>
                </a:cubicBezTo>
                <a:cubicBezTo>
                  <a:pt x="1482447" y="132080"/>
                  <a:pt x="1452879" y="102512"/>
                  <a:pt x="1452879" y="66040"/>
                </a:cubicBezTo>
                <a:cubicBezTo>
                  <a:pt x="1452879" y="29567"/>
                  <a:pt x="1482447" y="0"/>
                  <a:pt x="1518919" y="0"/>
                </a:cubicBezTo>
                <a:cubicBezTo>
                  <a:pt x="1555392" y="0"/>
                  <a:pt x="1584959" y="29567"/>
                  <a:pt x="1584959" y="66040"/>
                </a:cubicBezTo>
                <a:close/>
                <a:moveTo>
                  <a:pt x="775969" y="236248"/>
                </a:moveTo>
                <a:lnTo>
                  <a:pt x="775969" y="187113"/>
                </a:lnTo>
                <a:cubicBezTo>
                  <a:pt x="775969" y="120246"/>
                  <a:pt x="830176" y="66040"/>
                  <a:pt x="897043" y="66040"/>
                </a:cubicBezTo>
                <a:lnTo>
                  <a:pt x="1452879" y="66040"/>
                </a:lnTo>
              </a:path>
            </a:pathLst>
          </a:custGeom>
          <a:noFill/>
          <a:ln w="8254">
            <a:solidFill>
              <a:srgbClr val="1EABDA"/>
            </a:solidFill>
          </a:ln>
        </p:spPr>
        <p:txBody>
          <a:bodyPr rtlCol="0" anchor="ctr"/>
          <a:lstStyle/>
          <a:p>
            <a:pPr algn="ctr"/>
            <a:endParaRPr sz="2400" b="1"/>
          </a:p>
        </p:txBody>
      </p:sp>
      <p:sp>
        <p:nvSpPr>
          <p:cNvPr id="5" name="Rounded Rectangle 3">
            <a:extLst>
              <a:ext uri="{FF2B5EF4-FFF2-40B4-BE49-F238E27FC236}">
                <a16:creationId xmlns:a16="http://schemas.microsoft.com/office/drawing/2014/main" id="{6F596A31-BCCE-2B12-3C0A-D4BFE4DBFA73}"/>
              </a:ext>
            </a:extLst>
          </p:cNvPr>
          <p:cNvSpPr/>
          <p:nvPr/>
        </p:nvSpPr>
        <p:spPr>
          <a:xfrm>
            <a:off x="6600376" y="2119544"/>
            <a:ext cx="1809601" cy="1311305"/>
          </a:xfrm>
          <a:custGeom>
            <a:avLst/>
            <a:gdLst/>
            <a:ahLst/>
            <a:cxnLst/>
            <a:rect l="0" t="0" r="0" b="0"/>
            <a:pathLst>
              <a:path w="1809601" h="1311305">
                <a:moveTo>
                  <a:pt x="321871" y="1311305"/>
                </a:moveTo>
                <a:cubicBezTo>
                  <a:pt x="321871" y="1009492"/>
                  <a:pt x="198752" y="736436"/>
                  <a:pt x="0" y="539619"/>
                </a:cubicBezTo>
                <a:lnTo>
                  <a:pt x="539619" y="0"/>
                </a:lnTo>
                <a:cubicBezTo>
                  <a:pt x="875388" y="334777"/>
                  <a:pt x="1083160" y="797858"/>
                  <a:pt x="1083160" y="1309469"/>
                </a:cubicBezTo>
                <a:close/>
                <a:moveTo>
                  <a:pt x="1809601" y="715110"/>
                </a:moveTo>
                <a:cubicBezTo>
                  <a:pt x="1809601" y="751583"/>
                  <a:pt x="1780034" y="781150"/>
                  <a:pt x="1743561" y="781150"/>
                </a:cubicBezTo>
                <a:cubicBezTo>
                  <a:pt x="1707088" y="781150"/>
                  <a:pt x="1677521" y="751583"/>
                  <a:pt x="1677521" y="715110"/>
                </a:cubicBezTo>
                <a:cubicBezTo>
                  <a:pt x="1677521" y="678638"/>
                  <a:pt x="1707088" y="649070"/>
                  <a:pt x="1743561" y="649070"/>
                </a:cubicBezTo>
                <a:cubicBezTo>
                  <a:pt x="1780034" y="649070"/>
                  <a:pt x="1809601" y="678638"/>
                  <a:pt x="1809601" y="715110"/>
                </a:cubicBezTo>
                <a:close/>
                <a:moveTo>
                  <a:pt x="985566" y="715110"/>
                </a:moveTo>
                <a:lnTo>
                  <a:pt x="1677521" y="715110"/>
                </a:lnTo>
              </a:path>
            </a:pathLst>
          </a:custGeom>
          <a:noFill/>
          <a:ln w="8254">
            <a:solidFill>
              <a:srgbClr val="3CC583"/>
            </a:solidFill>
          </a:ln>
        </p:spPr>
        <p:txBody>
          <a:bodyPr rtlCol="0" anchor="ctr"/>
          <a:lstStyle/>
          <a:p>
            <a:pPr algn="ctr"/>
            <a:endParaRPr sz="2400" b="1"/>
          </a:p>
        </p:txBody>
      </p:sp>
      <p:sp>
        <p:nvSpPr>
          <p:cNvPr id="6" name="Rounded Rectangle 4">
            <a:extLst>
              <a:ext uri="{FF2B5EF4-FFF2-40B4-BE49-F238E27FC236}">
                <a16:creationId xmlns:a16="http://schemas.microsoft.com/office/drawing/2014/main" id="{EB120D2F-2833-C3E9-595F-5EDC8A21A234}"/>
              </a:ext>
            </a:extLst>
          </p:cNvPr>
          <p:cNvSpPr/>
          <p:nvPr/>
        </p:nvSpPr>
        <p:spPr>
          <a:xfrm>
            <a:off x="6602214" y="3429012"/>
            <a:ext cx="1807760" cy="1309472"/>
          </a:xfrm>
          <a:custGeom>
            <a:avLst/>
            <a:gdLst/>
            <a:ahLst/>
            <a:cxnLst/>
            <a:rect l="0" t="0" r="0" b="0"/>
            <a:pathLst>
              <a:path w="1807760" h="1309472">
                <a:moveTo>
                  <a:pt x="0" y="771696"/>
                </a:moveTo>
                <a:cubicBezTo>
                  <a:pt x="197672" y="575018"/>
                  <a:pt x="320030" y="302716"/>
                  <a:pt x="320030" y="1836"/>
                </a:cubicBezTo>
                <a:lnTo>
                  <a:pt x="1081320" y="0"/>
                </a:lnTo>
                <a:cubicBezTo>
                  <a:pt x="1081320" y="511611"/>
                  <a:pt x="873546" y="974694"/>
                  <a:pt x="537776" y="1309472"/>
                </a:cubicBezTo>
                <a:close/>
                <a:moveTo>
                  <a:pt x="1741720" y="726440"/>
                </a:moveTo>
                <a:cubicBezTo>
                  <a:pt x="1705248" y="726440"/>
                  <a:pt x="1675680" y="696872"/>
                  <a:pt x="1675680" y="660400"/>
                </a:cubicBezTo>
                <a:cubicBezTo>
                  <a:pt x="1675680" y="623927"/>
                  <a:pt x="1705248" y="594360"/>
                  <a:pt x="1741720" y="594360"/>
                </a:cubicBezTo>
                <a:cubicBezTo>
                  <a:pt x="1778193" y="594360"/>
                  <a:pt x="1807760" y="623927"/>
                  <a:pt x="1807760" y="660400"/>
                </a:cubicBezTo>
                <a:cubicBezTo>
                  <a:pt x="1807760" y="696872"/>
                  <a:pt x="1778193" y="726440"/>
                  <a:pt x="1741720" y="726440"/>
                </a:cubicBezTo>
                <a:close/>
                <a:moveTo>
                  <a:pt x="1675680" y="660400"/>
                </a:moveTo>
                <a:lnTo>
                  <a:pt x="959905" y="660400"/>
                </a:lnTo>
              </a:path>
            </a:pathLst>
          </a:custGeom>
          <a:noFill/>
          <a:ln w="8254">
            <a:solidFill>
              <a:srgbClr val="92BD39"/>
            </a:solidFill>
          </a:ln>
        </p:spPr>
        <p:txBody>
          <a:bodyPr rtlCol="0" anchor="ctr"/>
          <a:lstStyle/>
          <a:p>
            <a:pPr algn="ctr"/>
            <a:endParaRPr sz="2400" b="1"/>
          </a:p>
        </p:txBody>
      </p:sp>
      <p:sp>
        <p:nvSpPr>
          <p:cNvPr id="7" name="Rounded Rectangle 5">
            <a:extLst>
              <a:ext uri="{FF2B5EF4-FFF2-40B4-BE49-F238E27FC236}">
                <a16:creationId xmlns:a16="http://schemas.microsoft.com/office/drawing/2014/main" id="{695989F5-8CE1-C4A5-9845-E54B328EB347}"/>
              </a:ext>
            </a:extLst>
          </p:cNvPr>
          <p:cNvSpPr/>
          <p:nvPr/>
        </p:nvSpPr>
        <p:spPr>
          <a:xfrm>
            <a:off x="5834417" y="4200705"/>
            <a:ext cx="1584959" cy="1209113"/>
          </a:xfrm>
          <a:custGeom>
            <a:avLst/>
            <a:gdLst/>
            <a:ahLst/>
            <a:cxnLst/>
            <a:rect l="0" t="0" r="0" b="0"/>
            <a:pathLst>
              <a:path w="1584959" h="1209113">
                <a:moveTo>
                  <a:pt x="1837" y="316134"/>
                </a:moveTo>
                <a:cubicBezTo>
                  <a:pt x="300734" y="316134"/>
                  <a:pt x="571429" y="195382"/>
                  <a:pt x="767799" y="0"/>
                </a:cubicBezTo>
                <a:lnTo>
                  <a:pt x="1305575" y="537776"/>
                </a:lnTo>
                <a:cubicBezTo>
                  <a:pt x="971105" y="871256"/>
                  <a:pt x="509629" y="1077423"/>
                  <a:pt x="0" y="1077423"/>
                </a:cubicBezTo>
                <a:close/>
                <a:moveTo>
                  <a:pt x="1518919" y="1209113"/>
                </a:moveTo>
                <a:cubicBezTo>
                  <a:pt x="1482447" y="1209113"/>
                  <a:pt x="1452879" y="1179546"/>
                  <a:pt x="1452879" y="1143073"/>
                </a:cubicBezTo>
                <a:cubicBezTo>
                  <a:pt x="1452879" y="1106600"/>
                  <a:pt x="1482447" y="1077033"/>
                  <a:pt x="1518919" y="1077033"/>
                </a:cubicBezTo>
                <a:cubicBezTo>
                  <a:pt x="1555392" y="1077033"/>
                  <a:pt x="1584959" y="1106600"/>
                  <a:pt x="1584959" y="1143073"/>
                </a:cubicBezTo>
                <a:cubicBezTo>
                  <a:pt x="1584959" y="1179546"/>
                  <a:pt x="1555392" y="1209113"/>
                  <a:pt x="1518919" y="1209113"/>
                </a:cubicBezTo>
                <a:close/>
                <a:moveTo>
                  <a:pt x="1452879" y="1143073"/>
                </a:moveTo>
                <a:lnTo>
                  <a:pt x="897043" y="1143073"/>
                </a:lnTo>
                <a:cubicBezTo>
                  <a:pt x="830176" y="1143073"/>
                  <a:pt x="775969" y="1088866"/>
                  <a:pt x="775969" y="1022000"/>
                </a:cubicBezTo>
                <a:lnTo>
                  <a:pt x="775969" y="907220"/>
                </a:lnTo>
              </a:path>
            </a:pathLst>
          </a:custGeom>
          <a:noFill/>
          <a:ln w="8254">
            <a:solidFill>
              <a:srgbClr val="E0CB15"/>
            </a:solidFill>
          </a:ln>
        </p:spPr>
        <p:txBody>
          <a:bodyPr rtlCol="0" anchor="ctr"/>
          <a:lstStyle/>
          <a:p>
            <a:pPr algn="ctr"/>
            <a:endParaRPr sz="2400" b="1"/>
          </a:p>
        </p:txBody>
      </p:sp>
      <p:sp>
        <p:nvSpPr>
          <p:cNvPr id="8" name="TextBox 7">
            <a:extLst>
              <a:ext uri="{FF2B5EF4-FFF2-40B4-BE49-F238E27FC236}">
                <a16:creationId xmlns:a16="http://schemas.microsoft.com/office/drawing/2014/main" id="{7A691FCB-012D-28D4-1C9B-AC0E3FE8820B}"/>
              </a:ext>
            </a:extLst>
          </p:cNvPr>
          <p:cNvSpPr txBox="1"/>
          <p:nvPr/>
        </p:nvSpPr>
        <p:spPr>
          <a:xfrm>
            <a:off x="7496423" y="1458819"/>
            <a:ext cx="2192966" cy="184666"/>
          </a:xfrm>
          <a:prstGeom prst="rect">
            <a:avLst/>
          </a:prstGeom>
          <a:noFill/>
          <a:ln>
            <a:noFill/>
          </a:ln>
        </p:spPr>
        <p:txBody>
          <a:bodyPr wrap="square" lIns="0" tIns="0" rIns="0" bIns="0" anchor="t">
            <a:spAutoFit/>
          </a:bodyPr>
          <a:lstStyle/>
          <a:p>
            <a:pPr algn="l"/>
            <a:r>
              <a:rPr sz="1200" b="1" dirty="0">
                <a:solidFill>
                  <a:srgbClr val="1EABDA"/>
                </a:solidFill>
                <a:latin typeface="Roboto"/>
              </a:rPr>
              <a:t>Identifying Influential</a:t>
            </a:r>
            <a:r>
              <a:rPr lang="fr-FR" sz="1200" b="1" dirty="0">
                <a:solidFill>
                  <a:srgbClr val="1EABDA"/>
                </a:solidFill>
                <a:latin typeface="Roboto"/>
              </a:rPr>
              <a:t> </a:t>
            </a:r>
            <a:r>
              <a:rPr sz="1200" b="1" dirty="0">
                <a:solidFill>
                  <a:srgbClr val="1EABDA"/>
                </a:solidFill>
                <a:latin typeface="Roboto"/>
              </a:rPr>
              <a:t>Variables</a:t>
            </a:r>
          </a:p>
        </p:txBody>
      </p:sp>
      <p:sp>
        <p:nvSpPr>
          <p:cNvPr id="9" name="TextBox 8">
            <a:extLst>
              <a:ext uri="{FF2B5EF4-FFF2-40B4-BE49-F238E27FC236}">
                <a16:creationId xmlns:a16="http://schemas.microsoft.com/office/drawing/2014/main" id="{EF436F30-EB48-07E8-800E-94782DBB8BF8}"/>
              </a:ext>
            </a:extLst>
          </p:cNvPr>
          <p:cNvSpPr txBox="1"/>
          <p:nvPr/>
        </p:nvSpPr>
        <p:spPr>
          <a:xfrm>
            <a:off x="7182668" y="1800576"/>
            <a:ext cx="2293408" cy="338554"/>
          </a:xfrm>
          <a:prstGeom prst="rect">
            <a:avLst/>
          </a:prstGeom>
          <a:noFill/>
          <a:ln>
            <a:noFill/>
          </a:ln>
        </p:spPr>
        <p:txBody>
          <a:bodyPr wrap="square" lIns="0" tIns="0" rIns="0" bIns="0" anchor="t">
            <a:spAutoFit/>
          </a:bodyPr>
          <a:lstStyle/>
          <a:p>
            <a:pPr algn="l"/>
            <a:r>
              <a:rPr sz="1100" b="1" dirty="0">
                <a:solidFill>
                  <a:srgbClr val="484848"/>
                </a:solidFill>
                <a:latin typeface="Roboto"/>
              </a:rPr>
              <a:t>Pinpointing variables</a:t>
            </a:r>
            <a:r>
              <a:rPr lang="fr-FR" sz="1100" b="1" dirty="0">
                <a:solidFill>
                  <a:srgbClr val="484848"/>
                </a:solidFill>
                <a:latin typeface="Roboto"/>
              </a:rPr>
              <a:t> </a:t>
            </a:r>
            <a:r>
              <a:rPr sz="1100" b="1" dirty="0">
                <a:solidFill>
                  <a:srgbClr val="484848"/>
                </a:solidFill>
                <a:latin typeface="Roboto"/>
              </a:rPr>
              <a:t>significantly impacting model</a:t>
            </a:r>
            <a:r>
              <a:rPr lang="fr-FR" sz="1100" b="1" dirty="0">
                <a:solidFill>
                  <a:srgbClr val="484848"/>
                </a:solidFill>
                <a:latin typeface="Roboto"/>
              </a:rPr>
              <a:t> </a:t>
            </a:r>
            <a:r>
              <a:rPr sz="1100" b="1" dirty="0">
                <a:solidFill>
                  <a:srgbClr val="484848"/>
                </a:solidFill>
                <a:latin typeface="Roboto"/>
              </a:rPr>
              <a:t>results.</a:t>
            </a:r>
          </a:p>
        </p:txBody>
      </p:sp>
      <p:sp>
        <p:nvSpPr>
          <p:cNvPr id="10" name="TextBox 9">
            <a:extLst>
              <a:ext uri="{FF2B5EF4-FFF2-40B4-BE49-F238E27FC236}">
                <a16:creationId xmlns:a16="http://schemas.microsoft.com/office/drawing/2014/main" id="{9E440F83-5FEB-BC23-D302-A328D15CC429}"/>
              </a:ext>
            </a:extLst>
          </p:cNvPr>
          <p:cNvSpPr txBox="1"/>
          <p:nvPr/>
        </p:nvSpPr>
        <p:spPr>
          <a:xfrm>
            <a:off x="6310500" y="1992642"/>
            <a:ext cx="117020" cy="246221"/>
          </a:xfrm>
          <a:prstGeom prst="rect">
            <a:avLst/>
          </a:prstGeom>
          <a:noFill/>
          <a:ln>
            <a:noFill/>
          </a:ln>
        </p:spPr>
        <p:txBody>
          <a:bodyPr wrap="none" lIns="0" tIns="0" rIns="0" bIns="0" anchor="t">
            <a:spAutoFit/>
          </a:bodyPr>
          <a:lstStyle/>
          <a:p>
            <a:pPr algn="ctr"/>
            <a:r>
              <a:rPr sz="1600" b="1">
                <a:solidFill>
                  <a:srgbClr val="1EABDA"/>
                </a:solidFill>
                <a:latin typeface="Roboto"/>
              </a:rPr>
              <a:t>1</a:t>
            </a:r>
          </a:p>
        </p:txBody>
      </p:sp>
      <p:sp>
        <p:nvSpPr>
          <p:cNvPr id="11" name="TextBox 10">
            <a:extLst>
              <a:ext uri="{FF2B5EF4-FFF2-40B4-BE49-F238E27FC236}">
                <a16:creationId xmlns:a16="http://schemas.microsoft.com/office/drawing/2014/main" id="{6D76D0DD-B9BD-7B3F-9920-BC2EB123B8AC}"/>
              </a:ext>
            </a:extLst>
          </p:cNvPr>
          <p:cNvSpPr txBox="1"/>
          <p:nvPr/>
        </p:nvSpPr>
        <p:spPr>
          <a:xfrm>
            <a:off x="7141503" y="2785123"/>
            <a:ext cx="117020" cy="246221"/>
          </a:xfrm>
          <a:prstGeom prst="rect">
            <a:avLst/>
          </a:prstGeom>
          <a:noFill/>
          <a:ln>
            <a:noFill/>
          </a:ln>
        </p:spPr>
        <p:txBody>
          <a:bodyPr wrap="none" lIns="0" tIns="0" rIns="0" bIns="0" anchor="t">
            <a:spAutoFit/>
          </a:bodyPr>
          <a:lstStyle/>
          <a:p>
            <a:pPr algn="ctr"/>
            <a:r>
              <a:rPr sz="1600" b="1" dirty="0">
                <a:solidFill>
                  <a:srgbClr val="3CC583"/>
                </a:solidFill>
                <a:latin typeface="Roboto"/>
              </a:rPr>
              <a:t>2</a:t>
            </a:r>
          </a:p>
        </p:txBody>
      </p:sp>
      <p:sp>
        <p:nvSpPr>
          <p:cNvPr id="12" name="TextBox 11">
            <a:extLst>
              <a:ext uri="{FF2B5EF4-FFF2-40B4-BE49-F238E27FC236}">
                <a16:creationId xmlns:a16="http://schemas.microsoft.com/office/drawing/2014/main" id="{DFA7DEDD-E605-DE60-79A3-C1BA6B454C4B}"/>
              </a:ext>
            </a:extLst>
          </p:cNvPr>
          <p:cNvSpPr txBox="1"/>
          <p:nvPr/>
        </p:nvSpPr>
        <p:spPr>
          <a:xfrm>
            <a:off x="8487023" y="2713579"/>
            <a:ext cx="2192966" cy="184666"/>
          </a:xfrm>
          <a:prstGeom prst="rect">
            <a:avLst/>
          </a:prstGeom>
          <a:noFill/>
          <a:ln>
            <a:noFill/>
          </a:ln>
        </p:spPr>
        <p:txBody>
          <a:bodyPr wrap="square" lIns="0" tIns="0" rIns="0" bIns="0" anchor="t">
            <a:spAutoFit/>
          </a:bodyPr>
          <a:lstStyle/>
          <a:p>
            <a:pPr algn="l"/>
            <a:r>
              <a:rPr sz="1200" b="1" dirty="0">
                <a:solidFill>
                  <a:srgbClr val="3CC583"/>
                </a:solidFill>
                <a:latin typeface="Roboto"/>
              </a:rPr>
              <a:t>Assessing Model</a:t>
            </a:r>
            <a:r>
              <a:rPr lang="fr-FR" sz="1200" b="1" dirty="0">
                <a:solidFill>
                  <a:srgbClr val="3CC583"/>
                </a:solidFill>
                <a:latin typeface="Roboto"/>
              </a:rPr>
              <a:t> </a:t>
            </a:r>
            <a:r>
              <a:rPr sz="1200" b="1" dirty="0">
                <a:solidFill>
                  <a:srgbClr val="3CC583"/>
                </a:solidFill>
                <a:latin typeface="Roboto"/>
              </a:rPr>
              <a:t>Robustness</a:t>
            </a:r>
          </a:p>
        </p:txBody>
      </p:sp>
      <p:sp>
        <p:nvSpPr>
          <p:cNvPr id="13" name="TextBox 12">
            <a:extLst>
              <a:ext uri="{FF2B5EF4-FFF2-40B4-BE49-F238E27FC236}">
                <a16:creationId xmlns:a16="http://schemas.microsoft.com/office/drawing/2014/main" id="{F585786D-D371-92BD-3DDD-B38997C11C1E}"/>
              </a:ext>
            </a:extLst>
          </p:cNvPr>
          <p:cNvSpPr txBox="1"/>
          <p:nvPr/>
        </p:nvSpPr>
        <p:spPr>
          <a:xfrm>
            <a:off x="8186233" y="2935081"/>
            <a:ext cx="2369562" cy="338554"/>
          </a:xfrm>
          <a:prstGeom prst="rect">
            <a:avLst/>
          </a:prstGeom>
          <a:noFill/>
          <a:ln>
            <a:noFill/>
          </a:ln>
        </p:spPr>
        <p:txBody>
          <a:bodyPr wrap="square" lIns="0" tIns="0" rIns="0" bIns="0" anchor="t">
            <a:spAutoFit/>
          </a:bodyPr>
          <a:lstStyle/>
          <a:p>
            <a:pPr algn="ctr"/>
            <a:r>
              <a:rPr sz="1100" b="1" dirty="0">
                <a:solidFill>
                  <a:srgbClr val="484848"/>
                </a:solidFill>
                <a:latin typeface="Roboto"/>
              </a:rPr>
              <a:t>Evaluating model stability
under varying conditions.</a:t>
            </a:r>
          </a:p>
        </p:txBody>
      </p:sp>
      <p:sp>
        <p:nvSpPr>
          <p:cNvPr id="14" name="TextBox 13">
            <a:extLst>
              <a:ext uri="{FF2B5EF4-FFF2-40B4-BE49-F238E27FC236}">
                <a16:creationId xmlns:a16="http://schemas.microsoft.com/office/drawing/2014/main" id="{F757CCD8-A599-FDF9-159B-612AD75C91B4}"/>
              </a:ext>
            </a:extLst>
          </p:cNvPr>
          <p:cNvSpPr txBox="1"/>
          <p:nvPr/>
        </p:nvSpPr>
        <p:spPr>
          <a:xfrm>
            <a:off x="4931533" y="3208674"/>
            <a:ext cx="1872248" cy="215444"/>
          </a:xfrm>
          <a:prstGeom prst="rect">
            <a:avLst/>
          </a:prstGeom>
          <a:noFill/>
          <a:ln>
            <a:noFill/>
          </a:ln>
        </p:spPr>
        <p:txBody>
          <a:bodyPr wrap="square" lIns="0" tIns="0" rIns="0" bIns="0" anchor="t">
            <a:spAutoFit/>
          </a:bodyPr>
          <a:lstStyle/>
          <a:p>
            <a:pPr algn="ctr"/>
            <a:r>
              <a:rPr sz="1400" b="1" dirty="0">
                <a:solidFill>
                  <a:srgbClr val="4E88E7"/>
                </a:solidFill>
                <a:latin typeface="Roboto"/>
              </a:rPr>
              <a:t>Sensitivity Analysis</a:t>
            </a:r>
          </a:p>
        </p:txBody>
      </p:sp>
      <p:sp>
        <p:nvSpPr>
          <p:cNvPr id="15" name="TextBox 14">
            <a:extLst>
              <a:ext uri="{FF2B5EF4-FFF2-40B4-BE49-F238E27FC236}">
                <a16:creationId xmlns:a16="http://schemas.microsoft.com/office/drawing/2014/main" id="{2A69B9BF-328E-1625-7242-A08D4BF46E54}"/>
              </a:ext>
            </a:extLst>
          </p:cNvPr>
          <p:cNvSpPr txBox="1"/>
          <p:nvPr/>
        </p:nvSpPr>
        <p:spPr>
          <a:xfrm>
            <a:off x="4800756" y="3435066"/>
            <a:ext cx="2239576" cy="307777"/>
          </a:xfrm>
          <a:prstGeom prst="rect">
            <a:avLst/>
          </a:prstGeom>
          <a:noFill/>
          <a:ln>
            <a:noFill/>
          </a:ln>
        </p:spPr>
        <p:txBody>
          <a:bodyPr wrap="square" lIns="0" tIns="0" rIns="0" bIns="0" anchor="t">
            <a:spAutoFit/>
          </a:bodyPr>
          <a:lstStyle/>
          <a:p>
            <a:pPr algn="ctr"/>
            <a:r>
              <a:rPr sz="1000" b="1" i="1" dirty="0">
                <a:solidFill>
                  <a:srgbClr val="4E88E7"/>
                </a:solidFill>
                <a:latin typeface="Roboto"/>
              </a:rPr>
              <a:t>Analyzing model output by
varying input variables.</a:t>
            </a:r>
          </a:p>
        </p:txBody>
      </p:sp>
      <p:sp>
        <p:nvSpPr>
          <p:cNvPr id="16" name="TextBox 15">
            <a:extLst>
              <a:ext uri="{FF2B5EF4-FFF2-40B4-BE49-F238E27FC236}">
                <a16:creationId xmlns:a16="http://schemas.microsoft.com/office/drawing/2014/main" id="{0D5FCE65-E2D2-2308-8437-82C53E9C7BF2}"/>
              </a:ext>
            </a:extLst>
          </p:cNvPr>
          <p:cNvSpPr txBox="1"/>
          <p:nvPr/>
        </p:nvSpPr>
        <p:spPr>
          <a:xfrm>
            <a:off x="7141503" y="3907802"/>
            <a:ext cx="117020" cy="246221"/>
          </a:xfrm>
          <a:prstGeom prst="rect">
            <a:avLst/>
          </a:prstGeom>
          <a:noFill/>
          <a:ln>
            <a:noFill/>
          </a:ln>
        </p:spPr>
        <p:txBody>
          <a:bodyPr wrap="none" lIns="0" tIns="0" rIns="0" bIns="0" anchor="t">
            <a:spAutoFit/>
          </a:bodyPr>
          <a:lstStyle/>
          <a:p>
            <a:pPr algn="ctr"/>
            <a:r>
              <a:rPr sz="1600" b="1">
                <a:solidFill>
                  <a:srgbClr val="92BD39"/>
                </a:solidFill>
                <a:latin typeface="Roboto"/>
              </a:rPr>
              <a:t>3</a:t>
            </a:r>
          </a:p>
        </p:txBody>
      </p:sp>
      <p:sp>
        <p:nvSpPr>
          <p:cNvPr id="17" name="TextBox 16">
            <a:extLst>
              <a:ext uri="{FF2B5EF4-FFF2-40B4-BE49-F238E27FC236}">
                <a16:creationId xmlns:a16="http://schemas.microsoft.com/office/drawing/2014/main" id="{A70A9684-131A-0709-7237-DABA0FE75FA0}"/>
              </a:ext>
            </a:extLst>
          </p:cNvPr>
          <p:cNvSpPr txBox="1"/>
          <p:nvPr/>
        </p:nvSpPr>
        <p:spPr>
          <a:xfrm>
            <a:off x="8487023" y="3968339"/>
            <a:ext cx="2899568" cy="184666"/>
          </a:xfrm>
          <a:prstGeom prst="rect">
            <a:avLst/>
          </a:prstGeom>
          <a:noFill/>
          <a:ln>
            <a:noFill/>
          </a:ln>
        </p:spPr>
        <p:txBody>
          <a:bodyPr wrap="square" lIns="0" tIns="0" rIns="0" bIns="0" anchor="t">
            <a:spAutoFit/>
          </a:bodyPr>
          <a:lstStyle/>
          <a:p>
            <a:pPr algn="l"/>
            <a:r>
              <a:rPr sz="1200" b="1" dirty="0">
                <a:solidFill>
                  <a:srgbClr val="92BD39"/>
                </a:solidFill>
                <a:latin typeface="Roboto"/>
              </a:rPr>
              <a:t>Understanding Model</a:t>
            </a:r>
            <a:r>
              <a:rPr lang="fr-FR" sz="1200" b="1" dirty="0">
                <a:solidFill>
                  <a:srgbClr val="92BD39"/>
                </a:solidFill>
                <a:latin typeface="Roboto"/>
              </a:rPr>
              <a:t> </a:t>
            </a:r>
            <a:r>
              <a:rPr sz="1200" b="1" dirty="0">
                <a:solidFill>
                  <a:srgbClr val="92BD39"/>
                </a:solidFill>
                <a:latin typeface="Roboto"/>
              </a:rPr>
              <a:t>Reliability</a:t>
            </a:r>
          </a:p>
        </p:txBody>
      </p:sp>
      <p:sp>
        <p:nvSpPr>
          <p:cNvPr id="18" name="TextBox 17">
            <a:extLst>
              <a:ext uri="{FF2B5EF4-FFF2-40B4-BE49-F238E27FC236}">
                <a16:creationId xmlns:a16="http://schemas.microsoft.com/office/drawing/2014/main" id="{E0845456-436C-85C7-B85F-E167FD614423}"/>
              </a:ext>
            </a:extLst>
          </p:cNvPr>
          <p:cNvSpPr txBox="1"/>
          <p:nvPr/>
        </p:nvSpPr>
        <p:spPr>
          <a:xfrm>
            <a:off x="8503533" y="4200705"/>
            <a:ext cx="3109561" cy="338554"/>
          </a:xfrm>
          <a:prstGeom prst="rect">
            <a:avLst/>
          </a:prstGeom>
          <a:noFill/>
          <a:ln>
            <a:noFill/>
          </a:ln>
        </p:spPr>
        <p:txBody>
          <a:bodyPr wrap="square" lIns="0" tIns="0" rIns="0" bIns="0" anchor="t">
            <a:spAutoFit/>
          </a:bodyPr>
          <a:lstStyle/>
          <a:p>
            <a:r>
              <a:rPr sz="1100" b="1" dirty="0">
                <a:solidFill>
                  <a:srgbClr val="484848"/>
                </a:solidFill>
                <a:latin typeface="Roboto"/>
              </a:rPr>
              <a:t>Determining model</a:t>
            </a:r>
            <a:r>
              <a:rPr lang="fr-FR" sz="1100" b="1" dirty="0">
                <a:solidFill>
                  <a:srgbClr val="484848"/>
                </a:solidFill>
                <a:latin typeface="Roboto"/>
              </a:rPr>
              <a:t> </a:t>
            </a:r>
            <a:r>
              <a:rPr sz="1100" b="1" dirty="0">
                <a:solidFill>
                  <a:srgbClr val="484848"/>
                </a:solidFill>
                <a:latin typeface="Roboto"/>
              </a:rPr>
              <a:t>consistency and
dependability.</a:t>
            </a:r>
          </a:p>
        </p:txBody>
      </p:sp>
      <p:sp>
        <p:nvSpPr>
          <p:cNvPr id="19" name="TextBox 18">
            <a:extLst>
              <a:ext uri="{FF2B5EF4-FFF2-40B4-BE49-F238E27FC236}">
                <a16:creationId xmlns:a16="http://schemas.microsoft.com/office/drawing/2014/main" id="{78560F53-32C9-5F0F-F08A-88A5455BE941}"/>
              </a:ext>
            </a:extLst>
          </p:cNvPr>
          <p:cNvSpPr txBox="1"/>
          <p:nvPr/>
        </p:nvSpPr>
        <p:spPr>
          <a:xfrm>
            <a:off x="6310500" y="4733303"/>
            <a:ext cx="117020" cy="246221"/>
          </a:xfrm>
          <a:prstGeom prst="rect">
            <a:avLst/>
          </a:prstGeom>
          <a:noFill/>
          <a:ln>
            <a:noFill/>
          </a:ln>
        </p:spPr>
        <p:txBody>
          <a:bodyPr wrap="none" lIns="0" tIns="0" rIns="0" bIns="0" anchor="t">
            <a:spAutoFit/>
          </a:bodyPr>
          <a:lstStyle/>
          <a:p>
            <a:pPr algn="ctr"/>
            <a:r>
              <a:rPr sz="1600" b="1">
                <a:solidFill>
                  <a:srgbClr val="E0CB15"/>
                </a:solidFill>
                <a:latin typeface="Roboto"/>
              </a:rPr>
              <a:t>4</a:t>
            </a:r>
          </a:p>
        </p:txBody>
      </p:sp>
      <p:sp>
        <p:nvSpPr>
          <p:cNvPr id="20" name="TextBox 19">
            <a:extLst>
              <a:ext uri="{FF2B5EF4-FFF2-40B4-BE49-F238E27FC236}">
                <a16:creationId xmlns:a16="http://schemas.microsoft.com/office/drawing/2014/main" id="{C8F66041-A1E0-DAA0-9F93-D723DEC171C8}"/>
              </a:ext>
            </a:extLst>
          </p:cNvPr>
          <p:cNvSpPr txBox="1"/>
          <p:nvPr/>
        </p:nvSpPr>
        <p:spPr>
          <a:xfrm>
            <a:off x="7496422" y="5223099"/>
            <a:ext cx="2267207" cy="184666"/>
          </a:xfrm>
          <a:prstGeom prst="rect">
            <a:avLst/>
          </a:prstGeom>
          <a:noFill/>
          <a:ln>
            <a:noFill/>
          </a:ln>
        </p:spPr>
        <p:txBody>
          <a:bodyPr wrap="square" lIns="0" tIns="0" rIns="0" bIns="0" anchor="t">
            <a:spAutoFit/>
          </a:bodyPr>
          <a:lstStyle/>
          <a:p>
            <a:pPr algn="l"/>
            <a:r>
              <a:rPr sz="1200" b="1" dirty="0">
                <a:solidFill>
                  <a:srgbClr val="E0CB15"/>
                </a:solidFill>
                <a:latin typeface="Roboto"/>
              </a:rPr>
              <a:t>Managing Uncertainty</a:t>
            </a:r>
          </a:p>
        </p:txBody>
      </p:sp>
      <p:sp>
        <p:nvSpPr>
          <p:cNvPr id="21" name="TextBox 20">
            <a:extLst>
              <a:ext uri="{FF2B5EF4-FFF2-40B4-BE49-F238E27FC236}">
                <a16:creationId xmlns:a16="http://schemas.microsoft.com/office/drawing/2014/main" id="{EAB5590B-1F70-9493-2CBC-17C33B99CB0D}"/>
              </a:ext>
            </a:extLst>
          </p:cNvPr>
          <p:cNvSpPr txBox="1"/>
          <p:nvPr/>
        </p:nvSpPr>
        <p:spPr>
          <a:xfrm>
            <a:off x="7496423" y="5416266"/>
            <a:ext cx="3974058" cy="169277"/>
          </a:xfrm>
          <a:prstGeom prst="rect">
            <a:avLst/>
          </a:prstGeom>
          <a:noFill/>
          <a:ln>
            <a:noFill/>
          </a:ln>
        </p:spPr>
        <p:txBody>
          <a:bodyPr wrap="square" lIns="0" tIns="0" rIns="0" bIns="0" anchor="t">
            <a:spAutoFit/>
          </a:bodyPr>
          <a:lstStyle/>
          <a:p>
            <a:pPr algn="l"/>
            <a:r>
              <a:rPr sz="1100" b="1" dirty="0">
                <a:solidFill>
                  <a:srgbClr val="484848"/>
                </a:solidFill>
                <a:latin typeface="Roboto"/>
              </a:rPr>
              <a:t>Addressing uncertainties in</a:t>
            </a:r>
            <a:r>
              <a:rPr lang="fr-FR" sz="1100" b="1" dirty="0">
                <a:solidFill>
                  <a:srgbClr val="484848"/>
                </a:solidFill>
                <a:latin typeface="Roboto"/>
              </a:rPr>
              <a:t> </a:t>
            </a:r>
            <a:r>
              <a:rPr sz="1100" b="1" dirty="0">
                <a:solidFill>
                  <a:srgbClr val="484848"/>
                </a:solidFill>
                <a:latin typeface="Roboto"/>
              </a:rPr>
              <a:t>model parameters effectively.</a:t>
            </a:r>
          </a:p>
        </p:txBody>
      </p:sp>
    </p:spTree>
    <p:extLst>
      <p:ext uri="{BB962C8B-B14F-4D97-AF65-F5344CB8AC3E}">
        <p14:creationId xmlns:p14="http://schemas.microsoft.com/office/powerpoint/2010/main" val="893768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65E83-6C71-F3B3-8F97-B0ED52B6A2B4}"/>
              </a:ext>
            </a:extLst>
          </p:cNvPr>
          <p:cNvSpPr>
            <a:spLocks noGrp="1"/>
          </p:cNvSpPr>
          <p:nvPr>
            <p:ph type="title"/>
          </p:nvPr>
        </p:nvSpPr>
        <p:spPr/>
        <p:txBody>
          <a:bodyPr/>
          <a:lstStyle/>
          <a:p>
            <a:r>
              <a:rPr lang="en-GB" dirty="0"/>
              <a:t>Quality Check for Useful Scenarios</a:t>
            </a:r>
          </a:p>
        </p:txBody>
      </p:sp>
      <p:graphicFrame>
        <p:nvGraphicFramePr>
          <p:cNvPr id="4" name="Diagram 3">
            <a:extLst>
              <a:ext uri="{FF2B5EF4-FFF2-40B4-BE49-F238E27FC236}">
                <a16:creationId xmlns:a16="http://schemas.microsoft.com/office/drawing/2014/main" id="{EED33A25-64A3-4910-0521-A83658814F31}"/>
              </a:ext>
            </a:extLst>
          </p:cNvPr>
          <p:cNvGraphicFramePr/>
          <p:nvPr>
            <p:extLst>
              <p:ext uri="{D42A27DB-BD31-4B8C-83A1-F6EECF244321}">
                <p14:modId xmlns:p14="http://schemas.microsoft.com/office/powerpoint/2010/main" val="90872870"/>
              </p:ext>
            </p:extLst>
          </p:nvPr>
        </p:nvGraphicFramePr>
        <p:xfrm>
          <a:off x="2340344" y="1743739"/>
          <a:ext cx="8128000" cy="4192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7692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41D3A-296D-75FB-88E4-B253A9E88EE1}"/>
              </a:ext>
            </a:extLst>
          </p:cNvPr>
          <p:cNvSpPr>
            <a:spLocks noGrp="1"/>
          </p:cNvSpPr>
          <p:nvPr>
            <p:ph type="ctrTitle"/>
          </p:nvPr>
        </p:nvSpPr>
        <p:spPr>
          <a:xfrm flipH="1">
            <a:off x="4185387" y="0"/>
            <a:ext cx="3647976" cy="6857999"/>
          </a:xfrm>
        </p:spPr>
        <p:txBody>
          <a:bodyPr anchor="ctr"/>
          <a:lstStyle/>
          <a:p>
            <a:pPr algn="ctr"/>
            <a:r>
              <a:rPr lang="en-US" dirty="0"/>
              <a:t>Thank you</a:t>
            </a:r>
          </a:p>
        </p:txBody>
      </p:sp>
      <p:sp>
        <p:nvSpPr>
          <p:cNvPr id="3" name="Subtitle 2">
            <a:extLst>
              <a:ext uri="{FF2B5EF4-FFF2-40B4-BE49-F238E27FC236}">
                <a16:creationId xmlns:a16="http://schemas.microsoft.com/office/drawing/2014/main" id="{D9EE0581-B869-C9AC-032A-CE5562E6774F}"/>
              </a:ext>
            </a:extLst>
          </p:cNvPr>
          <p:cNvSpPr>
            <a:spLocks noGrp="1"/>
          </p:cNvSpPr>
          <p:nvPr>
            <p:ph type="subTitle" idx="1"/>
          </p:nvPr>
        </p:nvSpPr>
        <p:spPr>
          <a:xfrm>
            <a:off x="6009375" y="5795916"/>
            <a:ext cx="6176211" cy="1062083"/>
          </a:xfrm>
        </p:spPr>
        <p:txBody>
          <a:bodyPr/>
          <a:lstStyle/>
          <a:p>
            <a:pPr algn="ctr"/>
            <a:r>
              <a:rPr lang="en-US" dirty="0" err="1"/>
              <a:t>www.climatecompatiblegrowth.com</a:t>
            </a:r>
            <a:endParaRPr lang="en-US" dirty="0"/>
          </a:p>
        </p:txBody>
      </p:sp>
      <p:sp>
        <p:nvSpPr>
          <p:cNvPr id="4" name="Subtitle 2">
            <a:extLst>
              <a:ext uri="{FF2B5EF4-FFF2-40B4-BE49-F238E27FC236}">
                <a16:creationId xmlns:a16="http://schemas.microsoft.com/office/drawing/2014/main" id="{69E68C1E-594E-69D4-50E2-E1A1E8D969BF}"/>
              </a:ext>
            </a:extLst>
          </p:cNvPr>
          <p:cNvSpPr txBox="1">
            <a:spLocks/>
          </p:cNvSpPr>
          <p:nvPr/>
        </p:nvSpPr>
        <p:spPr>
          <a:xfrm>
            <a:off x="2621281" y="6439801"/>
            <a:ext cx="7242048" cy="418199"/>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0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600" dirty="0">
                <a:solidFill>
                  <a:schemeClr val="bg1"/>
                </a:solidFill>
              </a:rPr>
              <a:t>Produced in partnership with the International Atomic Energy Agency (IAEA)</a:t>
            </a:r>
          </a:p>
        </p:txBody>
      </p:sp>
      <p:pic>
        <p:nvPicPr>
          <p:cNvPr id="5" name="Picture 2" descr="\\iaea.org\Secretariat\MTCD\PublishingCurrent\2017\IAEA\17-42841_LOGO_IAEA_update\Design\Presentation_IAEA\IAEA_Logo_SHORT_vertical_white.png">
            <a:extLst>
              <a:ext uri="{FF2B5EF4-FFF2-40B4-BE49-F238E27FC236}">
                <a16:creationId xmlns:a16="http://schemas.microsoft.com/office/drawing/2014/main" id="{6625ED92-3FC2-020F-3A3A-91335280C97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7587" y="815520"/>
            <a:ext cx="1176688" cy="14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286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59344-8CEB-4BA3-FFA3-5B84021C393E}"/>
              </a:ext>
            </a:extLst>
          </p:cNvPr>
          <p:cNvSpPr>
            <a:spLocks noGrp="1"/>
          </p:cNvSpPr>
          <p:nvPr>
            <p:ph type="title"/>
          </p:nvPr>
        </p:nvSpPr>
        <p:spPr/>
        <p:txBody>
          <a:bodyPr/>
          <a:lstStyle/>
          <a:p>
            <a:r>
              <a:rPr lang="en-GB" dirty="0"/>
              <a:t>What Are Scenarios</a:t>
            </a:r>
          </a:p>
        </p:txBody>
      </p:sp>
      <p:graphicFrame>
        <p:nvGraphicFramePr>
          <p:cNvPr id="3" name="Rectangle 3">
            <a:extLst>
              <a:ext uri="{FF2B5EF4-FFF2-40B4-BE49-F238E27FC236}">
                <a16:creationId xmlns:a16="http://schemas.microsoft.com/office/drawing/2014/main" id="{1574F306-6683-182E-AE8D-649A65F010D3}"/>
              </a:ext>
            </a:extLst>
          </p:cNvPr>
          <p:cNvGraphicFramePr>
            <a:graphicFrameLocks/>
          </p:cNvGraphicFramePr>
          <p:nvPr>
            <p:extLst>
              <p:ext uri="{D42A27DB-BD31-4B8C-83A1-F6EECF244321}">
                <p14:modId xmlns:p14="http://schemas.microsoft.com/office/powerpoint/2010/main" val="1302701210"/>
              </p:ext>
            </p:extLst>
          </p:nvPr>
        </p:nvGraphicFramePr>
        <p:xfrm>
          <a:off x="1711300" y="1955183"/>
          <a:ext cx="5111750" cy="2947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1" descr="crystal-ball.jpg">
            <a:extLst>
              <a:ext uri="{FF2B5EF4-FFF2-40B4-BE49-F238E27FC236}">
                <a16:creationId xmlns:a16="http://schemas.microsoft.com/office/drawing/2014/main" id="{3D29795C-6BD0-3D0C-3303-2EF7148D270C}"/>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7360056" y="2233612"/>
            <a:ext cx="26162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004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9F84E-5174-B60F-3984-8FE169450CBD}"/>
              </a:ext>
            </a:extLst>
          </p:cNvPr>
          <p:cNvSpPr>
            <a:spLocks noGrp="1"/>
          </p:cNvSpPr>
          <p:nvPr>
            <p:ph type="title"/>
          </p:nvPr>
        </p:nvSpPr>
        <p:spPr/>
        <p:txBody>
          <a:bodyPr/>
          <a:lstStyle/>
          <a:p>
            <a:r>
              <a:rPr lang="en-GB" dirty="0"/>
              <a:t>Qualitative and Quantitative Scenarios</a:t>
            </a:r>
          </a:p>
        </p:txBody>
      </p:sp>
      <p:sp>
        <p:nvSpPr>
          <p:cNvPr id="3" name="Rectangle 3">
            <a:extLst>
              <a:ext uri="{FF2B5EF4-FFF2-40B4-BE49-F238E27FC236}">
                <a16:creationId xmlns:a16="http://schemas.microsoft.com/office/drawing/2014/main" id="{433912D5-A529-E85D-646B-DA8F8B1A72F2}"/>
              </a:ext>
            </a:extLst>
          </p:cNvPr>
          <p:cNvSpPr txBox="1">
            <a:spLocks noChangeArrowheads="1"/>
          </p:cNvSpPr>
          <p:nvPr/>
        </p:nvSpPr>
        <p:spPr>
          <a:xfrm>
            <a:off x="838200" y="2109222"/>
            <a:ext cx="7596553" cy="2967063"/>
          </a:xfrm>
          <a:prstGeom prst="rect">
            <a:avLst/>
          </a:prstGeom>
        </p:spPr>
        <p:txBody>
          <a:bodyPr/>
          <a:lstStyle>
            <a:lvl1pPr marL="342900" indent="-342900" algn="l" rtl="0" eaLnBrk="0" fontAlgn="base" hangingPunct="0">
              <a:spcBef>
                <a:spcPct val="20000"/>
              </a:spcBef>
              <a:spcAft>
                <a:spcPct val="0"/>
              </a:spcAft>
              <a:buClr>
                <a:schemeClr val="folHlink"/>
              </a:buClr>
              <a:buSzPct val="110000"/>
              <a:buChar char="•"/>
              <a:defRPr sz="3200">
                <a:solidFill>
                  <a:schemeClr val="tx2"/>
                </a:solidFill>
                <a:latin typeface="+mn-lt"/>
                <a:ea typeface="+mn-ea"/>
                <a:cs typeface="+mn-cs"/>
              </a:defRPr>
            </a:lvl1pPr>
            <a:lvl2pPr marL="742950" indent="-285750" algn="l" rtl="0" eaLnBrk="0" fontAlgn="base" hangingPunct="0">
              <a:spcBef>
                <a:spcPct val="20000"/>
              </a:spcBef>
              <a:spcAft>
                <a:spcPct val="0"/>
              </a:spcAft>
              <a:buClr>
                <a:schemeClr val="folHlink"/>
              </a:buClr>
              <a:buSzPct val="110000"/>
              <a:buChar char="•"/>
              <a:defRPr sz="2800">
                <a:solidFill>
                  <a:schemeClr val="tx2"/>
                </a:solidFill>
                <a:latin typeface="+mn-lt"/>
              </a:defRPr>
            </a:lvl2pPr>
            <a:lvl3pPr marL="1143000" indent="-228600" algn="l" rtl="0" eaLnBrk="0" fontAlgn="base" hangingPunct="0">
              <a:spcBef>
                <a:spcPct val="20000"/>
              </a:spcBef>
              <a:spcAft>
                <a:spcPct val="0"/>
              </a:spcAft>
              <a:buClr>
                <a:schemeClr val="folHlink"/>
              </a:buClr>
              <a:buSzPct val="110000"/>
              <a:buChar char="•"/>
              <a:defRPr sz="2400">
                <a:solidFill>
                  <a:schemeClr val="tx2"/>
                </a:solidFill>
                <a:latin typeface="+mn-lt"/>
              </a:defRPr>
            </a:lvl3pPr>
            <a:lvl4pPr marL="1600200" indent="-228600" algn="l" rtl="0" eaLnBrk="0" fontAlgn="base" hangingPunct="0">
              <a:spcBef>
                <a:spcPct val="20000"/>
              </a:spcBef>
              <a:spcAft>
                <a:spcPct val="0"/>
              </a:spcAft>
              <a:buClr>
                <a:schemeClr val="folHlink"/>
              </a:buClr>
              <a:buSzPct val="110000"/>
              <a:buChar char="•"/>
              <a:defRPr sz="2400">
                <a:solidFill>
                  <a:schemeClr val="tx2"/>
                </a:solidFill>
                <a:latin typeface="+mn-lt"/>
              </a:defRPr>
            </a:lvl4pPr>
            <a:lvl5pPr marL="2057400" indent="-228600" algn="l" rtl="0" eaLnBrk="0" fontAlgn="base" hangingPunct="0">
              <a:spcBef>
                <a:spcPct val="20000"/>
              </a:spcBef>
              <a:spcAft>
                <a:spcPct val="0"/>
              </a:spcAft>
              <a:buClr>
                <a:schemeClr val="folHlink"/>
              </a:buClr>
              <a:buSzPct val="110000"/>
              <a:buChar char="•"/>
              <a:defRPr sz="2400">
                <a:solidFill>
                  <a:schemeClr val="tx2"/>
                </a:solidFill>
                <a:latin typeface="+mn-lt"/>
              </a:defRPr>
            </a:lvl5pPr>
            <a:lvl6pPr marL="2514600" indent="-228600" algn="l" rtl="0" fontAlgn="base">
              <a:spcBef>
                <a:spcPct val="20000"/>
              </a:spcBef>
              <a:spcAft>
                <a:spcPct val="0"/>
              </a:spcAft>
              <a:buClr>
                <a:schemeClr val="folHlink"/>
              </a:buClr>
              <a:buSzPct val="110000"/>
              <a:buChar char="•"/>
              <a:defRPr sz="2400">
                <a:solidFill>
                  <a:schemeClr val="tx2"/>
                </a:solidFill>
                <a:latin typeface="+mn-lt"/>
              </a:defRPr>
            </a:lvl6pPr>
            <a:lvl7pPr marL="2971800" indent="-228600" algn="l" rtl="0" fontAlgn="base">
              <a:spcBef>
                <a:spcPct val="20000"/>
              </a:spcBef>
              <a:spcAft>
                <a:spcPct val="0"/>
              </a:spcAft>
              <a:buClr>
                <a:schemeClr val="folHlink"/>
              </a:buClr>
              <a:buSzPct val="110000"/>
              <a:buChar char="•"/>
              <a:defRPr sz="2400">
                <a:solidFill>
                  <a:schemeClr val="tx2"/>
                </a:solidFill>
                <a:latin typeface="+mn-lt"/>
              </a:defRPr>
            </a:lvl7pPr>
            <a:lvl8pPr marL="3429000" indent="-228600" algn="l" rtl="0" fontAlgn="base">
              <a:spcBef>
                <a:spcPct val="20000"/>
              </a:spcBef>
              <a:spcAft>
                <a:spcPct val="0"/>
              </a:spcAft>
              <a:buClr>
                <a:schemeClr val="folHlink"/>
              </a:buClr>
              <a:buSzPct val="110000"/>
              <a:buChar char="•"/>
              <a:defRPr sz="2400">
                <a:solidFill>
                  <a:schemeClr val="tx2"/>
                </a:solidFill>
                <a:latin typeface="+mn-lt"/>
              </a:defRPr>
            </a:lvl8pPr>
            <a:lvl9pPr marL="3886200" indent="-228600" algn="l" rtl="0" fontAlgn="base">
              <a:spcBef>
                <a:spcPct val="20000"/>
              </a:spcBef>
              <a:spcAft>
                <a:spcPct val="0"/>
              </a:spcAft>
              <a:buClr>
                <a:schemeClr val="folHlink"/>
              </a:buClr>
              <a:buSzPct val="110000"/>
              <a:buChar char="•"/>
              <a:defRPr sz="2400">
                <a:solidFill>
                  <a:schemeClr val="tx2"/>
                </a:solidFill>
                <a:latin typeface="+mn-lt"/>
              </a:defRPr>
            </a:lvl9pPr>
          </a:lstStyle>
          <a:p>
            <a:pPr eaLnBrk="1" hangingPunct="1">
              <a:buClrTx/>
              <a:buSzPct val="100000"/>
              <a:buFont typeface="Arial" panose="020B0604020202020204" pitchFamily="34" charset="0"/>
              <a:buChar char="•"/>
            </a:pPr>
            <a:r>
              <a:rPr lang="en-GB" sz="2000" kern="0" dirty="0">
                <a:ln w="0"/>
                <a:solidFill>
                  <a:schemeClr val="tx1"/>
                </a:solidFill>
                <a:effectLst>
                  <a:outerShdw blurRad="38100" dist="19050" dir="2700000" algn="tl" rotWithShape="0">
                    <a:schemeClr val="dk1">
                      <a:alpha val="40000"/>
                    </a:schemeClr>
                  </a:outerShdw>
                </a:effectLst>
                <a:cs typeface="Times New Roman" pitchFamily="18" charset="0"/>
              </a:rPr>
              <a:t>Qualitative scenarios are based on narratives, like stories, qualitatively describing the future state of a system.</a:t>
            </a:r>
          </a:p>
          <a:p>
            <a:pPr eaLnBrk="1" hangingPunct="1">
              <a:buClrTx/>
              <a:buSzPct val="100000"/>
              <a:buFont typeface="Arial" panose="020B0604020202020204" pitchFamily="34" charset="0"/>
              <a:buChar char="•"/>
            </a:pPr>
            <a:endParaRPr lang="en-GB" sz="2000" kern="0" dirty="0">
              <a:ln w="0"/>
              <a:solidFill>
                <a:schemeClr val="tx1"/>
              </a:solidFill>
              <a:effectLst>
                <a:outerShdw blurRad="38100" dist="19050" dir="2700000" algn="tl" rotWithShape="0">
                  <a:schemeClr val="dk1">
                    <a:alpha val="40000"/>
                  </a:schemeClr>
                </a:outerShdw>
              </a:effectLst>
              <a:cs typeface="Times New Roman" pitchFamily="18" charset="0"/>
            </a:endParaRPr>
          </a:p>
          <a:p>
            <a:pPr eaLnBrk="1" hangingPunct="1">
              <a:buClrTx/>
              <a:buSzPct val="100000"/>
              <a:buFont typeface="Arial" panose="020B0604020202020204" pitchFamily="34" charset="0"/>
              <a:buChar char="•"/>
            </a:pPr>
            <a:r>
              <a:rPr lang="en-GB" sz="2000" kern="0" dirty="0">
                <a:ln w="0"/>
                <a:solidFill>
                  <a:schemeClr val="tx1"/>
                </a:solidFill>
                <a:effectLst>
                  <a:outerShdw blurRad="38100" dist="19050" dir="2700000" algn="tl" rotWithShape="0">
                    <a:schemeClr val="dk1">
                      <a:alpha val="40000"/>
                    </a:schemeClr>
                  </a:outerShdw>
                </a:effectLst>
                <a:cs typeface="Times New Roman" pitchFamily="18" charset="0"/>
              </a:rPr>
              <a:t>Quantitative scenarios are quantified description about temporal states of a system and consequences of actions taken by different players.</a:t>
            </a:r>
          </a:p>
        </p:txBody>
      </p:sp>
    </p:spTree>
    <p:extLst>
      <p:ext uri="{BB962C8B-B14F-4D97-AF65-F5344CB8AC3E}">
        <p14:creationId xmlns:p14="http://schemas.microsoft.com/office/powerpoint/2010/main" val="272669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AD206-CED0-EF2F-BAEF-C2B841C4367E}"/>
              </a:ext>
            </a:extLst>
          </p:cNvPr>
          <p:cNvSpPr>
            <a:spLocks noGrp="1"/>
          </p:cNvSpPr>
          <p:nvPr>
            <p:ph type="title"/>
          </p:nvPr>
        </p:nvSpPr>
        <p:spPr/>
        <p:txBody>
          <a:bodyPr/>
          <a:lstStyle/>
          <a:p>
            <a:r>
              <a:rPr lang="en-GB" dirty="0"/>
              <a:t>Quantitative Description</a:t>
            </a:r>
          </a:p>
        </p:txBody>
      </p:sp>
      <p:sp>
        <p:nvSpPr>
          <p:cNvPr id="3" name="Rectangle 2">
            <a:extLst>
              <a:ext uri="{FF2B5EF4-FFF2-40B4-BE49-F238E27FC236}">
                <a16:creationId xmlns:a16="http://schemas.microsoft.com/office/drawing/2014/main" id="{B92CCC42-991A-90B1-4AB5-1DCD7F886522}"/>
              </a:ext>
            </a:extLst>
          </p:cNvPr>
          <p:cNvSpPr/>
          <p:nvPr/>
        </p:nvSpPr>
        <p:spPr>
          <a:xfrm>
            <a:off x="1932495" y="2111604"/>
            <a:ext cx="1517715" cy="914400"/>
          </a:xfrm>
          <a:prstGeom prst="rect">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Driving Parameter</a:t>
            </a:r>
          </a:p>
        </p:txBody>
      </p:sp>
      <p:sp>
        <p:nvSpPr>
          <p:cNvPr id="4" name="Rectangle 3">
            <a:extLst>
              <a:ext uri="{FF2B5EF4-FFF2-40B4-BE49-F238E27FC236}">
                <a16:creationId xmlns:a16="http://schemas.microsoft.com/office/drawing/2014/main" id="{4E23F04A-4905-9AB4-FF17-BEF62121085C}"/>
              </a:ext>
            </a:extLst>
          </p:cNvPr>
          <p:cNvSpPr/>
          <p:nvPr/>
        </p:nvSpPr>
        <p:spPr>
          <a:xfrm>
            <a:off x="5167459" y="2111604"/>
            <a:ext cx="1517715" cy="914400"/>
          </a:xfrm>
          <a:prstGeom prst="rect">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Energy Intensity</a:t>
            </a:r>
          </a:p>
        </p:txBody>
      </p:sp>
      <p:sp>
        <p:nvSpPr>
          <p:cNvPr id="5" name="Rectangle 4">
            <a:extLst>
              <a:ext uri="{FF2B5EF4-FFF2-40B4-BE49-F238E27FC236}">
                <a16:creationId xmlns:a16="http://schemas.microsoft.com/office/drawing/2014/main" id="{C3DB995E-FB76-D1CB-1288-50FDE953F1D5}"/>
              </a:ext>
            </a:extLst>
          </p:cNvPr>
          <p:cNvSpPr/>
          <p:nvPr/>
        </p:nvSpPr>
        <p:spPr>
          <a:xfrm>
            <a:off x="8402423" y="2111604"/>
            <a:ext cx="1517715" cy="914400"/>
          </a:xfrm>
          <a:prstGeom prst="rect">
            <a:avLst/>
          </a:prstGeom>
          <a:solidFill>
            <a:schemeClr val="bg1"/>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Useful Energy Demand</a:t>
            </a:r>
          </a:p>
        </p:txBody>
      </p:sp>
      <p:sp>
        <p:nvSpPr>
          <p:cNvPr id="6" name="Multiplication Sign 5">
            <a:extLst>
              <a:ext uri="{FF2B5EF4-FFF2-40B4-BE49-F238E27FC236}">
                <a16:creationId xmlns:a16="http://schemas.microsoft.com/office/drawing/2014/main" id="{F20E185A-17C1-9A4E-33DA-29D5212E77BA}"/>
              </a:ext>
            </a:extLst>
          </p:cNvPr>
          <p:cNvSpPr/>
          <p:nvPr/>
        </p:nvSpPr>
        <p:spPr>
          <a:xfrm>
            <a:off x="3851634" y="2111604"/>
            <a:ext cx="914400" cy="914400"/>
          </a:xfrm>
          <a:prstGeom prst="mathMultiply">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Equals 6">
            <a:extLst>
              <a:ext uri="{FF2B5EF4-FFF2-40B4-BE49-F238E27FC236}">
                <a16:creationId xmlns:a16="http://schemas.microsoft.com/office/drawing/2014/main" id="{A4248EBA-2453-01B1-6CC7-E48DF39C38F3}"/>
              </a:ext>
            </a:extLst>
          </p:cNvPr>
          <p:cNvSpPr/>
          <p:nvPr/>
        </p:nvSpPr>
        <p:spPr>
          <a:xfrm>
            <a:off x="7086598" y="2111604"/>
            <a:ext cx="914400" cy="914400"/>
          </a:xfrm>
          <a:prstGeom prst="mathEqual">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Oval 7">
            <a:extLst>
              <a:ext uri="{FF2B5EF4-FFF2-40B4-BE49-F238E27FC236}">
                <a16:creationId xmlns:a16="http://schemas.microsoft.com/office/drawing/2014/main" id="{D0C4F5AE-763E-1F84-7B14-B33C86370B3A}"/>
              </a:ext>
            </a:extLst>
          </p:cNvPr>
          <p:cNvSpPr/>
          <p:nvPr/>
        </p:nvSpPr>
        <p:spPr>
          <a:xfrm>
            <a:off x="1010629" y="3812044"/>
            <a:ext cx="1593523" cy="1325563"/>
          </a:xfrm>
          <a:prstGeom prst="ellipse">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Useful Energy Demand</a:t>
            </a:r>
          </a:p>
        </p:txBody>
      </p:sp>
      <p:sp>
        <p:nvSpPr>
          <p:cNvPr id="9" name="Oval 8">
            <a:extLst>
              <a:ext uri="{FF2B5EF4-FFF2-40B4-BE49-F238E27FC236}">
                <a16:creationId xmlns:a16="http://schemas.microsoft.com/office/drawing/2014/main" id="{B5CDEFC1-684C-56D5-CBC0-89838563D5C8}"/>
              </a:ext>
            </a:extLst>
          </p:cNvPr>
          <p:cNvSpPr/>
          <p:nvPr/>
        </p:nvSpPr>
        <p:spPr>
          <a:xfrm>
            <a:off x="3518552" y="3812045"/>
            <a:ext cx="1593523" cy="1325563"/>
          </a:xfrm>
          <a:prstGeom prst="ellipse">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Penetration</a:t>
            </a:r>
          </a:p>
        </p:txBody>
      </p:sp>
      <p:sp>
        <p:nvSpPr>
          <p:cNvPr id="10" name="Oval 9">
            <a:extLst>
              <a:ext uri="{FF2B5EF4-FFF2-40B4-BE49-F238E27FC236}">
                <a16:creationId xmlns:a16="http://schemas.microsoft.com/office/drawing/2014/main" id="{1E400D93-EA3C-FDF3-52B4-26A4FDFF9282}"/>
              </a:ext>
            </a:extLst>
          </p:cNvPr>
          <p:cNvSpPr/>
          <p:nvPr/>
        </p:nvSpPr>
        <p:spPr>
          <a:xfrm>
            <a:off x="6026475" y="3856661"/>
            <a:ext cx="1593523" cy="1325563"/>
          </a:xfrm>
          <a:prstGeom prst="ellipse">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1/Efficiency</a:t>
            </a:r>
          </a:p>
        </p:txBody>
      </p:sp>
      <p:sp>
        <p:nvSpPr>
          <p:cNvPr id="11" name="Oval 10">
            <a:extLst>
              <a:ext uri="{FF2B5EF4-FFF2-40B4-BE49-F238E27FC236}">
                <a16:creationId xmlns:a16="http://schemas.microsoft.com/office/drawing/2014/main" id="{F99BB4E8-0B14-F49A-A097-98A837CDE565}"/>
              </a:ext>
            </a:extLst>
          </p:cNvPr>
          <p:cNvSpPr/>
          <p:nvPr/>
        </p:nvSpPr>
        <p:spPr>
          <a:xfrm>
            <a:off x="8534398" y="3856661"/>
            <a:ext cx="1593523" cy="1325563"/>
          </a:xfrm>
          <a:prstGeom prst="ellipse">
            <a:avLst/>
          </a:prstGeom>
          <a:solidFill>
            <a:schemeClr val="bg1"/>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Final Energy Demand</a:t>
            </a:r>
          </a:p>
        </p:txBody>
      </p:sp>
      <p:sp>
        <p:nvSpPr>
          <p:cNvPr id="12" name="Multiplication Sign 11">
            <a:extLst>
              <a:ext uri="{FF2B5EF4-FFF2-40B4-BE49-F238E27FC236}">
                <a16:creationId xmlns:a16="http://schemas.microsoft.com/office/drawing/2014/main" id="{0D199A0D-F76A-6276-39DE-198222D7FAC6}"/>
              </a:ext>
            </a:extLst>
          </p:cNvPr>
          <p:cNvSpPr/>
          <p:nvPr/>
        </p:nvSpPr>
        <p:spPr>
          <a:xfrm>
            <a:off x="2604152" y="4017625"/>
            <a:ext cx="914400" cy="914400"/>
          </a:xfrm>
          <a:prstGeom prst="mathMultiply">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Multiplication Sign 12">
            <a:extLst>
              <a:ext uri="{FF2B5EF4-FFF2-40B4-BE49-F238E27FC236}">
                <a16:creationId xmlns:a16="http://schemas.microsoft.com/office/drawing/2014/main" id="{B203C846-11BD-2431-1AF6-834682886AFE}"/>
              </a:ext>
            </a:extLst>
          </p:cNvPr>
          <p:cNvSpPr/>
          <p:nvPr/>
        </p:nvSpPr>
        <p:spPr>
          <a:xfrm>
            <a:off x="5139767" y="4017625"/>
            <a:ext cx="914400" cy="914400"/>
          </a:xfrm>
          <a:prstGeom prst="mathMultiply">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Equals 13">
            <a:extLst>
              <a:ext uri="{FF2B5EF4-FFF2-40B4-BE49-F238E27FC236}">
                <a16:creationId xmlns:a16="http://schemas.microsoft.com/office/drawing/2014/main" id="{CC3EC21B-3136-0C52-2249-E350C736A309}"/>
              </a:ext>
            </a:extLst>
          </p:cNvPr>
          <p:cNvSpPr/>
          <p:nvPr/>
        </p:nvSpPr>
        <p:spPr>
          <a:xfrm>
            <a:off x="7647690" y="4017625"/>
            <a:ext cx="914400" cy="914400"/>
          </a:xfrm>
          <a:prstGeom prst="mathEqual">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Right Brace 15">
            <a:extLst>
              <a:ext uri="{FF2B5EF4-FFF2-40B4-BE49-F238E27FC236}">
                <a16:creationId xmlns:a16="http://schemas.microsoft.com/office/drawing/2014/main" id="{5E6DA650-B58E-CE8B-7D04-6955BC84E12E}"/>
              </a:ext>
            </a:extLst>
          </p:cNvPr>
          <p:cNvSpPr/>
          <p:nvPr/>
        </p:nvSpPr>
        <p:spPr>
          <a:xfrm rot="5400000">
            <a:off x="4246102" y="2090790"/>
            <a:ext cx="193806" cy="6609369"/>
          </a:xfrm>
          <a:prstGeom prst="rightBrac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TextBox 16">
            <a:extLst>
              <a:ext uri="{FF2B5EF4-FFF2-40B4-BE49-F238E27FC236}">
                <a16:creationId xmlns:a16="http://schemas.microsoft.com/office/drawing/2014/main" id="{AF851A9B-3831-A145-60BA-6D1DCACDD1AA}"/>
              </a:ext>
            </a:extLst>
          </p:cNvPr>
          <p:cNvSpPr txBox="1"/>
          <p:nvPr/>
        </p:nvSpPr>
        <p:spPr>
          <a:xfrm>
            <a:off x="2460919" y="5705035"/>
            <a:ext cx="3764172" cy="307777"/>
          </a:xfrm>
          <a:prstGeom prst="rect">
            <a:avLst/>
          </a:prstGeom>
          <a:noFill/>
        </p:spPr>
        <p:txBody>
          <a:bodyPr wrap="none" rtlCol="0">
            <a:spAutoFit/>
          </a:bodyPr>
          <a:lstStyle/>
          <a:p>
            <a:r>
              <a:rPr lang="en-GB" dirty="0"/>
              <a:t>Change input parameters to create scenarios</a:t>
            </a:r>
          </a:p>
        </p:txBody>
      </p:sp>
    </p:spTree>
    <p:extLst>
      <p:ext uri="{BB962C8B-B14F-4D97-AF65-F5344CB8AC3E}">
        <p14:creationId xmlns:p14="http://schemas.microsoft.com/office/powerpoint/2010/main" val="2822768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57972-777D-BDFE-161A-6D99B8941A0C}"/>
              </a:ext>
            </a:extLst>
          </p:cNvPr>
          <p:cNvSpPr>
            <a:spLocks noGrp="1"/>
          </p:cNvSpPr>
          <p:nvPr>
            <p:ph type="title"/>
          </p:nvPr>
        </p:nvSpPr>
        <p:spPr/>
        <p:txBody>
          <a:bodyPr/>
          <a:lstStyle/>
          <a:p>
            <a:r>
              <a:rPr lang="en-GB" dirty="0"/>
              <a:t>Scenario Construction Workflow</a:t>
            </a:r>
          </a:p>
        </p:txBody>
      </p:sp>
      <p:graphicFrame>
        <p:nvGraphicFramePr>
          <p:cNvPr id="3" name="Diagram 2">
            <a:extLst>
              <a:ext uri="{FF2B5EF4-FFF2-40B4-BE49-F238E27FC236}">
                <a16:creationId xmlns:a16="http://schemas.microsoft.com/office/drawing/2014/main" id="{2789BEE4-C909-07BD-3F05-49CBE2FF4AD3}"/>
              </a:ext>
            </a:extLst>
          </p:cNvPr>
          <p:cNvGraphicFramePr/>
          <p:nvPr>
            <p:extLst>
              <p:ext uri="{D42A27DB-BD31-4B8C-83A1-F6EECF244321}">
                <p14:modId xmlns:p14="http://schemas.microsoft.com/office/powerpoint/2010/main" val="1017737646"/>
              </p:ext>
            </p:extLst>
          </p:nvPr>
        </p:nvGraphicFramePr>
        <p:xfrm>
          <a:off x="1157816" y="1951567"/>
          <a:ext cx="9876368" cy="29548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1619CAAE-48B8-9D66-8C80-514A9568F656}"/>
              </a:ext>
            </a:extLst>
          </p:cNvPr>
          <p:cNvPicPr>
            <a:picLocks noChangeAspect="1"/>
          </p:cNvPicPr>
          <p:nvPr/>
        </p:nvPicPr>
        <p:blipFill>
          <a:blip r:embed="rId7"/>
          <a:stretch>
            <a:fillRect/>
          </a:stretch>
        </p:blipFill>
        <p:spPr>
          <a:xfrm>
            <a:off x="3480198" y="1343132"/>
            <a:ext cx="3402803" cy="1259630"/>
          </a:xfrm>
          <a:prstGeom prst="rect">
            <a:avLst/>
          </a:prstGeom>
        </p:spPr>
      </p:pic>
      <p:pic>
        <p:nvPicPr>
          <p:cNvPr id="5" name="Picture 4">
            <a:extLst>
              <a:ext uri="{FF2B5EF4-FFF2-40B4-BE49-F238E27FC236}">
                <a16:creationId xmlns:a16="http://schemas.microsoft.com/office/drawing/2014/main" id="{8D29554A-45F5-4F35-4F8D-A3D650877DB7}"/>
              </a:ext>
            </a:extLst>
          </p:cNvPr>
          <p:cNvPicPr>
            <a:picLocks noChangeAspect="1"/>
          </p:cNvPicPr>
          <p:nvPr/>
        </p:nvPicPr>
        <p:blipFill>
          <a:blip r:embed="rId8"/>
          <a:stretch>
            <a:fillRect/>
          </a:stretch>
        </p:blipFill>
        <p:spPr>
          <a:xfrm>
            <a:off x="5095151" y="4234071"/>
            <a:ext cx="3575699" cy="909035"/>
          </a:xfrm>
          <a:prstGeom prst="rect">
            <a:avLst/>
          </a:prstGeom>
        </p:spPr>
      </p:pic>
      <p:pic>
        <p:nvPicPr>
          <p:cNvPr id="6" name="Picture 5">
            <a:extLst>
              <a:ext uri="{FF2B5EF4-FFF2-40B4-BE49-F238E27FC236}">
                <a16:creationId xmlns:a16="http://schemas.microsoft.com/office/drawing/2014/main" id="{FC568A04-9433-15CC-A71C-3611F959F5F6}"/>
              </a:ext>
            </a:extLst>
          </p:cNvPr>
          <p:cNvPicPr>
            <a:picLocks noChangeAspect="1"/>
          </p:cNvPicPr>
          <p:nvPr/>
        </p:nvPicPr>
        <p:blipFill>
          <a:blip r:embed="rId9"/>
          <a:stretch>
            <a:fillRect/>
          </a:stretch>
        </p:blipFill>
        <p:spPr>
          <a:xfrm>
            <a:off x="6883001" y="814388"/>
            <a:ext cx="3388755" cy="1876000"/>
          </a:xfrm>
          <a:prstGeom prst="rect">
            <a:avLst/>
          </a:prstGeom>
        </p:spPr>
      </p:pic>
      <p:pic>
        <p:nvPicPr>
          <p:cNvPr id="7" name="Picture 6">
            <a:extLst>
              <a:ext uri="{FF2B5EF4-FFF2-40B4-BE49-F238E27FC236}">
                <a16:creationId xmlns:a16="http://schemas.microsoft.com/office/drawing/2014/main" id="{8606FA11-27BA-50E4-72EB-59F4FDF86B0E}"/>
              </a:ext>
            </a:extLst>
          </p:cNvPr>
          <p:cNvPicPr>
            <a:picLocks noChangeAspect="1"/>
          </p:cNvPicPr>
          <p:nvPr/>
        </p:nvPicPr>
        <p:blipFill>
          <a:blip r:embed="rId10"/>
          <a:stretch>
            <a:fillRect/>
          </a:stretch>
        </p:blipFill>
        <p:spPr>
          <a:xfrm>
            <a:off x="8899835" y="4167613"/>
            <a:ext cx="2961965" cy="1618244"/>
          </a:xfrm>
          <a:prstGeom prst="rect">
            <a:avLst/>
          </a:prstGeom>
        </p:spPr>
      </p:pic>
    </p:spTree>
    <p:extLst>
      <p:ext uri="{BB962C8B-B14F-4D97-AF65-F5344CB8AC3E}">
        <p14:creationId xmlns:p14="http://schemas.microsoft.com/office/powerpoint/2010/main" val="279956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A5154-D051-0147-2EE0-6836C3776AA6}"/>
              </a:ext>
            </a:extLst>
          </p:cNvPr>
          <p:cNvSpPr>
            <a:spLocks noGrp="1"/>
          </p:cNvSpPr>
          <p:nvPr>
            <p:ph type="title"/>
          </p:nvPr>
        </p:nvSpPr>
        <p:spPr/>
        <p:txBody>
          <a:bodyPr/>
          <a:lstStyle/>
          <a:p>
            <a:r>
              <a:rPr lang="en-GB" dirty="0"/>
              <a:t>Global Trend in Population and Urbanisation</a:t>
            </a:r>
          </a:p>
        </p:txBody>
      </p:sp>
      <p:pic>
        <p:nvPicPr>
          <p:cNvPr id="3" name="Image 9">
            <a:extLst>
              <a:ext uri="{FF2B5EF4-FFF2-40B4-BE49-F238E27FC236}">
                <a16:creationId xmlns:a16="http://schemas.microsoft.com/office/drawing/2014/main" id="{D5DAB693-738A-80EE-74B4-46ACFA79DD52}"/>
              </a:ext>
            </a:extLst>
          </p:cNvPr>
          <p:cNvPicPr>
            <a:picLocks noChangeAspect="1"/>
          </p:cNvPicPr>
          <p:nvPr/>
        </p:nvPicPr>
        <p:blipFill>
          <a:blip r:embed="rId2"/>
          <a:stretch>
            <a:fillRect/>
          </a:stretch>
        </p:blipFill>
        <p:spPr>
          <a:xfrm>
            <a:off x="2285686" y="1325563"/>
            <a:ext cx="7620628" cy="4911460"/>
          </a:xfrm>
          <a:prstGeom prst="rect">
            <a:avLst/>
          </a:prstGeom>
        </p:spPr>
      </p:pic>
      <p:sp>
        <p:nvSpPr>
          <p:cNvPr id="4" name="ZoneTexte 11">
            <a:extLst>
              <a:ext uri="{FF2B5EF4-FFF2-40B4-BE49-F238E27FC236}">
                <a16:creationId xmlns:a16="http://schemas.microsoft.com/office/drawing/2014/main" id="{8B8466DC-AA8A-A598-9AE9-D78BA6038AC3}"/>
              </a:ext>
            </a:extLst>
          </p:cNvPr>
          <p:cNvSpPr txBox="1"/>
          <p:nvPr/>
        </p:nvSpPr>
        <p:spPr>
          <a:xfrm>
            <a:off x="2285686" y="6237023"/>
            <a:ext cx="4572000" cy="276999"/>
          </a:xfrm>
          <a:prstGeom prst="rect">
            <a:avLst/>
          </a:prstGeom>
          <a:noFill/>
        </p:spPr>
        <p:txBody>
          <a:bodyPr wrap="square">
            <a:spAutoFit/>
          </a:bodyPr>
          <a:lstStyle/>
          <a:p>
            <a:r>
              <a:rPr lang="fr-FR" sz="1200" dirty="0"/>
              <a:t>Source: https://population.un.org/wup/downloads</a:t>
            </a:r>
          </a:p>
        </p:txBody>
      </p:sp>
    </p:spTree>
    <p:extLst>
      <p:ext uri="{BB962C8B-B14F-4D97-AF65-F5344CB8AC3E}">
        <p14:creationId xmlns:p14="http://schemas.microsoft.com/office/powerpoint/2010/main" val="3811128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6">
            <a:extLst>
              <a:ext uri="{FF2B5EF4-FFF2-40B4-BE49-F238E27FC236}">
                <a16:creationId xmlns:a16="http://schemas.microsoft.com/office/drawing/2014/main" id="{9D1AC96F-3237-566B-32AB-634F585C26A3}"/>
              </a:ext>
            </a:extLst>
          </p:cNvPr>
          <p:cNvPicPr>
            <a:picLocks noChangeAspect="1"/>
          </p:cNvPicPr>
          <p:nvPr/>
        </p:nvPicPr>
        <p:blipFill>
          <a:blip r:embed="rId2"/>
          <a:stretch>
            <a:fillRect/>
          </a:stretch>
        </p:blipFill>
        <p:spPr>
          <a:xfrm>
            <a:off x="2111388" y="1585200"/>
            <a:ext cx="7626501" cy="4382967"/>
          </a:xfrm>
          <a:prstGeom prst="rect">
            <a:avLst/>
          </a:prstGeom>
        </p:spPr>
      </p:pic>
      <p:sp>
        <p:nvSpPr>
          <p:cNvPr id="2" name="Title 1">
            <a:extLst>
              <a:ext uri="{FF2B5EF4-FFF2-40B4-BE49-F238E27FC236}">
                <a16:creationId xmlns:a16="http://schemas.microsoft.com/office/drawing/2014/main" id="{FE1AA717-C6A7-240B-A1CB-CB43F187BFDB}"/>
              </a:ext>
            </a:extLst>
          </p:cNvPr>
          <p:cNvSpPr>
            <a:spLocks noGrp="1"/>
          </p:cNvSpPr>
          <p:nvPr>
            <p:ph type="title"/>
          </p:nvPr>
        </p:nvSpPr>
        <p:spPr/>
        <p:txBody>
          <a:bodyPr/>
          <a:lstStyle/>
          <a:p>
            <a:r>
              <a:rPr lang="en-GB" dirty="0"/>
              <a:t>Other Demographic Trends</a:t>
            </a:r>
          </a:p>
        </p:txBody>
      </p:sp>
      <p:pic>
        <p:nvPicPr>
          <p:cNvPr id="3" name="Image 2">
            <a:extLst>
              <a:ext uri="{FF2B5EF4-FFF2-40B4-BE49-F238E27FC236}">
                <a16:creationId xmlns:a16="http://schemas.microsoft.com/office/drawing/2014/main" id="{A8F059E7-1D41-55BB-7AC0-C9D600D20B6B}"/>
              </a:ext>
            </a:extLst>
          </p:cNvPr>
          <p:cNvPicPr>
            <a:picLocks noChangeAspect="1"/>
          </p:cNvPicPr>
          <p:nvPr/>
        </p:nvPicPr>
        <p:blipFill>
          <a:blip r:embed="rId3"/>
          <a:stretch>
            <a:fillRect/>
          </a:stretch>
        </p:blipFill>
        <p:spPr>
          <a:xfrm>
            <a:off x="2111388" y="1325563"/>
            <a:ext cx="7819448" cy="5108776"/>
          </a:xfrm>
          <a:prstGeom prst="rect">
            <a:avLst/>
          </a:prstGeom>
        </p:spPr>
      </p:pic>
      <p:pic>
        <p:nvPicPr>
          <p:cNvPr id="4" name="Image 4">
            <a:extLst>
              <a:ext uri="{FF2B5EF4-FFF2-40B4-BE49-F238E27FC236}">
                <a16:creationId xmlns:a16="http://schemas.microsoft.com/office/drawing/2014/main" id="{E0B2AF80-18F4-BD66-A5C7-3DC7AA8EA5F2}"/>
              </a:ext>
            </a:extLst>
          </p:cNvPr>
          <p:cNvPicPr>
            <a:picLocks noChangeAspect="1"/>
          </p:cNvPicPr>
          <p:nvPr/>
        </p:nvPicPr>
        <p:blipFill>
          <a:blip r:embed="rId4"/>
          <a:stretch>
            <a:fillRect/>
          </a:stretch>
        </p:blipFill>
        <p:spPr>
          <a:xfrm>
            <a:off x="2111388" y="1325563"/>
            <a:ext cx="7819448" cy="5108776"/>
          </a:xfrm>
          <a:prstGeom prst="rect">
            <a:avLst/>
          </a:prstGeom>
        </p:spPr>
      </p:pic>
    </p:spTree>
    <p:extLst>
      <p:ext uri="{BB962C8B-B14F-4D97-AF65-F5344CB8AC3E}">
        <p14:creationId xmlns:p14="http://schemas.microsoft.com/office/powerpoint/2010/main" val="491009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D2D0B-E7E4-A961-4011-5C8525A7B480}"/>
              </a:ext>
            </a:extLst>
          </p:cNvPr>
          <p:cNvSpPr>
            <a:spLocks noGrp="1"/>
          </p:cNvSpPr>
          <p:nvPr>
            <p:ph type="title"/>
          </p:nvPr>
        </p:nvSpPr>
        <p:spPr/>
        <p:txBody>
          <a:bodyPr/>
          <a:lstStyle/>
          <a:p>
            <a:r>
              <a:rPr lang="en-GB" dirty="0"/>
              <a:t>Structural Changes in the Economy</a:t>
            </a:r>
          </a:p>
        </p:txBody>
      </p:sp>
      <p:sp>
        <p:nvSpPr>
          <p:cNvPr id="3" name="ZoneTexte 3">
            <a:extLst>
              <a:ext uri="{FF2B5EF4-FFF2-40B4-BE49-F238E27FC236}">
                <a16:creationId xmlns:a16="http://schemas.microsoft.com/office/drawing/2014/main" id="{9A4A8CA8-FFBA-8A83-A79F-FAF2FCD2C992}"/>
              </a:ext>
            </a:extLst>
          </p:cNvPr>
          <p:cNvSpPr txBox="1"/>
          <p:nvPr/>
        </p:nvSpPr>
        <p:spPr>
          <a:xfrm>
            <a:off x="2557057" y="5809122"/>
            <a:ext cx="7009178" cy="307777"/>
          </a:xfrm>
          <a:prstGeom prst="rect">
            <a:avLst/>
          </a:prstGeom>
          <a:noFill/>
        </p:spPr>
        <p:txBody>
          <a:bodyPr wrap="square">
            <a:spAutoFit/>
          </a:bodyPr>
          <a:lstStyle/>
          <a:p>
            <a:r>
              <a:rPr lang="fr-FR" sz="1400" dirty="0"/>
              <a:t>Source: https://en.wikipedia.org/wiki/World_economy</a:t>
            </a:r>
          </a:p>
        </p:txBody>
      </p:sp>
      <p:pic>
        <p:nvPicPr>
          <p:cNvPr id="4" name="Image 4">
            <a:extLst>
              <a:ext uri="{FF2B5EF4-FFF2-40B4-BE49-F238E27FC236}">
                <a16:creationId xmlns:a16="http://schemas.microsoft.com/office/drawing/2014/main" id="{05C1E093-8A0A-539F-9273-76525737B509}"/>
              </a:ext>
            </a:extLst>
          </p:cNvPr>
          <p:cNvPicPr>
            <a:picLocks noChangeAspect="1"/>
          </p:cNvPicPr>
          <p:nvPr/>
        </p:nvPicPr>
        <p:blipFill>
          <a:blip r:embed="rId2"/>
          <a:stretch>
            <a:fillRect/>
          </a:stretch>
        </p:blipFill>
        <p:spPr>
          <a:xfrm>
            <a:off x="2557056" y="1715678"/>
            <a:ext cx="7828477" cy="4009707"/>
          </a:xfrm>
          <a:prstGeom prst="rect">
            <a:avLst/>
          </a:prstGeom>
        </p:spPr>
      </p:pic>
    </p:spTree>
    <p:extLst>
      <p:ext uri="{BB962C8B-B14F-4D97-AF65-F5344CB8AC3E}">
        <p14:creationId xmlns:p14="http://schemas.microsoft.com/office/powerpoint/2010/main" val="1679075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FBD44-44F9-C1E9-8144-4DA868241A6A}"/>
              </a:ext>
            </a:extLst>
          </p:cNvPr>
          <p:cNvSpPr>
            <a:spLocks noGrp="1"/>
          </p:cNvSpPr>
          <p:nvPr>
            <p:ph type="title"/>
          </p:nvPr>
        </p:nvSpPr>
        <p:spPr/>
        <p:txBody>
          <a:bodyPr/>
          <a:lstStyle/>
          <a:p>
            <a:r>
              <a:rPr lang="en-GB" dirty="0"/>
              <a:t>Which Targets for Given Policies?</a:t>
            </a:r>
          </a:p>
        </p:txBody>
      </p:sp>
      <p:pic>
        <p:nvPicPr>
          <p:cNvPr id="3" name="Image 31">
            <a:extLst>
              <a:ext uri="{FF2B5EF4-FFF2-40B4-BE49-F238E27FC236}">
                <a16:creationId xmlns:a16="http://schemas.microsoft.com/office/drawing/2014/main" id="{50A76B6D-DE3C-526C-F2F9-12B9F32F671D}"/>
              </a:ext>
            </a:extLst>
          </p:cNvPr>
          <p:cNvPicPr>
            <a:picLocks noChangeAspect="1"/>
          </p:cNvPicPr>
          <p:nvPr/>
        </p:nvPicPr>
        <p:blipFill>
          <a:blip r:embed="rId3"/>
          <a:stretch>
            <a:fillRect/>
          </a:stretch>
        </p:blipFill>
        <p:spPr>
          <a:xfrm>
            <a:off x="5920033" y="1862953"/>
            <a:ext cx="4572000" cy="3844113"/>
          </a:xfrm>
          <a:prstGeom prst="rect">
            <a:avLst/>
          </a:prstGeom>
        </p:spPr>
      </p:pic>
      <p:pic>
        <p:nvPicPr>
          <p:cNvPr id="4" name="Image 30">
            <a:extLst>
              <a:ext uri="{FF2B5EF4-FFF2-40B4-BE49-F238E27FC236}">
                <a16:creationId xmlns:a16="http://schemas.microsoft.com/office/drawing/2014/main" id="{9C951D0D-4D0B-376D-EE57-D17778C081CE}"/>
              </a:ext>
            </a:extLst>
          </p:cNvPr>
          <p:cNvPicPr>
            <a:picLocks noChangeAspect="1"/>
          </p:cNvPicPr>
          <p:nvPr/>
        </p:nvPicPr>
        <p:blipFill>
          <a:blip r:embed="rId4"/>
          <a:stretch>
            <a:fillRect/>
          </a:stretch>
        </p:blipFill>
        <p:spPr>
          <a:xfrm>
            <a:off x="1591844" y="2077482"/>
            <a:ext cx="3801005" cy="3678761"/>
          </a:xfrm>
          <a:prstGeom prst="rect">
            <a:avLst/>
          </a:prstGeom>
        </p:spPr>
      </p:pic>
    </p:spTree>
    <p:extLst>
      <p:ext uri="{BB962C8B-B14F-4D97-AF65-F5344CB8AC3E}">
        <p14:creationId xmlns:p14="http://schemas.microsoft.com/office/powerpoint/2010/main" val="197205574"/>
      </p:ext>
    </p:extLst>
  </p:cSld>
  <p:clrMapOvr>
    <a:masterClrMapping/>
  </p:clrMapOvr>
</p:sld>
</file>

<file path=ppt/theme/theme1.xml><?xml version="1.0" encoding="utf-8"?>
<a:theme xmlns:a="http://schemas.openxmlformats.org/drawingml/2006/main" name="CCG Lecture theme">
  <a:themeElements>
    <a:clrScheme name="CCG 2025">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CG Lecture theme" id="{0F656C2D-E1CD-0849-AEFA-782DB2D17D9A}" vid="{E279BDDD-1989-354C-B772-D410CEB20043}"/>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3F727AA7180443A862CD9A25741398" ma:contentTypeVersion="18" ma:contentTypeDescription="Create a new document." ma:contentTypeScope="" ma:versionID="a15470f3de19f5213b20cf20a4995d57">
  <xsd:schema xmlns:xsd="http://www.w3.org/2001/XMLSchema" xmlns:xs="http://www.w3.org/2001/XMLSchema" xmlns:p="http://schemas.microsoft.com/office/2006/metadata/properties" xmlns:ns2="35b8b66e-5759-43c1-a138-f967a8bf5a20" xmlns:ns3="0b696a8a-ab1a-459b-a09e-44df7cbe9330" targetNamespace="http://schemas.microsoft.com/office/2006/metadata/properties" ma:root="true" ma:fieldsID="a0986734c870a0a15ed8795bbdb10adf" ns2:_="" ns3:_="">
    <xsd:import namespace="35b8b66e-5759-43c1-a138-f967a8bf5a20"/>
    <xsd:import namespace="0b696a8a-ab1a-459b-a09e-44df7cbe93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8b66e-5759-43c1-a138-f967a8bf5a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581a30b-7206-4dc0-86e4-cd83cec9bd9f}" ma:internalName="TaxCatchAll" ma:showField="CatchAllData" ma:web="35b8b66e-5759-43c1-a138-f967a8bf5a2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696a8a-ab1a-459b-a09e-44df7cbe93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3b1f9f8-f5cc-49a8-8ca6-8016371bfcc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b696a8a-ab1a-459b-a09e-44df7cbe9330">
      <Terms xmlns="http://schemas.microsoft.com/office/infopath/2007/PartnerControls"/>
    </lcf76f155ced4ddcb4097134ff3c332f>
    <TaxCatchAll xmlns="35b8b66e-5759-43c1-a138-f967a8bf5a2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C56AEB-6C81-4D2E-983F-11EAB5C544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b8b66e-5759-43c1-a138-f967a8bf5a20"/>
    <ds:schemaRef ds:uri="0b696a8a-ab1a-459b-a09e-44df7cbe93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B1DDE83-2ED0-4567-A669-A16A212F164D}">
  <ds:schemaRefs>
    <ds:schemaRef ds:uri="http://schemas.microsoft.com/office/2006/metadata/properties"/>
    <ds:schemaRef ds:uri="http://schemas.microsoft.com/office/infopath/2007/PartnerControls"/>
    <ds:schemaRef ds:uri="http://purl.org/dc/terms/"/>
    <ds:schemaRef ds:uri="http://schemas.microsoft.com/office/2006/documentManagement/types"/>
    <ds:schemaRef ds:uri="http://purl.org/dc/elements/1.1/"/>
    <ds:schemaRef ds:uri="http://www.w3.org/XML/1998/namespace"/>
    <ds:schemaRef ds:uri="35b8b66e-5759-43c1-a138-f967a8bf5a20"/>
    <ds:schemaRef ds:uri="http://schemas.openxmlformats.org/package/2006/metadata/core-properties"/>
    <ds:schemaRef ds:uri="0b696a8a-ab1a-459b-a09e-44df7cbe9330"/>
    <ds:schemaRef ds:uri="http://purl.org/dc/dcmitype/"/>
  </ds:schemaRefs>
</ds:datastoreItem>
</file>

<file path=customXml/itemProps3.xml><?xml version="1.0" encoding="utf-8"?>
<ds:datastoreItem xmlns:ds="http://schemas.openxmlformats.org/officeDocument/2006/customXml" ds:itemID="{D05F7E04-0F8F-4ECA-9525-3F0638DC6B8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1990</TotalTime>
  <Words>977</Words>
  <Application>Microsoft Office PowerPoint</Application>
  <PresentationFormat>Widescreen</PresentationFormat>
  <Paragraphs>120</Paragraphs>
  <Slides>19</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Calibri</vt:lpstr>
      <vt:lpstr>Courier New</vt:lpstr>
      <vt:lpstr>Helvetica Neue</vt:lpstr>
      <vt:lpstr>Open Sans</vt:lpstr>
      <vt:lpstr>Quattrocento Sans</vt:lpstr>
      <vt:lpstr>Roboto</vt:lpstr>
      <vt:lpstr>Times New Roman</vt:lpstr>
      <vt:lpstr>CCG Lecture theme</vt:lpstr>
      <vt:lpstr>8. Scenario Development</vt:lpstr>
      <vt:lpstr>What Are Scenarios</vt:lpstr>
      <vt:lpstr>Qualitative and Quantitative Scenarios</vt:lpstr>
      <vt:lpstr>Quantitative Description</vt:lpstr>
      <vt:lpstr>Scenario Construction Workflow</vt:lpstr>
      <vt:lpstr>Global Trend in Population and Urbanisation</vt:lpstr>
      <vt:lpstr>Other Demographic Trends</vt:lpstr>
      <vt:lpstr>Structural Changes in the Economy</vt:lpstr>
      <vt:lpstr>Which Targets for Given Policies?</vt:lpstr>
      <vt:lpstr>The Evolution of Energy Intensity</vt:lpstr>
      <vt:lpstr>Business as Usual (BAU) Scenario</vt:lpstr>
      <vt:lpstr>Trends in Households</vt:lpstr>
      <vt:lpstr>More Trends in Households</vt:lpstr>
      <vt:lpstr>Trends in Services</vt:lpstr>
      <vt:lpstr>Example of Policies</vt:lpstr>
      <vt:lpstr>Interpreting and Presenting Results</vt:lpstr>
      <vt:lpstr>Sensitivity Analysis</vt:lpstr>
      <vt:lpstr>Quality Check for Useful Scenarios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[Descriptive Title]</dc:title>
  <dc:creator>Eunice Ramos</dc:creator>
  <cp:lastModifiedBy>Fynn Kiley</cp:lastModifiedBy>
  <cp:revision>63</cp:revision>
  <dcterms:created xsi:type="dcterms:W3CDTF">2019-06-09T10:25:43Z</dcterms:created>
  <dcterms:modified xsi:type="dcterms:W3CDTF">2025-07-01T17:48:42Z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y fmtid="{D5CDD505-2E9C-101B-9397-08002B2CF9AE}" pid="3" name="MediaServiceImageTags">
    <vt:lpwstr/>
  </property>
</Properties>
</file>