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autoCompressPictures="0">
  <p:sldMasterIdLst>
    <p:sldMasterId id="2147483700" r:id="rId4"/>
  </p:sldMasterIdLst>
  <p:notesMasterIdLst>
    <p:notesMasterId r:id="rId38"/>
  </p:notesMasterIdLst>
  <p:sldIdLst>
    <p:sldId id="266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1" r:id="rId16"/>
    <p:sldId id="280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4" r:id="rId29"/>
    <p:sldId id="293" r:id="rId30"/>
    <p:sldId id="295" r:id="rId31"/>
    <p:sldId id="296" r:id="rId32"/>
    <p:sldId id="299" r:id="rId33"/>
    <p:sldId id="300" r:id="rId34"/>
    <p:sldId id="297" r:id="rId35"/>
    <p:sldId id="298" r:id="rId36"/>
    <p:sldId id="269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C4h9XZJhYFypOKz07yp6KiatC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98B9B"/>
    <a:srgbClr val="A76B76"/>
    <a:srgbClr val="60ED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24022C-5F53-4A6B-B8F1-A0E1B4608D60}" v="2" dt="2025-07-01T17:22:13.244"/>
  </p1510:revLst>
</p1510:revInfo>
</file>

<file path=ppt/tableStyles.xml><?xml version="1.0" encoding="utf-8"?>
<a:tblStyleLst xmlns:a="http://schemas.openxmlformats.org/drawingml/2006/main" def="{B8DA472E-C0B5-4FAA-A71B-45BBE6C39A2A}">
  <a:tblStyle styleId="{B8DA472E-C0B5-4FAA-A71B-45BBE6C39A2A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/>
    <p:restoredTop sz="82110" autoAdjust="0"/>
  </p:normalViewPr>
  <p:slideViewPr>
    <p:cSldViewPr snapToGrid="0">
      <p:cViewPr varScale="1">
        <p:scale>
          <a:sx n="68" d="100"/>
          <a:sy n="68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ynn Kiley" userId="a95a626c-49b9-4a88-842f-cbe564836849" providerId="ADAL" clId="{ED24022C-5F53-4A6B-B8F1-A0E1B4608D60}"/>
    <pc:docChg chg="modSld">
      <pc:chgData name="Fynn Kiley" userId="a95a626c-49b9-4a88-842f-cbe564836849" providerId="ADAL" clId="{ED24022C-5F53-4A6B-B8F1-A0E1B4608D60}" dt="2025-07-01T17:22:13.244" v="4"/>
      <pc:docMkLst>
        <pc:docMk/>
      </pc:docMkLst>
      <pc:sldChg chg="addSp modSp mod">
        <pc:chgData name="Fynn Kiley" userId="a95a626c-49b9-4a88-842f-cbe564836849" providerId="ADAL" clId="{ED24022C-5F53-4A6B-B8F1-A0E1B4608D60}" dt="2025-07-01T17:22:05.021" v="3" actId="1076"/>
        <pc:sldMkLst>
          <pc:docMk/>
          <pc:sldMk cId="701856915" sldId="266"/>
        </pc:sldMkLst>
        <pc:spChg chg="mod">
          <ac:chgData name="Fynn Kiley" userId="a95a626c-49b9-4a88-842f-cbe564836849" providerId="ADAL" clId="{ED24022C-5F53-4A6B-B8F1-A0E1B4608D60}" dt="2025-07-01T17:22:05.021" v="3" actId="1076"/>
          <ac:spMkLst>
            <pc:docMk/>
            <pc:sldMk cId="701856915" sldId="266"/>
            <ac:spMk id="2" creationId="{48F41D3A-296D-75FB-88E4-B253A9E88EE1}"/>
          </ac:spMkLst>
        </pc:spChg>
        <pc:picChg chg="add mod">
          <ac:chgData name="Fynn Kiley" userId="a95a626c-49b9-4a88-842f-cbe564836849" providerId="ADAL" clId="{ED24022C-5F53-4A6B-B8F1-A0E1B4608D60}" dt="2025-07-01T17:22:01.443" v="2"/>
          <ac:picMkLst>
            <pc:docMk/>
            <pc:sldMk cId="701856915" sldId="266"/>
            <ac:picMk id="3" creationId="{440BF7DD-7C59-FD39-8671-C8D7DA68B848}"/>
          </ac:picMkLst>
        </pc:picChg>
      </pc:sldChg>
      <pc:sldChg chg="addSp modSp">
        <pc:chgData name="Fynn Kiley" userId="a95a626c-49b9-4a88-842f-cbe564836849" providerId="ADAL" clId="{ED24022C-5F53-4A6B-B8F1-A0E1B4608D60}" dt="2025-07-01T17:22:13.244" v="4"/>
        <pc:sldMkLst>
          <pc:docMk/>
          <pc:sldMk cId="169286684" sldId="269"/>
        </pc:sldMkLst>
        <pc:picChg chg="add mod">
          <ac:chgData name="Fynn Kiley" userId="a95a626c-49b9-4a88-842f-cbe564836849" providerId="ADAL" clId="{ED24022C-5F53-4A6B-B8F1-A0E1B4608D60}" dt="2025-07-01T17:22:13.244" v="4"/>
          <ac:picMkLst>
            <pc:docMk/>
            <pc:sldMk cId="169286684" sldId="269"/>
            <ac:picMk id="5" creationId="{790B543D-93EC-025E-52F6-CB3C0A541029}"/>
          </ac:picMkLst>
        </pc:picChg>
      </pc:sldChg>
    </pc:docChg>
  </pc:docChgLst>
  <pc:docChgLst>
    <pc:chgData name="Fynn Kiley" userId="a95a626c-49b9-4a88-842f-cbe564836849" providerId="ADAL" clId="{2E2FB5C9-FB8D-4D5B-A390-92D7C10FDC1D}"/>
    <pc:docChg chg="custSel addSld modSld modMainMaster">
      <pc:chgData name="Fynn Kiley" userId="a95a626c-49b9-4a88-842f-cbe564836849" providerId="ADAL" clId="{2E2FB5C9-FB8D-4D5B-A390-92D7C10FDC1D}" dt="2025-06-03T10:45:57.245" v="79" actId="478"/>
      <pc:docMkLst>
        <pc:docMk/>
      </pc:docMkLst>
      <pc:sldChg chg="addSp delSp modSp new mod">
        <pc:chgData name="Fynn Kiley" userId="a95a626c-49b9-4a88-842f-cbe564836849" providerId="ADAL" clId="{2E2FB5C9-FB8D-4D5B-A390-92D7C10FDC1D}" dt="2025-06-03T10:45:57.245" v="79" actId="478"/>
        <pc:sldMkLst>
          <pc:docMk/>
          <pc:sldMk cId="207512951" sldId="273"/>
        </pc:sldMkLst>
      </pc:sldChg>
      <pc:sldMasterChg chg="modSldLayout">
        <pc:chgData name="Fynn Kiley" userId="a95a626c-49b9-4a88-842f-cbe564836849" providerId="ADAL" clId="{2E2FB5C9-FB8D-4D5B-A390-92D7C10FDC1D}" dt="2025-06-03T10:44:44.056" v="52" actId="12"/>
        <pc:sldMasterMkLst>
          <pc:docMk/>
          <pc:sldMasterMk cId="446252797" sldId="2147483700"/>
        </pc:sldMasterMkLst>
        <pc:sldLayoutChg chg="modSp mod">
          <pc:chgData name="Fynn Kiley" userId="a95a626c-49b9-4a88-842f-cbe564836849" providerId="ADAL" clId="{2E2FB5C9-FB8D-4D5B-A390-92D7C10FDC1D}" dt="2025-06-03T10:44:44.056" v="52" actId="12"/>
          <pc:sldLayoutMkLst>
            <pc:docMk/>
            <pc:sldMasterMk cId="446252797" sldId="2147483700"/>
            <pc:sldLayoutMk cId="739789877" sldId="2147483702"/>
          </pc:sldLayoutMkLst>
          <pc:spChg chg="mod">
            <ac:chgData name="Fynn Kiley" userId="a95a626c-49b9-4a88-842f-cbe564836849" providerId="ADAL" clId="{2E2FB5C9-FB8D-4D5B-A390-92D7C10FDC1D}" dt="2025-06-03T10:44:44.056" v="52" actId="12"/>
            <ac:spMkLst>
              <pc:docMk/>
              <pc:sldMasterMk cId="446252797" sldId="2147483700"/>
              <pc:sldLayoutMk cId="739789877" sldId="2147483702"/>
              <ac:spMk id="4" creationId="{760B7BF7-863F-75BD-C74E-816BAC14E105}"/>
            </ac:spMkLst>
          </pc:spChg>
        </pc:sldLayoutChg>
      </pc:sldMasterChg>
    </pc:docChg>
  </pc:docChgLst>
  <pc:docChgLst>
    <pc:chgData name="Fynn Kiley" userId="a95a626c-49b9-4a88-842f-cbe564836849" providerId="ADAL" clId="{7A8C8773-6B87-4D46-92C1-C846ED069BD7}"/>
    <pc:docChg chg="modSld">
      <pc:chgData name="Fynn Kiley" userId="a95a626c-49b9-4a88-842f-cbe564836849" providerId="ADAL" clId="{7A8C8773-6B87-4D46-92C1-C846ED069BD7}" dt="2025-07-01T17:48:32.696" v="0"/>
      <pc:docMkLst>
        <pc:docMk/>
      </pc:docMkLst>
      <pc:sldChg chg="modNotesTx">
        <pc:chgData name="Fynn Kiley" userId="a95a626c-49b9-4a88-842f-cbe564836849" providerId="ADAL" clId="{7A8C8773-6B87-4D46-92C1-C846ED069BD7}" dt="2025-07-01T17:48:32.696" v="0"/>
        <pc:sldMkLst>
          <pc:docMk/>
          <pc:sldMk cId="701856915" sldId="266"/>
        </pc:sldMkLst>
      </pc:sldChg>
    </pc:docChg>
  </pc:docChgLst>
  <pc:docChgLst>
    <pc:chgData name="Fynn Kiley" userId="a95a626c-49b9-4a88-842f-cbe564836849" providerId="ADAL" clId="{87945F7D-F408-4BA5-BE6F-4C5C86D031AD}"/>
    <pc:docChg chg="undo custSel addSld delSld modSld">
      <pc:chgData name="Fynn Kiley" userId="a95a626c-49b9-4a88-842f-cbe564836849" providerId="ADAL" clId="{87945F7D-F408-4BA5-BE6F-4C5C86D031AD}" dt="2025-06-07T22:41:43.899" v="4186"/>
      <pc:docMkLst>
        <pc:docMk/>
      </pc:docMkLst>
      <pc:sldChg chg="del">
        <pc:chgData name="Fynn Kiley" userId="a95a626c-49b9-4a88-842f-cbe564836849" providerId="ADAL" clId="{87945F7D-F408-4BA5-BE6F-4C5C86D031AD}" dt="2025-06-06T13:50:07.234" v="18" actId="47"/>
        <pc:sldMkLst>
          <pc:docMk/>
          <pc:sldMk cId="0" sldId="261"/>
        </pc:sldMkLst>
      </pc:sldChg>
      <pc:sldChg chg="del">
        <pc:chgData name="Fynn Kiley" userId="a95a626c-49b9-4a88-842f-cbe564836849" providerId="ADAL" clId="{87945F7D-F408-4BA5-BE6F-4C5C86D031AD}" dt="2025-06-06T13:50:05.397" v="13" actId="47"/>
        <pc:sldMkLst>
          <pc:docMk/>
          <pc:sldMk cId="0" sldId="264"/>
        </pc:sldMkLst>
      </pc:sldChg>
      <pc:sldChg chg="del">
        <pc:chgData name="Fynn Kiley" userId="a95a626c-49b9-4a88-842f-cbe564836849" providerId="ADAL" clId="{87945F7D-F408-4BA5-BE6F-4C5C86D031AD}" dt="2025-06-06T13:50:06.516" v="16" actId="47"/>
        <pc:sldMkLst>
          <pc:docMk/>
          <pc:sldMk cId="3421082469" sldId="265"/>
        </pc:sldMkLst>
      </pc:sldChg>
      <pc:sldChg chg="addSp delSp modSp mod">
        <pc:chgData name="Fynn Kiley" userId="a95a626c-49b9-4a88-842f-cbe564836849" providerId="ADAL" clId="{87945F7D-F408-4BA5-BE6F-4C5C86D031AD}" dt="2025-06-06T13:50:28.190" v="20"/>
        <pc:sldMkLst>
          <pc:docMk/>
          <pc:sldMk cId="701856915" sldId="266"/>
        </pc:sldMkLst>
        <pc:spChg chg="mod">
          <ac:chgData name="Fynn Kiley" userId="a95a626c-49b9-4a88-842f-cbe564836849" providerId="ADAL" clId="{87945F7D-F408-4BA5-BE6F-4C5C86D031AD}" dt="2025-06-06T13:50:02.882" v="12" actId="20577"/>
          <ac:spMkLst>
            <pc:docMk/>
            <pc:sldMk cId="701856915" sldId="266"/>
            <ac:spMk id="2" creationId="{48F41D3A-296D-75FB-88E4-B253A9E88EE1}"/>
          </ac:spMkLst>
        </pc:spChg>
        <pc:spChg chg="add mod">
          <ac:chgData name="Fynn Kiley" userId="a95a626c-49b9-4a88-842f-cbe564836849" providerId="ADAL" clId="{87945F7D-F408-4BA5-BE6F-4C5C86D031AD}" dt="2025-06-06T13:50:28.190" v="20"/>
          <ac:spMkLst>
            <pc:docMk/>
            <pc:sldMk cId="701856915" sldId="266"/>
            <ac:spMk id="4" creationId="{9C8E9A4C-1E91-248E-6316-3AC4F10D927D}"/>
          </ac:spMkLst>
        </pc:spChg>
      </pc:sldChg>
      <pc:sldChg chg="addSp modSp">
        <pc:chgData name="Fynn Kiley" userId="a95a626c-49b9-4a88-842f-cbe564836849" providerId="ADAL" clId="{87945F7D-F408-4BA5-BE6F-4C5C86D031AD}" dt="2025-06-06T13:50:37.323" v="21"/>
        <pc:sldMkLst>
          <pc:docMk/>
          <pc:sldMk cId="169286684" sldId="269"/>
        </pc:sldMkLst>
        <pc:spChg chg="add mod">
          <ac:chgData name="Fynn Kiley" userId="a95a626c-49b9-4a88-842f-cbe564836849" providerId="ADAL" clId="{87945F7D-F408-4BA5-BE6F-4C5C86D031AD}" dt="2025-06-06T13:50:37.323" v="21"/>
          <ac:spMkLst>
            <pc:docMk/>
            <pc:sldMk cId="169286684" sldId="269"/>
            <ac:spMk id="4" creationId="{EAB6B8FF-FEAA-F793-D665-1EFB47FFF434}"/>
          </ac:spMkLst>
        </pc:spChg>
      </pc:sldChg>
      <pc:sldChg chg="addSp delSp modSp new mod">
        <pc:chgData name="Fynn Kiley" userId="a95a626c-49b9-4a88-842f-cbe564836849" providerId="ADAL" clId="{87945F7D-F408-4BA5-BE6F-4C5C86D031AD}" dt="2025-06-06T13:59:40.690" v="137" actId="20577"/>
        <pc:sldMkLst>
          <pc:docMk/>
          <pc:sldMk cId="1148509933" sldId="270"/>
        </pc:sldMkLst>
        <pc:spChg chg="mod">
          <ac:chgData name="Fynn Kiley" userId="a95a626c-49b9-4a88-842f-cbe564836849" providerId="ADAL" clId="{87945F7D-F408-4BA5-BE6F-4C5C86D031AD}" dt="2025-06-06T13:59:17.063" v="120" actId="27636"/>
          <ac:spMkLst>
            <pc:docMk/>
            <pc:sldMk cId="1148509933" sldId="270"/>
            <ac:spMk id="3" creationId="{9369EB86-67CB-717E-405D-DAD9CBB0ADAC}"/>
          </ac:spMkLst>
        </pc:spChg>
        <pc:spChg chg="mod">
          <ac:chgData name="Fynn Kiley" userId="a95a626c-49b9-4a88-842f-cbe564836849" providerId="ADAL" clId="{87945F7D-F408-4BA5-BE6F-4C5C86D031AD}" dt="2025-06-06T13:59:40.690" v="137" actId="20577"/>
          <ac:spMkLst>
            <pc:docMk/>
            <pc:sldMk cId="1148509933" sldId="270"/>
            <ac:spMk id="4" creationId="{BF001FF8-8B89-440F-E0D0-4BF2B5D92AA6}"/>
          </ac:spMkLst>
        </pc:spChg>
        <pc:spChg chg="mod">
          <ac:chgData name="Fynn Kiley" userId="a95a626c-49b9-4a88-842f-cbe564836849" providerId="ADAL" clId="{87945F7D-F408-4BA5-BE6F-4C5C86D031AD}" dt="2025-06-06T13:51:14.301" v="30" actId="20577"/>
          <ac:spMkLst>
            <pc:docMk/>
            <pc:sldMk cId="1148509933" sldId="270"/>
            <ac:spMk id="5" creationId="{D51B60C9-840E-743B-90F6-5A03444D00A8}"/>
          </ac:spMkLst>
        </pc:spChg>
        <pc:picChg chg="add mod modCrop">
          <ac:chgData name="Fynn Kiley" userId="a95a626c-49b9-4a88-842f-cbe564836849" providerId="ADAL" clId="{87945F7D-F408-4BA5-BE6F-4C5C86D031AD}" dt="2025-06-06T13:59:31.442" v="134" actId="1037"/>
          <ac:picMkLst>
            <pc:docMk/>
            <pc:sldMk cId="1148509933" sldId="270"/>
            <ac:picMk id="6" creationId="{FAB66CA4-4C71-C93E-2FD1-CB6F904B7AB0}"/>
          </ac:picMkLst>
        </pc:picChg>
      </pc:sldChg>
      <pc:sldChg chg="del">
        <pc:chgData name="Fynn Kiley" userId="a95a626c-49b9-4a88-842f-cbe564836849" providerId="ADAL" clId="{87945F7D-F408-4BA5-BE6F-4C5C86D031AD}" dt="2025-06-06T13:50:06.886" v="17" actId="47"/>
        <pc:sldMkLst>
          <pc:docMk/>
          <pc:sldMk cId="2095587206" sldId="270"/>
        </pc:sldMkLst>
      </pc:sldChg>
      <pc:sldChg chg="del">
        <pc:chgData name="Fynn Kiley" userId="a95a626c-49b9-4a88-842f-cbe564836849" providerId="ADAL" clId="{87945F7D-F408-4BA5-BE6F-4C5C86D031AD}" dt="2025-06-06T13:50:07.714" v="19" actId="47"/>
        <pc:sldMkLst>
          <pc:docMk/>
          <pc:sldMk cId="2963399155" sldId="271"/>
        </pc:sldMkLst>
      </pc:sldChg>
      <pc:sldChg chg="modSp new mod">
        <pc:chgData name="Fynn Kiley" userId="a95a626c-49b9-4a88-842f-cbe564836849" providerId="ADAL" clId="{87945F7D-F408-4BA5-BE6F-4C5C86D031AD}" dt="2025-06-06T14:01:17.896" v="175" actId="20577"/>
        <pc:sldMkLst>
          <pc:docMk/>
          <pc:sldMk cId="3378766088" sldId="271"/>
        </pc:sldMkLst>
        <pc:spChg chg="mod">
          <ac:chgData name="Fynn Kiley" userId="a95a626c-49b9-4a88-842f-cbe564836849" providerId="ADAL" clId="{87945F7D-F408-4BA5-BE6F-4C5C86D031AD}" dt="2025-06-06T14:01:17.896" v="175" actId="20577"/>
          <ac:spMkLst>
            <pc:docMk/>
            <pc:sldMk cId="3378766088" sldId="271"/>
            <ac:spMk id="2" creationId="{086DA25F-E7EE-BAEF-A8F1-9DC49B37F0B5}"/>
          </ac:spMkLst>
        </pc:spChg>
      </pc:sldChg>
      <pc:sldChg chg="del">
        <pc:chgData name="Fynn Kiley" userId="a95a626c-49b9-4a88-842f-cbe564836849" providerId="ADAL" clId="{87945F7D-F408-4BA5-BE6F-4C5C86D031AD}" dt="2025-06-06T13:50:05.780" v="14" actId="47"/>
        <pc:sldMkLst>
          <pc:docMk/>
          <pc:sldMk cId="1972824460" sldId="272"/>
        </pc:sldMkLst>
      </pc:sldChg>
      <pc:sldChg chg="addSp delSp modSp new mod">
        <pc:chgData name="Fynn Kiley" userId="a95a626c-49b9-4a88-842f-cbe564836849" providerId="ADAL" clId="{87945F7D-F408-4BA5-BE6F-4C5C86D031AD}" dt="2025-06-06T14:45:18.603" v="255" actId="14100"/>
        <pc:sldMkLst>
          <pc:docMk/>
          <pc:sldMk cId="2144957126" sldId="272"/>
        </pc:sldMkLst>
        <pc:spChg chg="mod">
          <ac:chgData name="Fynn Kiley" userId="a95a626c-49b9-4a88-842f-cbe564836849" providerId="ADAL" clId="{87945F7D-F408-4BA5-BE6F-4C5C86D031AD}" dt="2025-06-06T14:44:04.790" v="241" actId="20577"/>
          <ac:spMkLst>
            <pc:docMk/>
            <pc:sldMk cId="2144957126" sldId="272"/>
            <ac:spMk id="2" creationId="{266E27B9-8613-4DD3-4F1C-4023C42D6C29}"/>
          </ac:spMkLst>
        </pc:spChg>
        <pc:spChg chg="add mod">
          <ac:chgData name="Fynn Kiley" userId="a95a626c-49b9-4a88-842f-cbe564836849" providerId="ADAL" clId="{87945F7D-F408-4BA5-BE6F-4C5C86D031AD}" dt="2025-06-06T14:45:18.603" v="255" actId="14100"/>
          <ac:spMkLst>
            <pc:docMk/>
            <pc:sldMk cId="2144957126" sldId="272"/>
            <ac:spMk id="4" creationId="{DD8900BE-E376-6A5C-1DFF-045AE4DC1116}"/>
          </ac:spMkLst>
        </pc:spChg>
        <pc:graphicFrameChg chg="add mod modGraphic">
          <ac:chgData name="Fynn Kiley" userId="a95a626c-49b9-4a88-842f-cbe564836849" providerId="ADAL" clId="{87945F7D-F408-4BA5-BE6F-4C5C86D031AD}" dt="2025-06-06T14:43:55.075" v="201" actId="14100"/>
          <ac:graphicFrameMkLst>
            <pc:docMk/>
            <pc:sldMk cId="2144957126" sldId="272"/>
            <ac:graphicFrameMk id="3" creationId="{EDDFBE25-B6E5-1773-0FBF-B7B5CB424ED1}"/>
          </ac:graphicFrameMkLst>
        </pc:graphicFrameChg>
      </pc:sldChg>
      <pc:sldChg chg="del">
        <pc:chgData name="Fynn Kiley" userId="a95a626c-49b9-4a88-842f-cbe564836849" providerId="ADAL" clId="{87945F7D-F408-4BA5-BE6F-4C5C86D031AD}" dt="2025-06-06T13:50:06.164" v="15" actId="47"/>
        <pc:sldMkLst>
          <pc:docMk/>
          <pc:sldMk cId="207512951" sldId="273"/>
        </pc:sldMkLst>
      </pc:sldChg>
      <pc:sldChg chg="addSp modSp new mod">
        <pc:chgData name="Fynn Kiley" userId="a95a626c-49b9-4a88-842f-cbe564836849" providerId="ADAL" clId="{87945F7D-F408-4BA5-BE6F-4C5C86D031AD}" dt="2025-06-06T14:48:10.741" v="270"/>
        <pc:sldMkLst>
          <pc:docMk/>
          <pc:sldMk cId="1066138022" sldId="273"/>
        </pc:sldMkLst>
        <pc:spChg chg="mod">
          <ac:chgData name="Fynn Kiley" userId="a95a626c-49b9-4a88-842f-cbe564836849" providerId="ADAL" clId="{87945F7D-F408-4BA5-BE6F-4C5C86D031AD}" dt="2025-06-06T14:47:21.990" v="268" actId="20577"/>
          <ac:spMkLst>
            <pc:docMk/>
            <pc:sldMk cId="1066138022" sldId="273"/>
            <ac:spMk id="2" creationId="{7B6B5631-60FC-B4E9-F177-46FB523CE336}"/>
          </ac:spMkLst>
        </pc:spChg>
        <pc:graphicFrameChg chg="add mod">
          <ac:chgData name="Fynn Kiley" userId="a95a626c-49b9-4a88-842f-cbe564836849" providerId="ADAL" clId="{87945F7D-F408-4BA5-BE6F-4C5C86D031AD}" dt="2025-06-06T14:48:10.741" v="270"/>
          <ac:graphicFrameMkLst>
            <pc:docMk/>
            <pc:sldMk cId="1066138022" sldId="273"/>
            <ac:graphicFrameMk id="3" creationId="{431E0EE2-9489-CB3C-D916-D963C2083A02}"/>
          </ac:graphicFrameMkLst>
        </pc:graphicFrameChg>
      </pc:sldChg>
      <pc:sldChg chg="addSp modSp new mod">
        <pc:chgData name="Fynn Kiley" userId="a95a626c-49b9-4a88-842f-cbe564836849" providerId="ADAL" clId="{87945F7D-F408-4BA5-BE6F-4C5C86D031AD}" dt="2025-06-06T14:51:26.011" v="358" actId="1076"/>
        <pc:sldMkLst>
          <pc:docMk/>
          <pc:sldMk cId="3737256280" sldId="274"/>
        </pc:sldMkLst>
        <pc:spChg chg="mod">
          <ac:chgData name="Fynn Kiley" userId="a95a626c-49b9-4a88-842f-cbe564836849" providerId="ADAL" clId="{87945F7D-F408-4BA5-BE6F-4C5C86D031AD}" dt="2025-06-06T14:50:00.365" v="344" actId="20577"/>
          <ac:spMkLst>
            <pc:docMk/>
            <pc:sldMk cId="3737256280" sldId="274"/>
            <ac:spMk id="2" creationId="{203437C7-CCDC-C5C2-B62E-5B614AC5169D}"/>
          </ac:spMkLst>
        </pc:spChg>
        <pc:spChg chg="add mod">
          <ac:chgData name="Fynn Kiley" userId="a95a626c-49b9-4a88-842f-cbe564836849" providerId="ADAL" clId="{87945F7D-F408-4BA5-BE6F-4C5C86D031AD}" dt="2025-06-06T14:50:20.143" v="346" actId="1076"/>
          <ac:spMkLst>
            <pc:docMk/>
            <pc:sldMk cId="3737256280" sldId="274"/>
            <ac:spMk id="6" creationId="{DA102A42-A2D8-ED59-F624-EDC35CAACD06}"/>
          </ac:spMkLst>
        </pc:spChg>
        <pc:spChg chg="add mod">
          <ac:chgData name="Fynn Kiley" userId="a95a626c-49b9-4a88-842f-cbe564836849" providerId="ADAL" clId="{87945F7D-F408-4BA5-BE6F-4C5C86D031AD}" dt="2025-06-06T14:51:21.158" v="357" actId="1076"/>
          <ac:spMkLst>
            <pc:docMk/>
            <pc:sldMk cId="3737256280" sldId="274"/>
            <ac:spMk id="7" creationId="{7273D611-5753-8D01-4B79-C10DDEA49827}"/>
          </ac:spMkLst>
        </pc:spChg>
        <pc:spChg chg="add mod">
          <ac:chgData name="Fynn Kiley" userId="a95a626c-49b9-4a88-842f-cbe564836849" providerId="ADAL" clId="{87945F7D-F408-4BA5-BE6F-4C5C86D031AD}" dt="2025-06-06T14:51:26.011" v="358" actId="1076"/>
          <ac:spMkLst>
            <pc:docMk/>
            <pc:sldMk cId="3737256280" sldId="274"/>
            <ac:spMk id="8" creationId="{7D571953-4826-5185-D8AD-0D28CEA1D997}"/>
          </ac:spMkLst>
        </pc:spChg>
        <pc:graphicFrameChg chg="add mod modGraphic">
          <ac:chgData name="Fynn Kiley" userId="a95a626c-49b9-4a88-842f-cbe564836849" providerId="ADAL" clId="{87945F7D-F408-4BA5-BE6F-4C5C86D031AD}" dt="2025-06-06T14:51:00.420" v="353"/>
          <ac:graphicFrameMkLst>
            <pc:docMk/>
            <pc:sldMk cId="3737256280" sldId="274"/>
            <ac:graphicFrameMk id="3" creationId="{CE089F92-6DB4-8F38-2ED3-A80CB202F3F4}"/>
          </ac:graphicFrameMkLst>
        </pc:graphicFrameChg>
        <pc:picChg chg="add mod">
          <ac:chgData name="Fynn Kiley" userId="a95a626c-49b9-4a88-842f-cbe564836849" providerId="ADAL" clId="{87945F7D-F408-4BA5-BE6F-4C5C86D031AD}" dt="2025-06-06T14:51:15.224" v="356" actId="1076"/>
          <ac:picMkLst>
            <pc:docMk/>
            <pc:sldMk cId="3737256280" sldId="274"/>
            <ac:picMk id="4" creationId="{B9D2D64D-8357-EE8C-8F51-423F10093310}"/>
          </ac:picMkLst>
        </pc:picChg>
        <pc:picChg chg="add mod">
          <ac:chgData name="Fynn Kiley" userId="a95a626c-49b9-4a88-842f-cbe564836849" providerId="ADAL" clId="{87945F7D-F408-4BA5-BE6F-4C5C86D031AD}" dt="2025-06-06T14:51:15.224" v="356" actId="1076"/>
          <ac:picMkLst>
            <pc:docMk/>
            <pc:sldMk cId="3737256280" sldId="274"/>
            <ac:picMk id="5" creationId="{D1DFE34D-30E3-72A5-4777-750178C5D1EE}"/>
          </ac:picMkLst>
        </pc:picChg>
      </pc:sldChg>
      <pc:sldChg chg="addSp modSp new mod">
        <pc:chgData name="Fynn Kiley" userId="a95a626c-49b9-4a88-842f-cbe564836849" providerId="ADAL" clId="{87945F7D-F408-4BA5-BE6F-4C5C86D031AD}" dt="2025-06-06T15:00:56.944" v="389" actId="1076"/>
        <pc:sldMkLst>
          <pc:docMk/>
          <pc:sldMk cId="3170733321" sldId="275"/>
        </pc:sldMkLst>
        <pc:spChg chg="mod">
          <ac:chgData name="Fynn Kiley" userId="a95a626c-49b9-4a88-842f-cbe564836849" providerId="ADAL" clId="{87945F7D-F408-4BA5-BE6F-4C5C86D031AD}" dt="2025-06-06T15:00:51.632" v="386" actId="20577"/>
          <ac:spMkLst>
            <pc:docMk/>
            <pc:sldMk cId="3170733321" sldId="275"/>
            <ac:spMk id="2" creationId="{71C7CD4B-892E-8F1A-2F49-89EF3BFE648A}"/>
          </ac:spMkLst>
        </pc:spChg>
        <pc:graphicFrameChg chg="add mod">
          <ac:chgData name="Fynn Kiley" userId="a95a626c-49b9-4a88-842f-cbe564836849" providerId="ADAL" clId="{87945F7D-F408-4BA5-BE6F-4C5C86D031AD}" dt="2025-06-06T15:00:56.944" v="389" actId="1076"/>
          <ac:graphicFrameMkLst>
            <pc:docMk/>
            <pc:sldMk cId="3170733321" sldId="275"/>
            <ac:graphicFrameMk id="3" creationId="{663FC434-8CC6-87EE-A2FF-D7221E513126}"/>
          </ac:graphicFrameMkLst>
        </pc:graphicFrameChg>
      </pc:sldChg>
      <pc:sldChg chg="addSp modSp new mod">
        <pc:chgData name="Fynn Kiley" userId="a95a626c-49b9-4a88-842f-cbe564836849" providerId="ADAL" clId="{87945F7D-F408-4BA5-BE6F-4C5C86D031AD}" dt="2025-06-06T15:05:39.273" v="408" actId="1076"/>
        <pc:sldMkLst>
          <pc:docMk/>
          <pc:sldMk cId="956006864" sldId="276"/>
        </pc:sldMkLst>
        <pc:spChg chg="mod">
          <ac:chgData name="Fynn Kiley" userId="a95a626c-49b9-4a88-842f-cbe564836849" providerId="ADAL" clId="{87945F7D-F408-4BA5-BE6F-4C5C86D031AD}" dt="2025-06-06T15:02:16.527" v="398"/>
          <ac:spMkLst>
            <pc:docMk/>
            <pc:sldMk cId="956006864" sldId="276"/>
            <ac:spMk id="2" creationId="{4DE60A81-A10F-F24E-7C64-337D35811CDA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4" creationId="{13E1B0D1-C1F1-A408-5A8F-6B4231834645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5" creationId="{E41EBD52-7639-2D6C-9929-9B6A61AF427F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6" creationId="{01BC3108-1C5D-BBE4-6CEA-E4C1AA298A98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7" creationId="{2BAB93D5-6280-8C29-BC4A-1A31DB859D36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8" creationId="{538B5C74-8F59-E20F-D72E-55A3FF4EB73A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9" creationId="{75485010-8F39-2636-39F9-5C2F2CE4ADDE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30" creationId="{55D638BA-EF10-A7B1-761E-7115051F6C8C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31" creationId="{7E7E6688-DCCA-8439-EBA1-F7394DB14F7E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32" creationId="{28101030-D667-E207-9969-6458FCA5F677}"/>
          </ac:spMkLst>
        </pc:spChg>
        <pc:spChg chg="add mod">
          <ac:chgData name="Fynn Kiley" userId="a95a626c-49b9-4a88-842f-cbe564836849" providerId="ADAL" clId="{87945F7D-F408-4BA5-BE6F-4C5C86D031AD}" dt="2025-06-06T15:01:49.726" v="397" actId="1076"/>
          <ac:spMkLst>
            <pc:docMk/>
            <pc:sldMk cId="956006864" sldId="276"/>
            <ac:spMk id="33" creationId="{2CDF8F55-727C-EA20-8D4E-6FC4CD239DF3}"/>
          </ac:spMkLst>
        </pc:spChg>
        <pc:graphicFrameChg chg="mod">
          <ac:chgData name="Fynn Kiley" userId="a95a626c-49b9-4a88-842f-cbe564836849" providerId="ADAL" clId="{87945F7D-F408-4BA5-BE6F-4C5C86D031AD}" dt="2025-06-06T15:05:39.273" v="408" actId="1076"/>
          <ac:graphicFrameMkLst>
            <pc:docMk/>
            <pc:sldMk cId="956006864" sldId="276"/>
            <ac:graphicFrameMk id="3" creationId="{415436FF-C056-3063-E016-3DBDF61DF977}"/>
          </ac:graphicFrameMkLst>
        </pc:graphicFrameChg>
      </pc:sldChg>
      <pc:sldChg chg="addSp modSp new mod">
        <pc:chgData name="Fynn Kiley" userId="a95a626c-49b9-4a88-842f-cbe564836849" providerId="ADAL" clId="{87945F7D-F408-4BA5-BE6F-4C5C86D031AD}" dt="2025-06-06T15:05:44.883" v="409"/>
        <pc:sldMkLst>
          <pc:docMk/>
          <pc:sldMk cId="3445765880" sldId="277"/>
        </pc:sldMkLst>
        <pc:spChg chg="mod">
          <ac:chgData name="Fynn Kiley" userId="a95a626c-49b9-4a88-842f-cbe564836849" providerId="ADAL" clId="{87945F7D-F408-4BA5-BE6F-4C5C86D031AD}" dt="2025-06-06T15:05:44.883" v="409"/>
          <ac:spMkLst>
            <pc:docMk/>
            <pc:sldMk cId="3445765880" sldId="277"/>
            <ac:spMk id="2" creationId="{C677BB97-3812-9B88-B346-35BDC802A08C}"/>
          </ac:spMkLst>
        </pc:spChg>
        <pc:picChg chg="add mod">
          <ac:chgData name="Fynn Kiley" userId="a95a626c-49b9-4a88-842f-cbe564836849" providerId="ADAL" clId="{87945F7D-F408-4BA5-BE6F-4C5C86D031AD}" dt="2025-06-06T15:02:47.177" v="402" actId="14100"/>
          <ac:picMkLst>
            <pc:docMk/>
            <pc:sldMk cId="3445765880" sldId="277"/>
            <ac:picMk id="3" creationId="{48C41DC8-EF34-F5E8-88E8-0B4FF4D59072}"/>
          </ac:picMkLst>
        </pc:picChg>
        <pc:picChg chg="add mod">
          <ac:chgData name="Fynn Kiley" userId="a95a626c-49b9-4a88-842f-cbe564836849" providerId="ADAL" clId="{87945F7D-F408-4BA5-BE6F-4C5C86D031AD}" dt="2025-06-06T15:02:54.236" v="404" actId="1076"/>
          <ac:picMkLst>
            <pc:docMk/>
            <pc:sldMk cId="3445765880" sldId="277"/>
            <ac:picMk id="4" creationId="{EACA1A9D-8566-2A0A-066E-51964AE5E539}"/>
          </ac:picMkLst>
        </pc:picChg>
        <pc:cxnChg chg="add mod">
          <ac:chgData name="Fynn Kiley" userId="a95a626c-49b9-4a88-842f-cbe564836849" providerId="ADAL" clId="{87945F7D-F408-4BA5-BE6F-4C5C86D031AD}" dt="2025-06-06T15:02:50.970" v="403" actId="14100"/>
          <ac:cxnSpMkLst>
            <pc:docMk/>
            <pc:sldMk cId="3445765880" sldId="277"/>
            <ac:cxnSpMk id="5" creationId="{739BE87B-3073-B9B7-D20D-851C7B8148DD}"/>
          </ac:cxnSpMkLst>
        </pc:cxnChg>
      </pc:sldChg>
      <pc:sldChg chg="delSp modSp new mod">
        <pc:chgData name="Fynn Kiley" userId="a95a626c-49b9-4a88-842f-cbe564836849" providerId="ADAL" clId="{87945F7D-F408-4BA5-BE6F-4C5C86D031AD}" dt="2025-06-06T15:06:11.474" v="433" actId="478"/>
        <pc:sldMkLst>
          <pc:docMk/>
          <pc:sldMk cId="905266982" sldId="278"/>
        </pc:sldMkLst>
        <pc:spChg chg="mod">
          <ac:chgData name="Fynn Kiley" userId="a95a626c-49b9-4a88-842f-cbe564836849" providerId="ADAL" clId="{87945F7D-F408-4BA5-BE6F-4C5C86D031AD}" dt="2025-06-06T15:06:06.839" v="432" actId="20577"/>
          <ac:spMkLst>
            <pc:docMk/>
            <pc:sldMk cId="905266982" sldId="278"/>
            <ac:spMk id="2" creationId="{6670B9E6-731C-CFFC-595B-56DCA34CB5CD}"/>
          </ac:spMkLst>
        </pc:spChg>
      </pc:sldChg>
      <pc:sldChg chg="addSp delSp modSp new mod chgLayout">
        <pc:chgData name="Fynn Kiley" userId="a95a626c-49b9-4a88-842f-cbe564836849" providerId="ADAL" clId="{87945F7D-F408-4BA5-BE6F-4C5C86D031AD}" dt="2025-06-06T16:28:08.616" v="775" actId="20577"/>
        <pc:sldMkLst>
          <pc:docMk/>
          <pc:sldMk cId="4269517139" sldId="279"/>
        </pc:sldMkLst>
        <pc:spChg chg="mod ord">
          <ac:chgData name="Fynn Kiley" userId="a95a626c-49b9-4a88-842f-cbe564836849" providerId="ADAL" clId="{87945F7D-F408-4BA5-BE6F-4C5C86D031AD}" dt="2025-06-06T16:25:58.683" v="663" actId="700"/>
          <ac:spMkLst>
            <pc:docMk/>
            <pc:sldMk cId="4269517139" sldId="279"/>
            <ac:spMk id="2" creationId="{5F4AABDC-F3A0-D296-8CA2-1932149C9B05}"/>
          </ac:spMkLst>
        </pc:spChg>
        <pc:spChg chg="add mod">
          <ac:chgData name="Fynn Kiley" userId="a95a626c-49b9-4a88-842f-cbe564836849" providerId="ADAL" clId="{87945F7D-F408-4BA5-BE6F-4C5C86D031AD}" dt="2025-06-06T16:28:08.616" v="775" actId="20577"/>
          <ac:spMkLst>
            <pc:docMk/>
            <pc:sldMk cId="4269517139" sldId="279"/>
            <ac:spMk id="3" creationId="{57771965-2618-15D7-8C44-33AF61E8CEC6}"/>
          </ac:spMkLst>
        </pc:spChg>
        <pc:spChg chg="add mod">
          <ac:chgData name="Fynn Kiley" userId="a95a626c-49b9-4a88-842f-cbe564836849" providerId="ADAL" clId="{87945F7D-F408-4BA5-BE6F-4C5C86D031AD}" dt="2025-06-06T16:23:18.576" v="542" actId="1076"/>
          <ac:spMkLst>
            <pc:docMk/>
            <pc:sldMk cId="4269517139" sldId="279"/>
            <ac:spMk id="4" creationId="{A72E5C30-8321-225C-C13A-46C69FDB8A87}"/>
          </ac:spMkLst>
        </pc:spChg>
        <pc:spChg chg="add mod">
          <ac:chgData name="Fynn Kiley" userId="a95a626c-49b9-4a88-842f-cbe564836849" providerId="ADAL" clId="{87945F7D-F408-4BA5-BE6F-4C5C86D031AD}" dt="2025-06-06T16:23:47.576" v="580" actId="1076"/>
          <ac:spMkLst>
            <pc:docMk/>
            <pc:sldMk cId="4269517139" sldId="279"/>
            <ac:spMk id="5" creationId="{7AC60EC4-BD31-6A2D-B60C-B01318A6189A}"/>
          </ac:spMkLst>
        </pc:spChg>
        <pc:spChg chg="add mod">
          <ac:chgData name="Fynn Kiley" userId="a95a626c-49b9-4a88-842f-cbe564836849" providerId="ADAL" clId="{87945F7D-F408-4BA5-BE6F-4C5C86D031AD}" dt="2025-06-06T16:24:09.941" v="605" actId="1076"/>
          <ac:spMkLst>
            <pc:docMk/>
            <pc:sldMk cId="4269517139" sldId="279"/>
            <ac:spMk id="6" creationId="{461C3063-D431-9F34-4A5E-857DB1C0425B}"/>
          </ac:spMkLst>
        </pc:spChg>
        <pc:spChg chg="add mod">
          <ac:chgData name="Fynn Kiley" userId="a95a626c-49b9-4a88-842f-cbe564836849" providerId="ADAL" clId="{87945F7D-F408-4BA5-BE6F-4C5C86D031AD}" dt="2025-06-06T16:24:40.952" v="661" actId="1076"/>
          <ac:spMkLst>
            <pc:docMk/>
            <pc:sldMk cId="4269517139" sldId="279"/>
            <ac:spMk id="7" creationId="{2131F510-E826-5DB7-D495-B507C9B03F49}"/>
          </ac:spMkLst>
        </pc:spChg>
        <pc:spChg chg="add mod ord">
          <ac:chgData name="Fynn Kiley" userId="a95a626c-49b9-4a88-842f-cbe564836849" providerId="ADAL" clId="{87945F7D-F408-4BA5-BE6F-4C5C86D031AD}" dt="2025-06-06T16:26:07.337" v="689" actId="20577"/>
          <ac:spMkLst>
            <pc:docMk/>
            <pc:sldMk cId="4269517139" sldId="279"/>
            <ac:spMk id="9" creationId="{D78A8E14-CA68-1640-AB35-643B4D357F07}"/>
          </ac:spMkLst>
        </pc:spChg>
      </pc:sldChg>
      <pc:sldChg chg="addSp delSp modSp new mod chgLayout">
        <pc:chgData name="Fynn Kiley" userId="a95a626c-49b9-4a88-842f-cbe564836849" providerId="ADAL" clId="{87945F7D-F408-4BA5-BE6F-4C5C86D031AD}" dt="2025-06-07T21:06:47.568" v="2286" actId="20577"/>
        <pc:sldMkLst>
          <pc:docMk/>
          <pc:sldMk cId="3417630843" sldId="280"/>
        </pc:sldMkLst>
        <pc:spChg chg="mod ord">
          <ac:chgData name="Fynn Kiley" userId="a95a626c-49b9-4a88-842f-cbe564836849" providerId="ADAL" clId="{87945F7D-F408-4BA5-BE6F-4C5C86D031AD}" dt="2025-06-07T19:03:23.818" v="916" actId="700"/>
          <ac:spMkLst>
            <pc:docMk/>
            <pc:sldMk cId="3417630843" sldId="280"/>
            <ac:spMk id="2" creationId="{CF400436-8A40-5CB2-B259-0778585F4F71}"/>
          </ac:spMkLst>
        </pc:spChg>
        <pc:spChg chg="add mod ord">
          <ac:chgData name="Fynn Kiley" userId="a95a626c-49b9-4a88-842f-cbe564836849" providerId="ADAL" clId="{87945F7D-F408-4BA5-BE6F-4C5C86D031AD}" dt="2025-06-07T19:03:44.826" v="952" actId="20577"/>
          <ac:spMkLst>
            <pc:docMk/>
            <pc:sldMk cId="3417630843" sldId="280"/>
            <ac:spMk id="4" creationId="{B7653866-C4C2-8452-25C3-EAAEFBE970A2}"/>
          </ac:spMkLst>
        </pc:spChg>
        <pc:spChg chg="add mod">
          <ac:chgData name="Fynn Kiley" userId="a95a626c-49b9-4a88-842f-cbe564836849" providerId="ADAL" clId="{87945F7D-F408-4BA5-BE6F-4C5C86D031AD}" dt="2025-06-07T19:10:33.297" v="1305" actId="1076"/>
          <ac:spMkLst>
            <pc:docMk/>
            <pc:sldMk cId="3417630843" sldId="280"/>
            <ac:spMk id="6" creationId="{EFC046E5-6273-1189-54E0-8AF9D07CF412}"/>
          </ac:spMkLst>
        </pc:spChg>
        <pc:spChg chg="add mod">
          <ac:chgData name="Fynn Kiley" userId="a95a626c-49b9-4a88-842f-cbe564836849" providerId="ADAL" clId="{87945F7D-F408-4BA5-BE6F-4C5C86D031AD}" dt="2025-06-07T21:06:47.568" v="2286" actId="20577"/>
          <ac:spMkLst>
            <pc:docMk/>
            <pc:sldMk cId="3417630843" sldId="280"/>
            <ac:spMk id="7" creationId="{4F77E8A9-15FD-2C8C-605D-3CFF90B844D2}"/>
          </ac:spMkLst>
        </pc:spChg>
        <pc:spChg chg="add mod">
          <ac:chgData name="Fynn Kiley" userId="a95a626c-49b9-4a88-842f-cbe564836849" providerId="ADAL" clId="{87945F7D-F408-4BA5-BE6F-4C5C86D031AD}" dt="2025-06-07T19:09:06.166" v="1238" actId="1076"/>
          <ac:spMkLst>
            <pc:docMk/>
            <pc:sldMk cId="3417630843" sldId="280"/>
            <ac:spMk id="8" creationId="{2C8E6DDA-7BE8-BEF1-DB40-81486F164760}"/>
          </ac:spMkLst>
        </pc:spChg>
        <pc:spChg chg="add mod">
          <ac:chgData name="Fynn Kiley" userId="a95a626c-49b9-4a88-842f-cbe564836849" providerId="ADAL" clId="{87945F7D-F408-4BA5-BE6F-4C5C86D031AD}" dt="2025-06-07T19:09:27.167" v="1265" actId="403"/>
          <ac:spMkLst>
            <pc:docMk/>
            <pc:sldMk cId="3417630843" sldId="280"/>
            <ac:spMk id="9" creationId="{09EB1452-3EFE-A09F-8AE3-398F214E5960}"/>
          </ac:spMkLst>
        </pc:spChg>
        <pc:spChg chg="add mod">
          <ac:chgData name="Fynn Kiley" userId="a95a626c-49b9-4a88-842f-cbe564836849" providerId="ADAL" clId="{87945F7D-F408-4BA5-BE6F-4C5C86D031AD}" dt="2025-06-07T21:06:02.570" v="2265" actId="20577"/>
          <ac:spMkLst>
            <pc:docMk/>
            <pc:sldMk cId="3417630843" sldId="280"/>
            <ac:spMk id="10" creationId="{F52BE70F-49D1-A7B4-6F85-B2F049863804}"/>
          </ac:spMkLst>
        </pc:spChg>
        <pc:spChg chg="add mod">
          <ac:chgData name="Fynn Kiley" userId="a95a626c-49b9-4a88-842f-cbe564836849" providerId="ADAL" clId="{87945F7D-F408-4BA5-BE6F-4C5C86D031AD}" dt="2025-06-07T19:09:59.168" v="1281" actId="1076"/>
          <ac:spMkLst>
            <pc:docMk/>
            <pc:sldMk cId="3417630843" sldId="280"/>
            <ac:spMk id="11" creationId="{74ED497F-4D19-39D1-EDE9-9808EF273396}"/>
          </ac:spMkLst>
        </pc:spChg>
        <pc:spChg chg="add mod">
          <ac:chgData name="Fynn Kiley" userId="a95a626c-49b9-4a88-842f-cbe564836849" providerId="ADAL" clId="{87945F7D-F408-4BA5-BE6F-4C5C86D031AD}" dt="2025-06-07T19:10:05.919" v="1286" actId="20577"/>
          <ac:spMkLst>
            <pc:docMk/>
            <pc:sldMk cId="3417630843" sldId="280"/>
            <ac:spMk id="12" creationId="{8F05D192-5CCC-D8E6-AC95-4BF6D4BDCE50}"/>
          </ac:spMkLst>
        </pc:spChg>
        <pc:spChg chg="add mod">
          <ac:chgData name="Fynn Kiley" userId="a95a626c-49b9-4a88-842f-cbe564836849" providerId="ADAL" clId="{87945F7D-F408-4BA5-BE6F-4C5C86D031AD}" dt="2025-06-07T19:10:26.332" v="1304" actId="1076"/>
          <ac:spMkLst>
            <pc:docMk/>
            <pc:sldMk cId="3417630843" sldId="280"/>
            <ac:spMk id="13" creationId="{B18E67AA-4B36-95E8-0A72-FFABE2C01179}"/>
          </ac:spMkLst>
        </pc:spChg>
      </pc:sldChg>
      <pc:sldChg chg="addSp delSp modSp new mod">
        <pc:chgData name="Fynn Kiley" userId="a95a626c-49b9-4a88-842f-cbe564836849" providerId="ADAL" clId="{87945F7D-F408-4BA5-BE6F-4C5C86D031AD}" dt="2025-06-06T16:29:39.468" v="914" actId="20577"/>
        <pc:sldMkLst>
          <pc:docMk/>
          <pc:sldMk cId="1801114496" sldId="281"/>
        </pc:sldMkLst>
        <pc:spChg chg="mod">
          <ac:chgData name="Fynn Kiley" userId="a95a626c-49b9-4a88-842f-cbe564836849" providerId="ADAL" clId="{87945F7D-F408-4BA5-BE6F-4C5C86D031AD}" dt="2025-06-06T16:26:29.034" v="691"/>
          <ac:spMkLst>
            <pc:docMk/>
            <pc:sldMk cId="1801114496" sldId="281"/>
            <ac:spMk id="2" creationId="{68DFFEC9-B965-527F-DDC0-23F24ADA3AF5}"/>
          </ac:spMkLst>
        </pc:spChg>
        <pc:spChg chg="mod">
          <ac:chgData name="Fynn Kiley" userId="a95a626c-49b9-4a88-842f-cbe564836849" providerId="ADAL" clId="{87945F7D-F408-4BA5-BE6F-4C5C86D031AD}" dt="2025-06-06T16:26:36.652" v="723" actId="20577"/>
          <ac:spMkLst>
            <pc:docMk/>
            <pc:sldMk cId="1801114496" sldId="281"/>
            <ac:spMk id="4" creationId="{6DFEF9D8-3EB3-BC81-D4B8-5F007280976B}"/>
          </ac:spMkLst>
        </pc:spChg>
        <pc:spChg chg="add mod">
          <ac:chgData name="Fynn Kiley" userId="a95a626c-49b9-4a88-842f-cbe564836849" providerId="ADAL" clId="{87945F7D-F408-4BA5-BE6F-4C5C86D031AD}" dt="2025-06-06T16:28:19.033" v="783" actId="20577"/>
          <ac:spMkLst>
            <pc:docMk/>
            <pc:sldMk cId="1801114496" sldId="281"/>
            <ac:spMk id="6" creationId="{A6E8C1F6-83BF-4E4D-AE3C-17B3EDA53D6B}"/>
          </ac:spMkLst>
        </pc:spChg>
        <pc:spChg chg="add mod">
          <ac:chgData name="Fynn Kiley" userId="a95a626c-49b9-4a88-842f-cbe564836849" providerId="ADAL" clId="{87945F7D-F408-4BA5-BE6F-4C5C86D031AD}" dt="2025-06-06T16:28:31.633" v="785" actId="1076"/>
          <ac:spMkLst>
            <pc:docMk/>
            <pc:sldMk cId="1801114496" sldId="281"/>
            <ac:spMk id="7" creationId="{024201F9-1F03-85D2-0582-574C683B8682}"/>
          </ac:spMkLst>
        </pc:spChg>
        <pc:spChg chg="add mod">
          <ac:chgData name="Fynn Kiley" userId="a95a626c-49b9-4a88-842f-cbe564836849" providerId="ADAL" clId="{87945F7D-F408-4BA5-BE6F-4C5C86D031AD}" dt="2025-06-06T16:29:01.159" v="845" actId="1076"/>
          <ac:spMkLst>
            <pc:docMk/>
            <pc:sldMk cId="1801114496" sldId="281"/>
            <ac:spMk id="8" creationId="{28EE65E5-2771-0BD8-AFFE-0385EE9370E0}"/>
          </ac:spMkLst>
        </pc:spChg>
        <pc:spChg chg="add mod">
          <ac:chgData name="Fynn Kiley" userId="a95a626c-49b9-4a88-842f-cbe564836849" providerId="ADAL" clId="{87945F7D-F408-4BA5-BE6F-4C5C86D031AD}" dt="2025-06-06T16:29:25.977" v="880" actId="1076"/>
          <ac:spMkLst>
            <pc:docMk/>
            <pc:sldMk cId="1801114496" sldId="281"/>
            <ac:spMk id="9" creationId="{A5B7E2D7-0842-CB78-632D-B23DDFB39C31}"/>
          </ac:spMkLst>
        </pc:spChg>
        <pc:spChg chg="add mod">
          <ac:chgData name="Fynn Kiley" userId="a95a626c-49b9-4a88-842f-cbe564836849" providerId="ADAL" clId="{87945F7D-F408-4BA5-BE6F-4C5C86D031AD}" dt="2025-06-06T16:29:39.468" v="914" actId="20577"/>
          <ac:spMkLst>
            <pc:docMk/>
            <pc:sldMk cId="1801114496" sldId="281"/>
            <ac:spMk id="10" creationId="{B0DECFA8-F6D1-1EB4-E28A-3146B7120948}"/>
          </ac:spMkLst>
        </pc:spChg>
        <pc:graphicFrameChg chg="add mod">
          <ac:chgData name="Fynn Kiley" userId="a95a626c-49b9-4a88-842f-cbe564836849" providerId="ADAL" clId="{87945F7D-F408-4BA5-BE6F-4C5C86D031AD}" dt="2025-06-06T16:26:44.132" v="725" actId="1076"/>
          <ac:graphicFrameMkLst>
            <pc:docMk/>
            <pc:sldMk cId="1801114496" sldId="281"/>
            <ac:graphicFrameMk id="5" creationId="{482DF66F-90EA-CDFF-849D-2F80890E30AD}"/>
          </ac:graphicFrameMkLst>
        </pc:graphicFrameChg>
      </pc:sldChg>
      <pc:sldChg chg="modSp add mod">
        <pc:chgData name="Fynn Kiley" userId="a95a626c-49b9-4a88-842f-cbe564836849" providerId="ADAL" clId="{87945F7D-F408-4BA5-BE6F-4C5C86D031AD}" dt="2025-06-07T19:10:52.638" v="1320" actId="20577"/>
        <pc:sldMkLst>
          <pc:docMk/>
          <pc:sldMk cId="2250234349" sldId="282"/>
        </pc:sldMkLst>
        <pc:spChg chg="mod">
          <ac:chgData name="Fynn Kiley" userId="a95a626c-49b9-4a88-842f-cbe564836849" providerId="ADAL" clId="{87945F7D-F408-4BA5-BE6F-4C5C86D031AD}" dt="2025-06-07T19:10:52.638" v="1320" actId="20577"/>
          <ac:spMkLst>
            <pc:docMk/>
            <pc:sldMk cId="2250234349" sldId="282"/>
            <ac:spMk id="2" creationId="{ABAC413B-B7ED-8DDA-198A-D2A12E2362EB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19:22:20.520" v="1682" actId="14100"/>
        <pc:sldMkLst>
          <pc:docMk/>
          <pc:sldMk cId="896605225" sldId="283"/>
        </pc:sldMkLst>
        <pc:spChg chg="mod">
          <ac:chgData name="Fynn Kiley" userId="a95a626c-49b9-4a88-842f-cbe564836849" providerId="ADAL" clId="{87945F7D-F408-4BA5-BE6F-4C5C86D031AD}" dt="2025-06-07T19:11:43.111" v="1350" actId="20577"/>
          <ac:spMkLst>
            <pc:docMk/>
            <pc:sldMk cId="896605225" sldId="283"/>
            <ac:spMk id="2" creationId="{C289C07C-DBB9-A20E-282B-7F2C40872FF8}"/>
          </ac:spMkLst>
        </pc:spChg>
        <pc:spChg chg="add mod">
          <ac:chgData name="Fynn Kiley" userId="a95a626c-49b9-4a88-842f-cbe564836849" providerId="ADAL" clId="{87945F7D-F408-4BA5-BE6F-4C5C86D031AD}" dt="2025-06-07T19:11:34.815" v="1324" actId="1076"/>
          <ac:spMkLst>
            <pc:docMk/>
            <pc:sldMk cId="896605225" sldId="283"/>
            <ac:spMk id="5" creationId="{0F8F69C8-F416-F445-AFB6-7AA03F6628C7}"/>
          </ac:spMkLst>
        </pc:spChg>
        <pc:spChg chg="add mod">
          <ac:chgData name="Fynn Kiley" userId="a95a626c-49b9-4a88-842f-cbe564836849" providerId="ADAL" clId="{87945F7D-F408-4BA5-BE6F-4C5C86D031AD}" dt="2025-06-07T19:11:34.815" v="1324" actId="1076"/>
          <ac:spMkLst>
            <pc:docMk/>
            <pc:sldMk cId="896605225" sldId="283"/>
            <ac:spMk id="6" creationId="{A8FB80BD-0CFE-1B50-A5A9-32BE9246B0E1}"/>
          </ac:spMkLst>
        </pc:spChg>
        <pc:spChg chg="add mod">
          <ac:chgData name="Fynn Kiley" userId="a95a626c-49b9-4a88-842f-cbe564836849" providerId="ADAL" clId="{87945F7D-F408-4BA5-BE6F-4C5C86D031AD}" dt="2025-06-07T19:22:17.807" v="1681" actId="14100"/>
          <ac:spMkLst>
            <pc:docMk/>
            <pc:sldMk cId="896605225" sldId="283"/>
            <ac:spMk id="13" creationId="{5A01232E-A189-EC6D-5EC3-96B1D410574C}"/>
          </ac:spMkLst>
        </pc:spChg>
        <pc:spChg chg="add mod">
          <ac:chgData name="Fynn Kiley" userId="a95a626c-49b9-4a88-842f-cbe564836849" providerId="ADAL" clId="{87945F7D-F408-4BA5-BE6F-4C5C86D031AD}" dt="2025-06-07T19:22:20.520" v="1682" actId="14100"/>
          <ac:spMkLst>
            <pc:docMk/>
            <pc:sldMk cId="896605225" sldId="283"/>
            <ac:spMk id="14" creationId="{5B6889D1-3CA1-E896-4129-16A7D932F6BB}"/>
          </ac:spMkLst>
        </pc:spChg>
        <pc:spChg chg="add mod">
          <ac:chgData name="Fynn Kiley" userId="a95a626c-49b9-4a88-842f-cbe564836849" providerId="ADAL" clId="{87945F7D-F408-4BA5-BE6F-4C5C86D031AD}" dt="2025-06-07T19:11:34.815" v="1324" actId="1076"/>
          <ac:spMkLst>
            <pc:docMk/>
            <pc:sldMk cId="896605225" sldId="283"/>
            <ac:spMk id="15" creationId="{514907B8-DB44-DA8D-A9C3-E4B8841EF855}"/>
          </ac:spMkLst>
        </pc:spChg>
        <pc:spChg chg="add mod">
          <ac:chgData name="Fynn Kiley" userId="a95a626c-49b9-4a88-842f-cbe564836849" providerId="ADAL" clId="{87945F7D-F408-4BA5-BE6F-4C5C86D031AD}" dt="2025-06-07T19:22:08.505" v="1680" actId="113"/>
          <ac:spMkLst>
            <pc:docMk/>
            <pc:sldMk cId="896605225" sldId="283"/>
            <ac:spMk id="16" creationId="{93B81603-A0E4-0DE9-AF4E-C5396A15CE09}"/>
          </ac:spMkLst>
        </pc:spChg>
        <pc:spChg chg="mod">
          <ac:chgData name="Fynn Kiley" userId="a95a626c-49b9-4a88-842f-cbe564836849" providerId="ADAL" clId="{87945F7D-F408-4BA5-BE6F-4C5C86D031AD}" dt="2025-06-07T19:22:08.505" v="1680" actId="113"/>
          <ac:spMkLst>
            <pc:docMk/>
            <pc:sldMk cId="896605225" sldId="283"/>
            <ac:spMk id="17" creationId="{0B8B22A1-2528-5EF6-1E35-2DBC918CC07D}"/>
          </ac:spMkLst>
        </pc:spChg>
        <pc:spChg chg="add mod">
          <ac:chgData name="Fynn Kiley" userId="a95a626c-49b9-4a88-842f-cbe564836849" providerId="ADAL" clId="{87945F7D-F408-4BA5-BE6F-4C5C86D031AD}" dt="2025-06-07T19:22:08.505" v="1680" actId="113"/>
          <ac:spMkLst>
            <pc:docMk/>
            <pc:sldMk cId="896605225" sldId="283"/>
            <ac:spMk id="18" creationId="{C735E5A2-E34A-60BA-680C-3DF2223195A9}"/>
          </ac:spMkLst>
        </pc:spChg>
        <pc:spChg chg="add mod">
          <ac:chgData name="Fynn Kiley" userId="a95a626c-49b9-4a88-842f-cbe564836849" providerId="ADAL" clId="{87945F7D-F408-4BA5-BE6F-4C5C86D031AD}" dt="2025-06-07T19:21:06.510" v="1679" actId="14100"/>
          <ac:spMkLst>
            <pc:docMk/>
            <pc:sldMk cId="896605225" sldId="283"/>
            <ac:spMk id="19" creationId="{6A645EA6-45C0-1708-6333-3B73F312BBCF}"/>
          </ac:spMkLst>
        </pc:spChg>
        <pc:spChg chg="add mod">
          <ac:chgData name="Fynn Kiley" userId="a95a626c-49b9-4a88-842f-cbe564836849" providerId="ADAL" clId="{87945F7D-F408-4BA5-BE6F-4C5C86D031AD}" dt="2025-06-07T19:12:58.613" v="1430" actId="20577"/>
          <ac:spMkLst>
            <pc:docMk/>
            <pc:sldMk cId="896605225" sldId="283"/>
            <ac:spMk id="21" creationId="{FD4AAE74-8F4D-4714-657E-120C208A2E76}"/>
          </ac:spMkLst>
        </pc:spChg>
        <pc:cxnChg chg="mod">
          <ac:chgData name="Fynn Kiley" userId="a95a626c-49b9-4a88-842f-cbe564836849" providerId="ADAL" clId="{87945F7D-F408-4BA5-BE6F-4C5C86D031AD}" dt="2025-06-07T19:21:06.510" v="1679" actId="14100"/>
          <ac:cxnSpMkLst>
            <pc:docMk/>
            <pc:sldMk cId="896605225" sldId="283"/>
            <ac:cxnSpMk id="20" creationId="{A2386C11-AA3C-4324-62A7-0E614AFA9FCD}"/>
          </ac:cxnSpMkLst>
        </pc:cxnChg>
      </pc:sldChg>
      <pc:sldChg chg="addSp delSp modSp new mod">
        <pc:chgData name="Fynn Kiley" userId="a95a626c-49b9-4a88-842f-cbe564836849" providerId="ADAL" clId="{87945F7D-F408-4BA5-BE6F-4C5C86D031AD}" dt="2025-06-07T19:26:27.246" v="1808" actId="12788"/>
        <pc:sldMkLst>
          <pc:docMk/>
          <pc:sldMk cId="2278586902" sldId="284"/>
        </pc:sldMkLst>
        <pc:spChg chg="mod">
          <ac:chgData name="Fynn Kiley" userId="a95a626c-49b9-4a88-842f-cbe564836849" providerId="ADAL" clId="{87945F7D-F408-4BA5-BE6F-4C5C86D031AD}" dt="2025-06-07T19:14:18.471" v="1461" actId="20577"/>
          <ac:spMkLst>
            <pc:docMk/>
            <pc:sldMk cId="2278586902" sldId="284"/>
            <ac:spMk id="2" creationId="{3F8364C6-9D7A-3B56-E436-E0B66366B2AE}"/>
          </ac:spMkLst>
        </pc:spChg>
        <pc:spChg chg="mod">
          <ac:chgData name="Fynn Kiley" userId="a95a626c-49b9-4a88-842f-cbe564836849" providerId="ADAL" clId="{87945F7D-F408-4BA5-BE6F-4C5C86D031AD}" dt="2025-06-07T19:14:32.454" v="1510" actId="20577"/>
          <ac:spMkLst>
            <pc:docMk/>
            <pc:sldMk cId="2278586902" sldId="284"/>
            <ac:spMk id="4" creationId="{CA5773B5-93DE-3C21-5366-E3B7B973E15E}"/>
          </ac:spMkLst>
        </pc:spChg>
        <pc:spChg chg="add mod">
          <ac:chgData name="Fynn Kiley" userId="a95a626c-49b9-4a88-842f-cbe564836849" providerId="ADAL" clId="{87945F7D-F408-4BA5-BE6F-4C5C86D031AD}" dt="2025-06-07T19:18:49.226" v="1544" actId="1076"/>
          <ac:spMkLst>
            <pc:docMk/>
            <pc:sldMk cId="2278586902" sldId="284"/>
            <ac:spMk id="5" creationId="{8CC4C677-AE37-F12D-314C-4E1399B9C941}"/>
          </ac:spMkLst>
        </pc:spChg>
        <pc:spChg chg="add mod">
          <ac:chgData name="Fynn Kiley" userId="a95a626c-49b9-4a88-842f-cbe564836849" providerId="ADAL" clId="{87945F7D-F408-4BA5-BE6F-4C5C86D031AD}" dt="2025-06-07T19:19:20.496" v="1569" actId="1076"/>
          <ac:spMkLst>
            <pc:docMk/>
            <pc:sldMk cId="2278586902" sldId="284"/>
            <ac:spMk id="6" creationId="{6F1249DC-F0C1-BECC-E9D6-894D22B5D751}"/>
          </ac:spMkLst>
        </pc:spChg>
        <pc:spChg chg="add mod">
          <ac:chgData name="Fynn Kiley" userId="a95a626c-49b9-4a88-842f-cbe564836849" providerId="ADAL" clId="{87945F7D-F408-4BA5-BE6F-4C5C86D031AD}" dt="2025-06-07T19:19:44.300" v="1621" actId="1076"/>
          <ac:spMkLst>
            <pc:docMk/>
            <pc:sldMk cId="2278586902" sldId="284"/>
            <ac:spMk id="7" creationId="{641004D4-7E88-2E5B-D28A-16090FBE2692}"/>
          </ac:spMkLst>
        </pc:spChg>
        <pc:spChg chg="add mod">
          <ac:chgData name="Fynn Kiley" userId="a95a626c-49b9-4a88-842f-cbe564836849" providerId="ADAL" clId="{87945F7D-F408-4BA5-BE6F-4C5C86D031AD}" dt="2025-06-07T19:20:10.824" v="1675" actId="1076"/>
          <ac:spMkLst>
            <pc:docMk/>
            <pc:sldMk cId="2278586902" sldId="284"/>
            <ac:spMk id="8" creationId="{9604AB00-F92E-5D69-BD5B-A06983C9E409}"/>
          </ac:spMkLst>
        </pc:spChg>
        <pc:spChg chg="add mod">
          <ac:chgData name="Fynn Kiley" userId="a95a626c-49b9-4a88-842f-cbe564836849" providerId="ADAL" clId="{87945F7D-F408-4BA5-BE6F-4C5C86D031AD}" dt="2025-06-07T19:26:27.246" v="1808" actId="12788"/>
          <ac:spMkLst>
            <pc:docMk/>
            <pc:sldMk cId="2278586902" sldId="284"/>
            <ac:spMk id="9" creationId="{6AD63F20-ACA7-774A-6EEB-7C78C7D5AD33}"/>
          </ac:spMkLst>
        </pc:spChg>
      </pc:sldChg>
      <pc:sldChg chg="addSp delSp modSp new mod modClrScheme chgLayout">
        <pc:chgData name="Fynn Kiley" userId="a95a626c-49b9-4a88-842f-cbe564836849" providerId="ADAL" clId="{87945F7D-F408-4BA5-BE6F-4C5C86D031AD}" dt="2025-06-07T20:53:46.410" v="1828" actId="1076"/>
        <pc:sldMkLst>
          <pc:docMk/>
          <pc:sldMk cId="2182991425" sldId="285"/>
        </pc:sldMkLst>
        <pc:spChg chg="add mod ord">
          <ac:chgData name="Fynn Kiley" userId="a95a626c-49b9-4a88-842f-cbe564836849" providerId="ADAL" clId="{87945F7D-F408-4BA5-BE6F-4C5C86D031AD}" dt="2025-06-07T19:23:44.226" v="1706"/>
          <ac:spMkLst>
            <pc:docMk/>
            <pc:sldMk cId="2182991425" sldId="285"/>
            <ac:spMk id="4" creationId="{4F00A5A5-3904-F80B-4C5F-56A17F1AB589}"/>
          </ac:spMkLst>
        </pc:spChg>
        <pc:spChg chg="add mod ord">
          <ac:chgData name="Fynn Kiley" userId="a95a626c-49b9-4a88-842f-cbe564836849" providerId="ADAL" clId="{87945F7D-F408-4BA5-BE6F-4C5C86D031AD}" dt="2025-06-07T19:24:21.883" v="1722" actId="20577"/>
          <ac:spMkLst>
            <pc:docMk/>
            <pc:sldMk cId="2182991425" sldId="285"/>
            <ac:spMk id="6" creationId="{FCBB40F0-E073-031C-7D88-9B245E420814}"/>
          </ac:spMkLst>
        </pc:spChg>
        <pc:spChg chg="add mod">
          <ac:chgData name="Fynn Kiley" userId="a95a626c-49b9-4a88-842f-cbe564836849" providerId="ADAL" clId="{87945F7D-F408-4BA5-BE6F-4C5C86D031AD}" dt="2025-06-07T20:53:46.410" v="1828" actId="1076"/>
          <ac:spMkLst>
            <pc:docMk/>
            <pc:sldMk cId="2182991425" sldId="285"/>
            <ac:spMk id="7" creationId="{37FC6A8D-2CB5-4A2F-9FBF-5ACCE82EAB6D}"/>
          </ac:spMkLst>
        </pc:spChg>
        <pc:spChg chg="add mod">
          <ac:chgData name="Fynn Kiley" userId="a95a626c-49b9-4a88-842f-cbe564836849" providerId="ADAL" clId="{87945F7D-F408-4BA5-BE6F-4C5C86D031AD}" dt="2025-06-07T20:53:46.410" v="1828" actId="1076"/>
          <ac:spMkLst>
            <pc:docMk/>
            <pc:sldMk cId="2182991425" sldId="285"/>
            <ac:spMk id="8" creationId="{ABFBA001-690B-7035-6579-831E608B07D8}"/>
          </ac:spMkLst>
        </pc:spChg>
        <pc:spChg chg="add mod">
          <ac:chgData name="Fynn Kiley" userId="a95a626c-49b9-4a88-842f-cbe564836849" providerId="ADAL" clId="{87945F7D-F408-4BA5-BE6F-4C5C86D031AD}" dt="2025-06-07T20:53:46.410" v="1828" actId="1076"/>
          <ac:spMkLst>
            <pc:docMk/>
            <pc:sldMk cId="2182991425" sldId="285"/>
            <ac:spMk id="9" creationId="{51823FB4-607C-D6F5-DB39-2B9958BC6174}"/>
          </ac:spMkLst>
        </pc:spChg>
        <pc:spChg chg="add mod">
          <ac:chgData name="Fynn Kiley" userId="a95a626c-49b9-4a88-842f-cbe564836849" providerId="ADAL" clId="{87945F7D-F408-4BA5-BE6F-4C5C86D031AD}" dt="2025-06-07T20:53:46.410" v="1828" actId="1076"/>
          <ac:spMkLst>
            <pc:docMk/>
            <pc:sldMk cId="2182991425" sldId="285"/>
            <ac:spMk id="10" creationId="{204BB0CE-32C3-6BC3-EFFB-2CE80EB51FC0}"/>
          </ac:spMkLst>
        </pc:spChg>
        <pc:spChg chg="add mod">
          <ac:chgData name="Fynn Kiley" userId="a95a626c-49b9-4a88-842f-cbe564836849" providerId="ADAL" clId="{87945F7D-F408-4BA5-BE6F-4C5C86D031AD}" dt="2025-06-07T19:27:19.546" v="1827" actId="20577"/>
          <ac:spMkLst>
            <pc:docMk/>
            <pc:sldMk cId="2182991425" sldId="285"/>
            <ac:spMk id="11" creationId="{BD4D019F-7E9F-9403-A9B4-697C131D5C5F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2:22:59.379" v="3257" actId="1076"/>
        <pc:sldMkLst>
          <pc:docMk/>
          <pc:sldMk cId="4282970617" sldId="286"/>
        </pc:sldMkLst>
        <pc:spChg chg="mod">
          <ac:chgData name="Fynn Kiley" userId="a95a626c-49b9-4a88-842f-cbe564836849" providerId="ADAL" clId="{87945F7D-F408-4BA5-BE6F-4C5C86D031AD}" dt="2025-06-07T20:54:19.961" v="1832"/>
          <ac:spMkLst>
            <pc:docMk/>
            <pc:sldMk cId="4282970617" sldId="286"/>
            <ac:spMk id="2" creationId="{BB54D6B9-56FD-ED82-4635-B18440E6DA7F}"/>
          </ac:spMkLst>
        </pc:spChg>
        <pc:spChg chg="mod">
          <ac:chgData name="Fynn Kiley" userId="a95a626c-49b9-4a88-842f-cbe564836849" providerId="ADAL" clId="{87945F7D-F408-4BA5-BE6F-4C5C86D031AD}" dt="2025-06-07T20:54:26.399" v="1848" actId="20577"/>
          <ac:spMkLst>
            <pc:docMk/>
            <pc:sldMk cId="4282970617" sldId="286"/>
            <ac:spMk id="4" creationId="{B9F0CBD1-FF49-AC0D-A413-8351675A8AC3}"/>
          </ac:spMkLst>
        </pc:spChg>
        <pc:spChg chg="add mod">
          <ac:chgData name="Fynn Kiley" userId="a95a626c-49b9-4a88-842f-cbe564836849" providerId="ADAL" clId="{87945F7D-F408-4BA5-BE6F-4C5C86D031AD}" dt="2025-06-07T20:55:31.645" v="1895" actId="1076"/>
          <ac:spMkLst>
            <pc:docMk/>
            <pc:sldMk cId="4282970617" sldId="286"/>
            <ac:spMk id="5" creationId="{AE973C10-11BD-E0FA-E070-5D70D164E048}"/>
          </ac:spMkLst>
        </pc:spChg>
        <pc:spChg chg="add mod">
          <ac:chgData name="Fynn Kiley" userId="a95a626c-49b9-4a88-842f-cbe564836849" providerId="ADAL" clId="{87945F7D-F408-4BA5-BE6F-4C5C86D031AD}" dt="2025-06-07T20:56:10.673" v="1939" actId="1076"/>
          <ac:spMkLst>
            <pc:docMk/>
            <pc:sldMk cId="4282970617" sldId="286"/>
            <ac:spMk id="6" creationId="{60CAA566-60A7-0768-ECF9-0F42DFDC4D93}"/>
          </ac:spMkLst>
        </pc:spChg>
        <pc:spChg chg="add mod">
          <ac:chgData name="Fynn Kiley" userId="a95a626c-49b9-4a88-842f-cbe564836849" providerId="ADAL" clId="{87945F7D-F408-4BA5-BE6F-4C5C86D031AD}" dt="2025-06-07T22:22:59.379" v="3257" actId="1076"/>
          <ac:spMkLst>
            <pc:docMk/>
            <pc:sldMk cId="4282970617" sldId="286"/>
            <ac:spMk id="7" creationId="{EB09A45D-CA6F-BF8E-3845-41D125F721B8}"/>
          </ac:spMkLst>
        </pc:spChg>
        <pc:spChg chg="add mod">
          <ac:chgData name="Fynn Kiley" userId="a95a626c-49b9-4a88-842f-cbe564836849" providerId="ADAL" clId="{87945F7D-F408-4BA5-BE6F-4C5C86D031AD}" dt="2025-06-07T20:56:33.484" v="1966" actId="20577"/>
          <ac:spMkLst>
            <pc:docMk/>
            <pc:sldMk cId="4282970617" sldId="286"/>
            <ac:spMk id="8" creationId="{ACEDA0B6-3F4A-9124-DCCD-DF213EFC996E}"/>
          </ac:spMkLst>
        </pc:spChg>
        <pc:spChg chg="add mod">
          <ac:chgData name="Fynn Kiley" userId="a95a626c-49b9-4a88-842f-cbe564836849" providerId="ADAL" clId="{87945F7D-F408-4BA5-BE6F-4C5C86D031AD}" dt="2025-06-07T20:58:04.872" v="2005" actId="20577"/>
          <ac:spMkLst>
            <pc:docMk/>
            <pc:sldMk cId="4282970617" sldId="286"/>
            <ac:spMk id="9" creationId="{5C355DE8-032B-36C1-B71D-FA685F787478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1:01:55.321" v="2210" actId="5793"/>
        <pc:sldMkLst>
          <pc:docMk/>
          <pc:sldMk cId="2013873133" sldId="287"/>
        </pc:sldMkLst>
        <pc:spChg chg="mod">
          <ac:chgData name="Fynn Kiley" userId="a95a626c-49b9-4a88-842f-cbe564836849" providerId="ADAL" clId="{87945F7D-F408-4BA5-BE6F-4C5C86D031AD}" dt="2025-06-07T20:59:12.538" v="2008"/>
          <ac:spMkLst>
            <pc:docMk/>
            <pc:sldMk cId="2013873133" sldId="287"/>
            <ac:spMk id="2" creationId="{0665EF80-88A0-0ADB-4AE3-2611CCCB615A}"/>
          </ac:spMkLst>
        </pc:spChg>
        <pc:spChg chg="mod">
          <ac:chgData name="Fynn Kiley" userId="a95a626c-49b9-4a88-842f-cbe564836849" providerId="ADAL" clId="{87945F7D-F408-4BA5-BE6F-4C5C86D031AD}" dt="2025-06-07T20:59:19.631" v="2027" actId="20577"/>
          <ac:spMkLst>
            <pc:docMk/>
            <pc:sldMk cId="2013873133" sldId="287"/>
            <ac:spMk id="4" creationId="{4ACB48CB-8832-FD93-E247-3A9159489701}"/>
          </ac:spMkLst>
        </pc:spChg>
        <pc:spChg chg="add mod">
          <ac:chgData name="Fynn Kiley" userId="a95a626c-49b9-4a88-842f-cbe564836849" providerId="ADAL" clId="{87945F7D-F408-4BA5-BE6F-4C5C86D031AD}" dt="2025-06-07T21:00:04.326" v="2060" actId="1076"/>
          <ac:spMkLst>
            <pc:docMk/>
            <pc:sldMk cId="2013873133" sldId="287"/>
            <ac:spMk id="5" creationId="{D719A046-D57D-065D-7D71-9BB464071B6A}"/>
          </ac:spMkLst>
        </pc:spChg>
        <pc:spChg chg="add mod">
          <ac:chgData name="Fynn Kiley" userId="a95a626c-49b9-4a88-842f-cbe564836849" providerId="ADAL" clId="{87945F7D-F408-4BA5-BE6F-4C5C86D031AD}" dt="2025-06-07T21:00:28.365" v="2112" actId="1076"/>
          <ac:spMkLst>
            <pc:docMk/>
            <pc:sldMk cId="2013873133" sldId="287"/>
            <ac:spMk id="6" creationId="{DD6E1314-9F0F-DA00-7248-4960B1407010}"/>
          </ac:spMkLst>
        </pc:spChg>
        <pc:spChg chg="add mod">
          <ac:chgData name="Fynn Kiley" userId="a95a626c-49b9-4a88-842f-cbe564836849" providerId="ADAL" clId="{87945F7D-F408-4BA5-BE6F-4C5C86D031AD}" dt="2025-06-07T21:00:44.491" v="2142" actId="20577"/>
          <ac:spMkLst>
            <pc:docMk/>
            <pc:sldMk cId="2013873133" sldId="287"/>
            <ac:spMk id="7" creationId="{E1B18D8F-6DC0-AF7F-1B38-61BD999D12AE}"/>
          </ac:spMkLst>
        </pc:spChg>
        <pc:spChg chg="add mod">
          <ac:chgData name="Fynn Kiley" userId="a95a626c-49b9-4a88-842f-cbe564836849" providerId="ADAL" clId="{87945F7D-F408-4BA5-BE6F-4C5C86D031AD}" dt="2025-06-07T21:01:06.752" v="2187" actId="1076"/>
          <ac:spMkLst>
            <pc:docMk/>
            <pc:sldMk cId="2013873133" sldId="287"/>
            <ac:spMk id="8" creationId="{9D1D9635-1CC2-DA64-9487-6C9D463AAA41}"/>
          </ac:spMkLst>
        </pc:spChg>
        <pc:spChg chg="add mod">
          <ac:chgData name="Fynn Kiley" userId="a95a626c-49b9-4a88-842f-cbe564836849" providerId="ADAL" clId="{87945F7D-F408-4BA5-BE6F-4C5C86D031AD}" dt="2025-06-07T21:01:55.321" v="2210" actId="5793"/>
          <ac:spMkLst>
            <pc:docMk/>
            <pc:sldMk cId="2013873133" sldId="287"/>
            <ac:spMk id="9" creationId="{1DC75A9C-0408-5B45-D294-8583A8F76B96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1:08:29.199" v="2451" actId="20577"/>
        <pc:sldMkLst>
          <pc:docMk/>
          <pc:sldMk cId="973600191" sldId="288"/>
        </pc:sldMkLst>
        <pc:spChg chg="mod">
          <ac:chgData name="Fynn Kiley" userId="a95a626c-49b9-4a88-842f-cbe564836849" providerId="ADAL" clId="{87945F7D-F408-4BA5-BE6F-4C5C86D031AD}" dt="2025-06-07T21:05:18.620" v="2214"/>
          <ac:spMkLst>
            <pc:docMk/>
            <pc:sldMk cId="973600191" sldId="288"/>
            <ac:spMk id="2" creationId="{BE3099E8-6D68-57C8-8090-3F01A2F345FB}"/>
          </ac:spMkLst>
        </pc:spChg>
        <pc:spChg chg="mod">
          <ac:chgData name="Fynn Kiley" userId="a95a626c-49b9-4a88-842f-cbe564836849" providerId="ADAL" clId="{87945F7D-F408-4BA5-BE6F-4C5C86D031AD}" dt="2025-06-07T21:05:40.479" v="2256" actId="14100"/>
          <ac:spMkLst>
            <pc:docMk/>
            <pc:sldMk cId="973600191" sldId="288"/>
            <ac:spMk id="4" creationId="{EBDF51C8-0971-6A58-38E0-79DB2082B0C8}"/>
          </ac:spMkLst>
        </pc:spChg>
        <pc:spChg chg="add mod">
          <ac:chgData name="Fynn Kiley" userId="a95a626c-49b9-4a88-842f-cbe564836849" providerId="ADAL" clId="{87945F7D-F408-4BA5-BE6F-4C5C86D031AD}" dt="2025-06-07T21:05:50.710" v="2261" actId="20577"/>
          <ac:spMkLst>
            <pc:docMk/>
            <pc:sldMk cId="973600191" sldId="288"/>
            <ac:spMk id="5" creationId="{C571BCB9-DD5F-C65B-7FF3-39B10989DF83}"/>
          </ac:spMkLst>
        </pc:spChg>
        <pc:spChg chg="add mod">
          <ac:chgData name="Fynn Kiley" userId="a95a626c-49b9-4a88-842f-cbe564836849" providerId="ADAL" clId="{87945F7D-F408-4BA5-BE6F-4C5C86D031AD}" dt="2025-06-07T21:06:42.722" v="2284" actId="20577"/>
          <ac:spMkLst>
            <pc:docMk/>
            <pc:sldMk cId="973600191" sldId="288"/>
            <ac:spMk id="6" creationId="{4E6F4699-EDF8-7C50-4F60-ABE6191561A7}"/>
          </ac:spMkLst>
        </pc:spChg>
        <pc:spChg chg="add mod">
          <ac:chgData name="Fynn Kiley" userId="a95a626c-49b9-4a88-842f-cbe564836849" providerId="ADAL" clId="{87945F7D-F408-4BA5-BE6F-4C5C86D031AD}" dt="2025-06-07T21:08:03.052" v="2401" actId="1076"/>
          <ac:spMkLst>
            <pc:docMk/>
            <pc:sldMk cId="973600191" sldId="288"/>
            <ac:spMk id="7" creationId="{1606E5CD-E4C3-F9BE-7BEB-7785B3853245}"/>
          </ac:spMkLst>
        </pc:spChg>
        <pc:spChg chg="add mod">
          <ac:chgData name="Fynn Kiley" userId="a95a626c-49b9-4a88-842f-cbe564836849" providerId="ADAL" clId="{87945F7D-F408-4BA5-BE6F-4C5C86D031AD}" dt="2025-06-07T21:08:29.199" v="2451" actId="20577"/>
          <ac:spMkLst>
            <pc:docMk/>
            <pc:sldMk cId="973600191" sldId="288"/>
            <ac:spMk id="8" creationId="{E980407C-87E9-45A8-198E-E8F244DD8C62}"/>
          </ac:spMkLst>
        </pc:spChg>
        <pc:spChg chg="add mod">
          <ac:chgData name="Fynn Kiley" userId="a95a626c-49b9-4a88-842f-cbe564836849" providerId="ADAL" clId="{87945F7D-F408-4BA5-BE6F-4C5C86D031AD}" dt="2025-06-07T21:05:58.738" v="2264" actId="20577"/>
          <ac:spMkLst>
            <pc:docMk/>
            <pc:sldMk cId="973600191" sldId="288"/>
            <ac:spMk id="9" creationId="{D6E6BB51-7EB9-7FD0-F5CB-C77EA9F1C182}"/>
          </ac:spMkLst>
        </pc:spChg>
        <pc:spChg chg="add mod">
          <ac:chgData name="Fynn Kiley" userId="a95a626c-49b9-4a88-842f-cbe564836849" providerId="ADAL" clId="{87945F7D-F408-4BA5-BE6F-4C5C86D031AD}" dt="2025-06-07T21:05:10.167" v="2213"/>
          <ac:spMkLst>
            <pc:docMk/>
            <pc:sldMk cId="973600191" sldId="288"/>
            <ac:spMk id="10" creationId="{AE9A36B6-0C95-91A2-6CDE-9774B12F7226}"/>
          </ac:spMkLst>
        </pc:spChg>
        <pc:spChg chg="add mod">
          <ac:chgData name="Fynn Kiley" userId="a95a626c-49b9-4a88-842f-cbe564836849" providerId="ADAL" clId="{87945F7D-F408-4BA5-BE6F-4C5C86D031AD}" dt="2025-06-07T21:06:27.891" v="2282" actId="1076"/>
          <ac:spMkLst>
            <pc:docMk/>
            <pc:sldMk cId="973600191" sldId="288"/>
            <ac:spMk id="11" creationId="{129606BA-688F-CC9E-92D5-641F9CA5980F}"/>
          </ac:spMkLst>
        </pc:spChg>
        <pc:spChg chg="add mod">
          <ac:chgData name="Fynn Kiley" userId="a95a626c-49b9-4a88-842f-cbe564836849" providerId="ADAL" clId="{87945F7D-F408-4BA5-BE6F-4C5C86D031AD}" dt="2025-06-07T21:08:05.555" v="2402" actId="1076"/>
          <ac:spMkLst>
            <pc:docMk/>
            <pc:sldMk cId="973600191" sldId="288"/>
            <ac:spMk id="12" creationId="{CE61E94A-7661-7B19-56AF-C5A165795034}"/>
          </ac:spMkLst>
        </pc:spChg>
        <pc:spChg chg="add mod">
          <ac:chgData name="Fynn Kiley" userId="a95a626c-49b9-4a88-842f-cbe564836849" providerId="ADAL" clId="{87945F7D-F408-4BA5-BE6F-4C5C86D031AD}" dt="2025-06-07T21:08:13.714" v="2409" actId="20577"/>
          <ac:spMkLst>
            <pc:docMk/>
            <pc:sldMk cId="973600191" sldId="288"/>
            <ac:spMk id="13" creationId="{037EEB95-F5AC-EC75-2041-2FFDEC94DD86}"/>
          </ac:spMkLst>
        </pc:spChg>
      </pc:sldChg>
      <pc:sldChg chg="modSp add mod">
        <pc:chgData name="Fynn Kiley" userId="a95a626c-49b9-4a88-842f-cbe564836849" providerId="ADAL" clId="{87945F7D-F408-4BA5-BE6F-4C5C86D031AD}" dt="2025-06-07T21:08:48.719" v="2463" actId="20577"/>
        <pc:sldMkLst>
          <pc:docMk/>
          <pc:sldMk cId="1484060941" sldId="289"/>
        </pc:sldMkLst>
        <pc:spChg chg="mod">
          <ac:chgData name="Fynn Kiley" userId="a95a626c-49b9-4a88-842f-cbe564836849" providerId="ADAL" clId="{87945F7D-F408-4BA5-BE6F-4C5C86D031AD}" dt="2025-06-07T21:08:48.719" v="2463" actId="20577"/>
          <ac:spMkLst>
            <pc:docMk/>
            <pc:sldMk cId="1484060941" sldId="289"/>
            <ac:spMk id="2" creationId="{059BC228-3633-61B8-7B27-1D6D00811B5D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1:11:00.423" v="2618" actId="1076"/>
        <pc:sldMkLst>
          <pc:docMk/>
          <pc:sldMk cId="4229279658" sldId="290"/>
        </pc:sldMkLst>
        <pc:spChg chg="mod">
          <ac:chgData name="Fynn Kiley" userId="a95a626c-49b9-4a88-842f-cbe564836849" providerId="ADAL" clId="{87945F7D-F408-4BA5-BE6F-4C5C86D031AD}" dt="2025-06-07T21:09:21.281" v="2494" actId="20577"/>
          <ac:spMkLst>
            <pc:docMk/>
            <pc:sldMk cId="4229279658" sldId="290"/>
            <ac:spMk id="2" creationId="{AD8543BE-2E76-3922-5445-73D2278230DD}"/>
          </ac:spMkLst>
        </pc:spChg>
        <pc:spChg chg="mod">
          <ac:chgData name="Fynn Kiley" userId="a95a626c-49b9-4a88-842f-cbe564836849" providerId="ADAL" clId="{87945F7D-F408-4BA5-BE6F-4C5C86D031AD}" dt="2025-06-07T21:09:27.011" v="2502" actId="20577"/>
          <ac:spMkLst>
            <pc:docMk/>
            <pc:sldMk cId="4229279658" sldId="290"/>
            <ac:spMk id="4" creationId="{2684A498-8250-26F7-6B49-5BDBD90E6348}"/>
          </ac:spMkLst>
        </pc:spChg>
        <pc:spChg chg="add mod">
          <ac:chgData name="Fynn Kiley" userId="a95a626c-49b9-4a88-842f-cbe564836849" providerId="ADAL" clId="{87945F7D-F408-4BA5-BE6F-4C5C86D031AD}" dt="2025-06-07T21:09:57.726" v="2519" actId="20577"/>
          <ac:spMkLst>
            <pc:docMk/>
            <pc:sldMk cId="4229279658" sldId="290"/>
            <ac:spMk id="5" creationId="{A19E38D7-F538-D9E4-CD3F-05BF5C82005C}"/>
          </ac:spMkLst>
        </pc:spChg>
        <pc:spChg chg="add mod">
          <ac:chgData name="Fynn Kiley" userId="a95a626c-49b9-4a88-842f-cbe564836849" providerId="ADAL" clId="{87945F7D-F408-4BA5-BE6F-4C5C86D031AD}" dt="2025-06-07T21:10:24.400" v="2540" actId="1076"/>
          <ac:spMkLst>
            <pc:docMk/>
            <pc:sldMk cId="4229279658" sldId="290"/>
            <ac:spMk id="6" creationId="{F3F093D9-AB4B-51F2-A801-3C729FE2F63B}"/>
          </ac:spMkLst>
        </pc:spChg>
        <pc:spChg chg="add mod">
          <ac:chgData name="Fynn Kiley" userId="a95a626c-49b9-4a88-842f-cbe564836849" providerId="ADAL" clId="{87945F7D-F408-4BA5-BE6F-4C5C86D031AD}" dt="2025-06-07T21:10:37.220" v="2569" actId="1076"/>
          <ac:spMkLst>
            <pc:docMk/>
            <pc:sldMk cId="4229279658" sldId="290"/>
            <ac:spMk id="7" creationId="{C1A3F849-09C4-AC92-E88C-3A2C4993ED19}"/>
          </ac:spMkLst>
        </pc:spChg>
        <pc:spChg chg="add mod">
          <ac:chgData name="Fynn Kiley" userId="a95a626c-49b9-4a88-842f-cbe564836849" providerId="ADAL" clId="{87945F7D-F408-4BA5-BE6F-4C5C86D031AD}" dt="2025-06-07T21:11:00.423" v="2618" actId="1076"/>
          <ac:spMkLst>
            <pc:docMk/>
            <pc:sldMk cId="4229279658" sldId="290"/>
            <ac:spMk id="8" creationId="{2723D260-BEBA-05A3-1189-ADF36ED22BD3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1:14:49.178" v="2989" actId="20577"/>
        <pc:sldMkLst>
          <pc:docMk/>
          <pc:sldMk cId="2575157967" sldId="291"/>
        </pc:sldMkLst>
        <pc:spChg chg="mod">
          <ac:chgData name="Fynn Kiley" userId="a95a626c-49b9-4a88-842f-cbe564836849" providerId="ADAL" clId="{87945F7D-F408-4BA5-BE6F-4C5C86D031AD}" dt="2025-06-07T21:12:01.884" v="2649" actId="20577"/>
          <ac:spMkLst>
            <pc:docMk/>
            <pc:sldMk cId="2575157967" sldId="291"/>
            <ac:spMk id="2" creationId="{0C18FE65-2915-0A4C-D1FD-D0B9A769EBC6}"/>
          </ac:spMkLst>
        </pc:spChg>
        <pc:spChg chg="mod">
          <ac:chgData name="Fynn Kiley" userId="a95a626c-49b9-4a88-842f-cbe564836849" providerId="ADAL" clId="{87945F7D-F408-4BA5-BE6F-4C5C86D031AD}" dt="2025-06-07T21:12:11.481" v="2668" actId="20577"/>
          <ac:spMkLst>
            <pc:docMk/>
            <pc:sldMk cId="2575157967" sldId="291"/>
            <ac:spMk id="4" creationId="{F45232BE-B2CA-5475-B0D9-D56D9834A7AF}"/>
          </ac:spMkLst>
        </pc:spChg>
        <pc:spChg chg="add mod">
          <ac:chgData name="Fynn Kiley" userId="a95a626c-49b9-4a88-842f-cbe564836849" providerId="ADAL" clId="{87945F7D-F408-4BA5-BE6F-4C5C86D031AD}" dt="2025-06-07T21:12:33.318" v="2689" actId="20577"/>
          <ac:spMkLst>
            <pc:docMk/>
            <pc:sldMk cId="2575157967" sldId="291"/>
            <ac:spMk id="5" creationId="{855633C5-7830-4477-6D3E-7C8CDE70B4D0}"/>
          </ac:spMkLst>
        </pc:spChg>
        <pc:spChg chg="add mod">
          <ac:chgData name="Fynn Kiley" userId="a95a626c-49b9-4a88-842f-cbe564836849" providerId="ADAL" clId="{87945F7D-F408-4BA5-BE6F-4C5C86D031AD}" dt="2025-06-07T21:13:22.210" v="2737" actId="1076"/>
          <ac:spMkLst>
            <pc:docMk/>
            <pc:sldMk cId="2575157967" sldId="291"/>
            <ac:spMk id="6" creationId="{0F75111D-705B-145E-CE0E-4DAEBB63F14E}"/>
          </ac:spMkLst>
        </pc:spChg>
        <pc:spChg chg="add mod">
          <ac:chgData name="Fynn Kiley" userId="a95a626c-49b9-4a88-842f-cbe564836849" providerId="ADAL" clId="{87945F7D-F408-4BA5-BE6F-4C5C86D031AD}" dt="2025-06-07T21:13:28.852" v="2739" actId="1076"/>
          <ac:spMkLst>
            <pc:docMk/>
            <pc:sldMk cId="2575157967" sldId="291"/>
            <ac:spMk id="7" creationId="{5C8638C7-B1E3-BA28-D07E-A911F9AA0CFD}"/>
          </ac:spMkLst>
        </pc:spChg>
        <pc:spChg chg="add mod">
          <ac:chgData name="Fynn Kiley" userId="a95a626c-49b9-4a88-842f-cbe564836849" providerId="ADAL" clId="{87945F7D-F408-4BA5-BE6F-4C5C86D031AD}" dt="2025-06-07T21:13:25.010" v="2738" actId="1076"/>
          <ac:spMkLst>
            <pc:docMk/>
            <pc:sldMk cId="2575157967" sldId="291"/>
            <ac:spMk id="8" creationId="{F53DE190-E2DD-A8FB-BC57-98F562774822}"/>
          </ac:spMkLst>
        </pc:spChg>
        <pc:spChg chg="add mod">
          <ac:chgData name="Fynn Kiley" userId="a95a626c-49b9-4a88-842f-cbe564836849" providerId="ADAL" clId="{87945F7D-F408-4BA5-BE6F-4C5C86D031AD}" dt="2025-06-07T21:14:49.178" v="2989" actId="20577"/>
          <ac:spMkLst>
            <pc:docMk/>
            <pc:sldMk cId="2575157967" sldId="291"/>
            <ac:spMk id="9" creationId="{0D77519C-F7BA-CED4-FA1D-F263B428BB36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2:07:04.671" v="3174" actId="20577"/>
        <pc:sldMkLst>
          <pc:docMk/>
          <pc:sldMk cId="172105482" sldId="292"/>
        </pc:sldMkLst>
        <pc:spChg chg="mod">
          <ac:chgData name="Fynn Kiley" userId="a95a626c-49b9-4a88-842f-cbe564836849" providerId="ADAL" clId="{87945F7D-F408-4BA5-BE6F-4C5C86D031AD}" dt="2025-06-07T22:06:57.903" v="3156"/>
          <ac:spMkLst>
            <pc:docMk/>
            <pc:sldMk cId="172105482" sldId="292"/>
            <ac:spMk id="2" creationId="{8B9DE019-357E-72C0-773F-40C9D929094F}"/>
          </ac:spMkLst>
        </pc:spChg>
        <pc:spChg chg="mod">
          <ac:chgData name="Fynn Kiley" userId="a95a626c-49b9-4a88-842f-cbe564836849" providerId="ADAL" clId="{87945F7D-F408-4BA5-BE6F-4C5C86D031AD}" dt="2025-06-07T22:07:04.671" v="3174" actId="20577"/>
          <ac:spMkLst>
            <pc:docMk/>
            <pc:sldMk cId="172105482" sldId="292"/>
            <ac:spMk id="4" creationId="{3294623C-4496-7102-D565-C9039E07AE4A}"/>
          </ac:spMkLst>
        </pc:spChg>
        <pc:spChg chg="add mod">
          <ac:chgData name="Fynn Kiley" userId="a95a626c-49b9-4a88-842f-cbe564836849" providerId="ADAL" clId="{87945F7D-F408-4BA5-BE6F-4C5C86D031AD}" dt="2025-06-07T21:15:44.664" v="3008" actId="20577"/>
          <ac:spMkLst>
            <pc:docMk/>
            <pc:sldMk cId="172105482" sldId="292"/>
            <ac:spMk id="5" creationId="{E46CF596-9FB0-243B-50C2-14ACFD171CF5}"/>
          </ac:spMkLst>
        </pc:spChg>
        <pc:spChg chg="add mod">
          <ac:chgData name="Fynn Kiley" userId="a95a626c-49b9-4a88-842f-cbe564836849" providerId="ADAL" clId="{87945F7D-F408-4BA5-BE6F-4C5C86D031AD}" dt="2025-06-07T21:16:21.725" v="3023" actId="1076"/>
          <ac:spMkLst>
            <pc:docMk/>
            <pc:sldMk cId="172105482" sldId="292"/>
            <ac:spMk id="6" creationId="{B06E8197-06BD-D70E-53D7-7F52971C0F3F}"/>
          </ac:spMkLst>
        </pc:spChg>
        <pc:spChg chg="add mod">
          <ac:chgData name="Fynn Kiley" userId="a95a626c-49b9-4a88-842f-cbe564836849" providerId="ADAL" clId="{87945F7D-F408-4BA5-BE6F-4C5C86D031AD}" dt="2025-06-07T21:16:29.979" v="3051" actId="20577"/>
          <ac:spMkLst>
            <pc:docMk/>
            <pc:sldMk cId="172105482" sldId="292"/>
            <ac:spMk id="7" creationId="{FEA6BA43-16D0-8821-A4B0-0E66BA2BD3B5}"/>
          </ac:spMkLst>
        </pc:spChg>
        <pc:spChg chg="add mod">
          <ac:chgData name="Fynn Kiley" userId="a95a626c-49b9-4a88-842f-cbe564836849" providerId="ADAL" clId="{87945F7D-F408-4BA5-BE6F-4C5C86D031AD}" dt="2025-06-07T21:16:56.292" v="3095" actId="1076"/>
          <ac:spMkLst>
            <pc:docMk/>
            <pc:sldMk cId="172105482" sldId="292"/>
            <ac:spMk id="8" creationId="{038D9736-A12F-5E76-F420-DF1CFCAAB011}"/>
          </ac:spMkLst>
        </pc:spChg>
        <pc:spChg chg="add mod">
          <ac:chgData name="Fynn Kiley" userId="a95a626c-49b9-4a88-842f-cbe564836849" providerId="ADAL" clId="{87945F7D-F408-4BA5-BE6F-4C5C86D031AD}" dt="2025-06-07T22:06:42.504" v="3155" actId="14100"/>
          <ac:spMkLst>
            <pc:docMk/>
            <pc:sldMk cId="172105482" sldId="292"/>
            <ac:spMk id="9" creationId="{2AAC0ED1-2ED7-039C-C1BB-6DED453C2284}"/>
          </ac:spMkLst>
        </pc:spChg>
        <pc:spChg chg="add mod">
          <ac:chgData name="Fynn Kiley" userId="a95a626c-49b9-4a88-842f-cbe564836849" providerId="ADAL" clId="{87945F7D-F408-4BA5-BE6F-4C5C86D031AD}" dt="2025-06-07T22:06:37.115" v="3154" actId="27107"/>
          <ac:spMkLst>
            <pc:docMk/>
            <pc:sldMk cId="172105482" sldId="292"/>
            <ac:spMk id="12" creationId="{09FD5723-7B79-CAD2-16EE-83CD8E05B34E}"/>
          </ac:spMkLst>
        </pc:spChg>
        <pc:cxnChg chg="add mod">
          <ac:chgData name="Fynn Kiley" userId="a95a626c-49b9-4a88-842f-cbe564836849" providerId="ADAL" clId="{87945F7D-F408-4BA5-BE6F-4C5C86D031AD}" dt="2025-06-07T22:06:42.504" v="3155" actId="14100"/>
          <ac:cxnSpMkLst>
            <pc:docMk/>
            <pc:sldMk cId="172105482" sldId="292"/>
            <ac:cxnSpMk id="11" creationId="{53C64FA3-8E5C-349F-5785-DAAE2B95C44D}"/>
          </ac:cxnSpMkLst>
        </pc:cxnChg>
      </pc:sldChg>
      <pc:sldChg chg="addSp delSp modSp new mod">
        <pc:chgData name="Fynn Kiley" userId="a95a626c-49b9-4a88-842f-cbe564836849" providerId="ADAL" clId="{87945F7D-F408-4BA5-BE6F-4C5C86D031AD}" dt="2025-06-07T22:34:00.671" v="3693" actId="20577"/>
        <pc:sldMkLst>
          <pc:docMk/>
          <pc:sldMk cId="2956348534" sldId="293"/>
        </pc:sldMkLst>
        <pc:spChg chg="mod">
          <ac:chgData name="Fynn Kiley" userId="a95a626c-49b9-4a88-842f-cbe564836849" providerId="ADAL" clId="{87945F7D-F408-4BA5-BE6F-4C5C86D031AD}" dt="2025-06-07T22:07:33.701" v="3205" actId="20577"/>
          <ac:spMkLst>
            <pc:docMk/>
            <pc:sldMk cId="2956348534" sldId="293"/>
            <ac:spMk id="2" creationId="{3205699F-DFF0-7666-514C-8E5D0FF9F8EF}"/>
          </ac:spMkLst>
        </pc:spChg>
        <pc:spChg chg="mod">
          <ac:chgData name="Fynn Kiley" userId="a95a626c-49b9-4a88-842f-cbe564836849" providerId="ADAL" clId="{87945F7D-F408-4BA5-BE6F-4C5C86D031AD}" dt="2025-06-07T22:18:18.362" v="3242" actId="20577"/>
          <ac:spMkLst>
            <pc:docMk/>
            <pc:sldMk cId="2956348534" sldId="293"/>
            <ac:spMk id="4" creationId="{E512FA76-BCDB-C0DD-E71E-0CA21119FFCC}"/>
          </ac:spMkLst>
        </pc:spChg>
        <pc:spChg chg="add mod">
          <ac:chgData name="Fynn Kiley" userId="a95a626c-49b9-4a88-842f-cbe564836849" providerId="ADAL" clId="{87945F7D-F408-4BA5-BE6F-4C5C86D031AD}" dt="2025-06-07T22:31:52.049" v="3512" actId="403"/>
          <ac:spMkLst>
            <pc:docMk/>
            <pc:sldMk cId="2956348534" sldId="293"/>
            <ac:spMk id="5" creationId="{5AF215BB-95A1-25DD-1283-1C555D1156EC}"/>
          </ac:spMkLst>
        </pc:spChg>
        <pc:spChg chg="add mod">
          <ac:chgData name="Fynn Kiley" userId="a95a626c-49b9-4a88-842f-cbe564836849" providerId="ADAL" clId="{87945F7D-F408-4BA5-BE6F-4C5C86D031AD}" dt="2025-06-07T22:34:00.671" v="3693" actId="20577"/>
          <ac:spMkLst>
            <pc:docMk/>
            <pc:sldMk cId="2956348534" sldId="293"/>
            <ac:spMk id="6" creationId="{41CB69D9-32A0-8CBC-5011-C45E1308C0D4}"/>
          </ac:spMkLst>
        </pc:spChg>
        <pc:spChg chg="add mod">
          <ac:chgData name="Fynn Kiley" userId="a95a626c-49b9-4a88-842f-cbe564836849" providerId="ADAL" clId="{87945F7D-F408-4BA5-BE6F-4C5C86D031AD}" dt="2025-06-07T22:24:18.166" v="3261" actId="1076"/>
          <ac:spMkLst>
            <pc:docMk/>
            <pc:sldMk cId="2956348534" sldId="293"/>
            <ac:spMk id="7" creationId="{5E7319D7-8B98-9E6F-237B-125210225B68}"/>
          </ac:spMkLst>
        </pc:spChg>
        <pc:spChg chg="add mod">
          <ac:chgData name="Fynn Kiley" userId="a95a626c-49b9-4a88-842f-cbe564836849" providerId="ADAL" clId="{87945F7D-F408-4BA5-BE6F-4C5C86D031AD}" dt="2025-06-07T22:24:18.166" v="3261" actId="1076"/>
          <ac:spMkLst>
            <pc:docMk/>
            <pc:sldMk cId="2956348534" sldId="293"/>
            <ac:spMk id="8" creationId="{71C9D285-2D35-455E-99D5-2DC662D9F07A}"/>
          </ac:spMkLst>
        </pc:spChg>
        <pc:spChg chg="add mod">
          <ac:chgData name="Fynn Kiley" userId="a95a626c-49b9-4a88-842f-cbe564836849" providerId="ADAL" clId="{87945F7D-F408-4BA5-BE6F-4C5C86D031AD}" dt="2025-06-07T22:25:11.187" v="3296" actId="20577"/>
          <ac:spMkLst>
            <pc:docMk/>
            <pc:sldMk cId="2956348534" sldId="293"/>
            <ac:spMk id="9" creationId="{D00AE250-D495-62C2-3AEA-252AF6CAAE84}"/>
          </ac:spMkLst>
        </pc:spChg>
      </pc:sldChg>
      <pc:sldChg chg="addSp delSp modSp add mod">
        <pc:chgData name="Fynn Kiley" userId="a95a626c-49b9-4a88-842f-cbe564836849" providerId="ADAL" clId="{87945F7D-F408-4BA5-BE6F-4C5C86D031AD}" dt="2025-06-07T22:28:46.717" v="3440" actId="20577"/>
        <pc:sldMkLst>
          <pc:docMk/>
          <pc:sldMk cId="3864909578" sldId="294"/>
        </pc:sldMkLst>
        <pc:spChg chg="add mod">
          <ac:chgData name="Fynn Kiley" userId="a95a626c-49b9-4a88-842f-cbe564836849" providerId="ADAL" clId="{87945F7D-F408-4BA5-BE6F-4C5C86D031AD}" dt="2025-06-07T22:27:07.699" v="3370" actId="1076"/>
          <ac:spMkLst>
            <pc:docMk/>
            <pc:sldMk cId="3864909578" sldId="294"/>
            <ac:spMk id="3" creationId="{E4E6F3F8-593C-C2B1-6004-9CC1DA12D8D7}"/>
          </ac:spMkLst>
        </pc:spChg>
        <pc:spChg chg="mod">
          <ac:chgData name="Fynn Kiley" userId="a95a626c-49b9-4a88-842f-cbe564836849" providerId="ADAL" clId="{87945F7D-F408-4BA5-BE6F-4C5C86D031AD}" dt="2025-06-07T22:25:28.178" v="3313" actId="20577"/>
          <ac:spMkLst>
            <pc:docMk/>
            <pc:sldMk cId="3864909578" sldId="294"/>
            <ac:spMk id="4" creationId="{AB82706B-1452-7F54-CF21-08520D3FE64E}"/>
          </ac:spMkLst>
        </pc:spChg>
        <pc:spChg chg="mod">
          <ac:chgData name="Fynn Kiley" userId="a95a626c-49b9-4a88-842f-cbe564836849" providerId="ADAL" clId="{87945F7D-F408-4BA5-BE6F-4C5C86D031AD}" dt="2025-06-07T22:26:38.917" v="3358" actId="20577"/>
          <ac:spMkLst>
            <pc:docMk/>
            <pc:sldMk cId="3864909578" sldId="294"/>
            <ac:spMk id="5" creationId="{0F493BF3-CF00-2F8F-A64B-FC9BADCBEC71}"/>
          </ac:spMkLst>
        </pc:spChg>
        <pc:spChg chg="mod">
          <ac:chgData name="Fynn Kiley" userId="a95a626c-49b9-4a88-842f-cbe564836849" providerId="ADAL" clId="{87945F7D-F408-4BA5-BE6F-4C5C86D031AD}" dt="2025-06-07T22:27:21.186" v="3384" actId="20577"/>
          <ac:spMkLst>
            <pc:docMk/>
            <pc:sldMk cId="3864909578" sldId="294"/>
            <ac:spMk id="6" creationId="{7BDE8DF3-B041-C856-BCE9-9227033D4854}"/>
          </ac:spMkLst>
        </pc:spChg>
        <pc:spChg chg="add mod">
          <ac:chgData name="Fynn Kiley" userId="a95a626c-49b9-4a88-842f-cbe564836849" providerId="ADAL" clId="{87945F7D-F408-4BA5-BE6F-4C5C86D031AD}" dt="2025-06-07T22:27:12.470" v="3372" actId="1076"/>
          <ac:spMkLst>
            <pc:docMk/>
            <pc:sldMk cId="3864909578" sldId="294"/>
            <ac:spMk id="10" creationId="{7B1828A0-B576-836F-CBEF-62EB89B7E59E}"/>
          </ac:spMkLst>
        </pc:spChg>
        <pc:spChg chg="add mod">
          <ac:chgData name="Fynn Kiley" userId="a95a626c-49b9-4a88-842f-cbe564836849" providerId="ADAL" clId="{87945F7D-F408-4BA5-BE6F-4C5C86D031AD}" dt="2025-06-07T22:28:15.644" v="3420" actId="1076"/>
          <ac:spMkLst>
            <pc:docMk/>
            <pc:sldMk cId="3864909578" sldId="294"/>
            <ac:spMk id="13" creationId="{8F48A9B1-3C27-D100-2B60-4736FB786EE5}"/>
          </ac:spMkLst>
        </pc:spChg>
        <pc:spChg chg="add mod">
          <ac:chgData name="Fynn Kiley" userId="a95a626c-49b9-4a88-842f-cbe564836849" providerId="ADAL" clId="{87945F7D-F408-4BA5-BE6F-4C5C86D031AD}" dt="2025-06-07T22:27:48.870" v="3412" actId="20577"/>
          <ac:spMkLst>
            <pc:docMk/>
            <pc:sldMk cId="3864909578" sldId="294"/>
            <ac:spMk id="14" creationId="{15E37032-D8AD-335B-E577-505A7F35112F}"/>
          </ac:spMkLst>
        </pc:spChg>
        <pc:spChg chg="add mod">
          <ac:chgData name="Fynn Kiley" userId="a95a626c-49b9-4a88-842f-cbe564836849" providerId="ADAL" clId="{87945F7D-F408-4BA5-BE6F-4C5C86D031AD}" dt="2025-06-07T22:27:58.114" v="3415" actId="20577"/>
          <ac:spMkLst>
            <pc:docMk/>
            <pc:sldMk cId="3864909578" sldId="294"/>
            <ac:spMk id="15" creationId="{1DE977DF-3270-4C2E-B8EA-32663DBF8D53}"/>
          </ac:spMkLst>
        </pc:spChg>
        <pc:spChg chg="add mod">
          <ac:chgData name="Fynn Kiley" userId="a95a626c-49b9-4a88-842f-cbe564836849" providerId="ADAL" clId="{87945F7D-F408-4BA5-BE6F-4C5C86D031AD}" dt="2025-06-07T22:28:08.969" v="3419"/>
          <ac:spMkLst>
            <pc:docMk/>
            <pc:sldMk cId="3864909578" sldId="294"/>
            <ac:spMk id="17" creationId="{E1BEAD3B-82C9-DEB0-FAD0-DF1D577DFF10}"/>
          </ac:spMkLst>
        </pc:spChg>
        <pc:spChg chg="add mod">
          <ac:chgData name="Fynn Kiley" userId="a95a626c-49b9-4a88-842f-cbe564836849" providerId="ADAL" clId="{87945F7D-F408-4BA5-BE6F-4C5C86D031AD}" dt="2025-06-07T22:28:36.728" v="3432" actId="1076"/>
          <ac:spMkLst>
            <pc:docMk/>
            <pc:sldMk cId="3864909578" sldId="294"/>
            <ac:spMk id="18" creationId="{91615D5C-7975-45A3-AD53-CAA368D81B06}"/>
          </ac:spMkLst>
        </pc:spChg>
        <pc:spChg chg="add mod">
          <ac:chgData name="Fynn Kiley" userId="a95a626c-49b9-4a88-842f-cbe564836849" providerId="ADAL" clId="{87945F7D-F408-4BA5-BE6F-4C5C86D031AD}" dt="2025-06-07T22:28:46.717" v="3440" actId="20577"/>
          <ac:spMkLst>
            <pc:docMk/>
            <pc:sldMk cId="3864909578" sldId="294"/>
            <ac:spMk id="19" creationId="{B8A8DD9C-21A8-5548-3BD5-6FA00D16A685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2:34:22.348" v="3700" actId="20577"/>
        <pc:sldMkLst>
          <pc:docMk/>
          <pc:sldMk cId="2172521150" sldId="295"/>
        </pc:sldMkLst>
        <pc:spChg chg="mod">
          <ac:chgData name="Fynn Kiley" userId="a95a626c-49b9-4a88-842f-cbe564836849" providerId="ADAL" clId="{87945F7D-F408-4BA5-BE6F-4C5C86D031AD}" dt="2025-06-07T22:30:08.903" v="3443"/>
          <ac:spMkLst>
            <pc:docMk/>
            <pc:sldMk cId="2172521150" sldId="295"/>
            <ac:spMk id="2" creationId="{F7FCD1F4-CA94-E328-19DF-5755C1CA9640}"/>
          </ac:spMkLst>
        </pc:spChg>
        <pc:spChg chg="mod">
          <ac:chgData name="Fynn Kiley" userId="a95a626c-49b9-4a88-842f-cbe564836849" providerId="ADAL" clId="{87945F7D-F408-4BA5-BE6F-4C5C86D031AD}" dt="2025-06-07T22:30:18.368" v="3474" actId="20577"/>
          <ac:spMkLst>
            <pc:docMk/>
            <pc:sldMk cId="2172521150" sldId="295"/>
            <ac:spMk id="4" creationId="{DFD54EEA-B412-22D1-1DAF-8D12E955A9AA}"/>
          </ac:spMkLst>
        </pc:spChg>
        <pc:spChg chg="add mod">
          <ac:chgData name="Fynn Kiley" userId="a95a626c-49b9-4a88-842f-cbe564836849" providerId="ADAL" clId="{87945F7D-F408-4BA5-BE6F-4C5C86D031AD}" dt="2025-06-07T22:34:22.348" v="3700" actId="20577"/>
          <ac:spMkLst>
            <pc:docMk/>
            <pc:sldMk cId="2172521150" sldId="295"/>
            <ac:spMk id="6" creationId="{DA4A11E2-C6BC-DA28-B021-956FA0CF97D4}"/>
          </ac:spMkLst>
        </pc:spChg>
        <pc:spChg chg="add mod">
          <ac:chgData name="Fynn Kiley" userId="a95a626c-49b9-4a88-842f-cbe564836849" providerId="ADAL" clId="{87945F7D-F408-4BA5-BE6F-4C5C86D031AD}" dt="2025-06-07T22:32:36.445" v="3541" actId="1076"/>
          <ac:spMkLst>
            <pc:docMk/>
            <pc:sldMk cId="2172521150" sldId="295"/>
            <ac:spMk id="7" creationId="{F6BA2CC8-8A14-5AC6-7B64-F9A0E5206C05}"/>
          </ac:spMkLst>
        </pc:spChg>
        <pc:spChg chg="add mod">
          <ac:chgData name="Fynn Kiley" userId="a95a626c-49b9-4a88-842f-cbe564836849" providerId="ADAL" clId="{87945F7D-F408-4BA5-BE6F-4C5C86D031AD}" dt="2025-06-07T22:33:12.150" v="3626" actId="20577"/>
          <ac:spMkLst>
            <pc:docMk/>
            <pc:sldMk cId="2172521150" sldId="295"/>
            <ac:spMk id="8" creationId="{0F29AF81-762D-BA56-D1B2-BDCD473F53FD}"/>
          </ac:spMkLst>
        </pc:spChg>
        <pc:spChg chg="add mod">
          <ac:chgData name="Fynn Kiley" userId="a95a626c-49b9-4a88-842f-cbe564836849" providerId="ADAL" clId="{87945F7D-F408-4BA5-BE6F-4C5C86D031AD}" dt="2025-06-07T22:33:36.429" v="3673" actId="20577"/>
          <ac:spMkLst>
            <pc:docMk/>
            <pc:sldMk cId="2172521150" sldId="295"/>
            <ac:spMk id="9" creationId="{E602E87B-4765-FE67-C5BB-17BEA9882AF4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2:36:16.020" v="3836" actId="20577"/>
        <pc:sldMkLst>
          <pc:docMk/>
          <pc:sldMk cId="3926517624" sldId="296"/>
        </pc:sldMkLst>
        <pc:spChg chg="mod">
          <ac:chgData name="Fynn Kiley" userId="a95a626c-49b9-4a88-842f-cbe564836849" providerId="ADAL" clId="{87945F7D-F408-4BA5-BE6F-4C5C86D031AD}" dt="2025-06-07T22:35:00.037" v="3733" actId="20577"/>
          <ac:spMkLst>
            <pc:docMk/>
            <pc:sldMk cId="3926517624" sldId="296"/>
            <ac:spMk id="2" creationId="{0F66F68F-CD1C-9F0E-394C-A194E5785C7A}"/>
          </ac:spMkLst>
        </pc:spChg>
        <pc:spChg chg="mod">
          <ac:chgData name="Fynn Kiley" userId="a95a626c-49b9-4a88-842f-cbe564836849" providerId="ADAL" clId="{87945F7D-F408-4BA5-BE6F-4C5C86D031AD}" dt="2025-06-07T22:35:15.497" v="3780" actId="14100"/>
          <ac:spMkLst>
            <pc:docMk/>
            <pc:sldMk cId="3926517624" sldId="296"/>
            <ac:spMk id="4" creationId="{133E6E98-2314-FE79-5898-686CCCEDB1D6}"/>
          </ac:spMkLst>
        </pc:spChg>
        <pc:spChg chg="add mod">
          <ac:chgData name="Fynn Kiley" userId="a95a626c-49b9-4a88-842f-cbe564836849" providerId="ADAL" clId="{87945F7D-F408-4BA5-BE6F-4C5C86D031AD}" dt="2025-06-07T22:35:21.202" v="3789" actId="20577"/>
          <ac:spMkLst>
            <pc:docMk/>
            <pc:sldMk cId="3926517624" sldId="296"/>
            <ac:spMk id="5" creationId="{3529CFAC-2D54-B02B-2B6B-33EC1396FE92}"/>
          </ac:spMkLst>
        </pc:spChg>
        <pc:spChg chg="add mod">
          <ac:chgData name="Fynn Kiley" userId="a95a626c-49b9-4a88-842f-cbe564836849" providerId="ADAL" clId="{87945F7D-F408-4BA5-BE6F-4C5C86D031AD}" dt="2025-06-07T22:34:53.226" v="3704" actId="1076"/>
          <ac:spMkLst>
            <pc:docMk/>
            <pc:sldMk cId="3926517624" sldId="296"/>
            <ac:spMk id="6" creationId="{F61CC600-5515-8E82-7714-0F2CF2E0D6C6}"/>
          </ac:spMkLst>
        </pc:spChg>
        <pc:spChg chg="add mod">
          <ac:chgData name="Fynn Kiley" userId="a95a626c-49b9-4a88-842f-cbe564836849" providerId="ADAL" clId="{87945F7D-F408-4BA5-BE6F-4C5C86D031AD}" dt="2025-06-07T22:36:05.410" v="3827" actId="20577"/>
          <ac:spMkLst>
            <pc:docMk/>
            <pc:sldMk cId="3926517624" sldId="296"/>
            <ac:spMk id="7" creationId="{67616213-9D3B-1B44-0A48-FB51CB193EB8}"/>
          </ac:spMkLst>
        </pc:spChg>
        <pc:spChg chg="add mod">
          <ac:chgData name="Fynn Kiley" userId="a95a626c-49b9-4a88-842f-cbe564836849" providerId="ADAL" clId="{87945F7D-F408-4BA5-BE6F-4C5C86D031AD}" dt="2025-06-07T22:36:16.020" v="3836" actId="20577"/>
          <ac:spMkLst>
            <pc:docMk/>
            <pc:sldMk cId="3926517624" sldId="296"/>
            <ac:spMk id="8" creationId="{563FF88D-A097-585D-4FF3-3AA107D4D62E}"/>
          </ac:spMkLst>
        </pc:spChg>
        <pc:spChg chg="add mod">
          <ac:chgData name="Fynn Kiley" userId="a95a626c-49b9-4a88-842f-cbe564836849" providerId="ADAL" clId="{87945F7D-F408-4BA5-BE6F-4C5C86D031AD}" dt="2025-06-07T22:34:53.226" v="3704" actId="1076"/>
          <ac:spMkLst>
            <pc:docMk/>
            <pc:sldMk cId="3926517624" sldId="296"/>
            <ac:spMk id="9" creationId="{A5312DD7-1D1A-0A0A-2742-ADAEEAA78FC6}"/>
          </ac:spMkLst>
        </pc:spChg>
        <pc:spChg chg="add mod">
          <ac:chgData name="Fynn Kiley" userId="a95a626c-49b9-4a88-842f-cbe564836849" providerId="ADAL" clId="{87945F7D-F408-4BA5-BE6F-4C5C86D031AD}" dt="2025-06-07T22:34:53.226" v="3704" actId="1076"/>
          <ac:spMkLst>
            <pc:docMk/>
            <pc:sldMk cId="3926517624" sldId="296"/>
            <ac:spMk id="10" creationId="{1A916477-01EF-7B3A-0461-10C27619AFE5}"/>
          </ac:spMkLst>
        </pc:spChg>
        <pc:spChg chg="add mod">
          <ac:chgData name="Fynn Kiley" userId="a95a626c-49b9-4a88-842f-cbe564836849" providerId="ADAL" clId="{87945F7D-F408-4BA5-BE6F-4C5C86D031AD}" dt="2025-06-07T22:34:53.226" v="3704" actId="1076"/>
          <ac:spMkLst>
            <pc:docMk/>
            <pc:sldMk cId="3926517624" sldId="296"/>
            <ac:spMk id="11" creationId="{AED6F189-0596-D186-D4E9-F20BB35407BC}"/>
          </ac:spMkLst>
        </pc:spChg>
        <pc:spChg chg="add mod">
          <ac:chgData name="Fynn Kiley" userId="a95a626c-49b9-4a88-842f-cbe564836849" providerId="ADAL" clId="{87945F7D-F408-4BA5-BE6F-4C5C86D031AD}" dt="2025-06-07T22:35:57.703" v="3818" actId="1076"/>
          <ac:spMkLst>
            <pc:docMk/>
            <pc:sldMk cId="3926517624" sldId="296"/>
            <ac:spMk id="12" creationId="{73A04610-70DF-B3E1-9522-FCC83CEAE7A1}"/>
          </ac:spMkLst>
        </pc:spChg>
        <pc:spChg chg="add mod">
          <ac:chgData name="Fynn Kiley" userId="a95a626c-49b9-4a88-842f-cbe564836849" providerId="ADAL" clId="{87945F7D-F408-4BA5-BE6F-4C5C86D031AD}" dt="2025-06-07T22:35:34.855" v="3791" actId="20577"/>
          <ac:spMkLst>
            <pc:docMk/>
            <pc:sldMk cId="3926517624" sldId="296"/>
            <ac:spMk id="13" creationId="{51D415DC-8B16-A080-505A-666BA18C4678}"/>
          </ac:spMkLst>
        </pc:spChg>
      </pc:sldChg>
      <pc:sldChg chg="modSp add mod">
        <pc:chgData name="Fynn Kiley" userId="a95a626c-49b9-4a88-842f-cbe564836849" providerId="ADAL" clId="{87945F7D-F408-4BA5-BE6F-4C5C86D031AD}" dt="2025-06-07T22:36:38.211" v="3852" actId="20577"/>
        <pc:sldMkLst>
          <pc:docMk/>
          <pc:sldMk cId="3122408280" sldId="297"/>
        </pc:sldMkLst>
        <pc:spChg chg="mod">
          <ac:chgData name="Fynn Kiley" userId="a95a626c-49b9-4a88-842f-cbe564836849" providerId="ADAL" clId="{87945F7D-F408-4BA5-BE6F-4C5C86D031AD}" dt="2025-06-07T22:36:38.211" v="3852" actId="20577"/>
          <ac:spMkLst>
            <pc:docMk/>
            <pc:sldMk cId="3122408280" sldId="297"/>
            <ac:spMk id="2" creationId="{3398C0A5-4F3E-3733-CC97-F0FB31ED11C8}"/>
          </ac:spMkLst>
        </pc:spChg>
      </pc:sldChg>
      <pc:sldChg chg="addSp delSp modSp new mod">
        <pc:chgData name="Fynn Kiley" userId="a95a626c-49b9-4a88-842f-cbe564836849" providerId="ADAL" clId="{87945F7D-F408-4BA5-BE6F-4C5C86D031AD}" dt="2025-06-07T22:40:17.953" v="4140" actId="20577"/>
        <pc:sldMkLst>
          <pc:docMk/>
          <pc:sldMk cId="273802018" sldId="298"/>
        </pc:sldMkLst>
        <pc:spChg chg="mod">
          <ac:chgData name="Fynn Kiley" userId="a95a626c-49b9-4a88-842f-cbe564836849" providerId="ADAL" clId="{87945F7D-F408-4BA5-BE6F-4C5C86D031AD}" dt="2025-06-07T22:37:34.807" v="3886" actId="20577"/>
          <ac:spMkLst>
            <pc:docMk/>
            <pc:sldMk cId="273802018" sldId="298"/>
            <ac:spMk id="2" creationId="{621B4C21-0323-F168-080C-7D1316444859}"/>
          </ac:spMkLst>
        </pc:spChg>
        <pc:spChg chg="mod">
          <ac:chgData name="Fynn Kiley" userId="a95a626c-49b9-4a88-842f-cbe564836849" providerId="ADAL" clId="{87945F7D-F408-4BA5-BE6F-4C5C86D031AD}" dt="2025-06-07T22:37:46.422" v="3913" actId="20577"/>
          <ac:spMkLst>
            <pc:docMk/>
            <pc:sldMk cId="273802018" sldId="298"/>
            <ac:spMk id="4" creationId="{0920C65A-3E81-B4C0-C890-A0149FBFC157}"/>
          </ac:spMkLst>
        </pc:spChg>
        <pc:spChg chg="add mod">
          <ac:chgData name="Fynn Kiley" userId="a95a626c-49b9-4a88-842f-cbe564836849" providerId="ADAL" clId="{87945F7D-F408-4BA5-BE6F-4C5C86D031AD}" dt="2025-06-07T22:38:42.423" v="3974" actId="1076"/>
          <ac:spMkLst>
            <pc:docMk/>
            <pc:sldMk cId="273802018" sldId="298"/>
            <ac:spMk id="5" creationId="{F345E151-912A-4D12-2276-144078F720DE}"/>
          </ac:spMkLst>
        </pc:spChg>
        <pc:spChg chg="add mod">
          <ac:chgData name="Fynn Kiley" userId="a95a626c-49b9-4a88-842f-cbe564836849" providerId="ADAL" clId="{87945F7D-F408-4BA5-BE6F-4C5C86D031AD}" dt="2025-06-07T22:39:06.934" v="4011" actId="1076"/>
          <ac:spMkLst>
            <pc:docMk/>
            <pc:sldMk cId="273802018" sldId="298"/>
            <ac:spMk id="6" creationId="{51AB7396-34E8-8AC7-F2C9-54924557038C}"/>
          </ac:spMkLst>
        </pc:spChg>
        <pc:spChg chg="add mod">
          <ac:chgData name="Fynn Kiley" userId="a95a626c-49b9-4a88-842f-cbe564836849" providerId="ADAL" clId="{87945F7D-F408-4BA5-BE6F-4C5C86D031AD}" dt="2025-06-07T22:39:26.299" v="4048" actId="1076"/>
          <ac:spMkLst>
            <pc:docMk/>
            <pc:sldMk cId="273802018" sldId="298"/>
            <ac:spMk id="7" creationId="{EE1A0E03-6EF0-5549-8768-DABADEB01A20}"/>
          </ac:spMkLst>
        </pc:spChg>
        <pc:spChg chg="add mod">
          <ac:chgData name="Fynn Kiley" userId="a95a626c-49b9-4a88-842f-cbe564836849" providerId="ADAL" clId="{87945F7D-F408-4BA5-BE6F-4C5C86D031AD}" dt="2025-06-07T22:40:17.953" v="4140" actId="20577"/>
          <ac:spMkLst>
            <pc:docMk/>
            <pc:sldMk cId="273802018" sldId="298"/>
            <ac:spMk id="8" creationId="{55E94673-0F03-EB4B-5B32-EA24E3BD4F4C}"/>
          </ac:spMkLst>
        </pc:spChg>
        <pc:spChg chg="add mod">
          <ac:chgData name="Fynn Kiley" userId="a95a626c-49b9-4a88-842f-cbe564836849" providerId="ADAL" clId="{87945F7D-F408-4BA5-BE6F-4C5C86D031AD}" dt="2025-06-07T22:40:09.710" v="4121" actId="1076"/>
          <ac:spMkLst>
            <pc:docMk/>
            <pc:sldMk cId="273802018" sldId="298"/>
            <ac:spMk id="9" creationId="{5D2A1B86-C1A1-0464-6AEC-5DC61C6A206E}"/>
          </ac:spMkLst>
        </pc:spChg>
      </pc:sldChg>
      <pc:sldChg chg="addSp modSp new mod modAnim">
        <pc:chgData name="Fynn Kiley" userId="a95a626c-49b9-4a88-842f-cbe564836849" providerId="ADAL" clId="{87945F7D-F408-4BA5-BE6F-4C5C86D031AD}" dt="2025-06-07T22:41:18.274" v="4169"/>
        <pc:sldMkLst>
          <pc:docMk/>
          <pc:sldMk cId="3996024148" sldId="299"/>
        </pc:sldMkLst>
        <pc:spChg chg="mod">
          <ac:chgData name="Fynn Kiley" userId="a95a626c-49b9-4a88-842f-cbe564836849" providerId="ADAL" clId="{87945F7D-F408-4BA5-BE6F-4C5C86D031AD}" dt="2025-06-07T22:40:42.540" v="4168" actId="20577"/>
          <ac:spMkLst>
            <pc:docMk/>
            <pc:sldMk cId="3996024148" sldId="299"/>
            <ac:spMk id="2" creationId="{C8457C61-1355-670F-E2DF-940EFE2337D2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4" creationId="{9F59617C-9ECF-E2DC-9D58-C15EE16C8EBB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5" creationId="{9D326345-E7E3-90C6-DFB4-4A786699C919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6" creationId="{17E98E5C-64B1-776C-4AEF-8EE2A50E0349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12" creationId="{BDCC9D23-A429-1118-6F8A-F47A947663FB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13" creationId="{773FBF28-CA65-55A0-BF44-4A12CD68532D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17" creationId="{52AD71C4-E279-8CB5-F01C-FD04B9DBDB13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19" creationId="{987AEDA0-D684-1403-6D4D-5CCE16212C96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28" creationId="{C299BB50-00B0-7469-8A02-4CB50730DD22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29" creationId="{C4117C2D-3AD2-9221-3A09-01B80E6A4898}"/>
          </ac:spMkLst>
        </pc:spChg>
        <pc:spChg chg="add mod">
          <ac:chgData name="Fynn Kiley" userId="a95a626c-49b9-4a88-842f-cbe564836849" providerId="ADAL" clId="{87945F7D-F408-4BA5-BE6F-4C5C86D031AD}" dt="2025-06-07T22:41:18.274" v="4169"/>
          <ac:spMkLst>
            <pc:docMk/>
            <pc:sldMk cId="3996024148" sldId="299"/>
            <ac:spMk id="33" creationId="{D0B04FEB-CF6F-8968-684D-06334D816327}"/>
          </ac:spMkLst>
        </pc:spChg>
      </pc:sldChg>
      <pc:sldChg chg="addSp modSp new mod modAnim">
        <pc:chgData name="Fynn Kiley" userId="a95a626c-49b9-4a88-842f-cbe564836849" providerId="ADAL" clId="{87945F7D-F408-4BA5-BE6F-4C5C86D031AD}" dt="2025-06-07T22:41:43.899" v="4186"/>
        <pc:sldMkLst>
          <pc:docMk/>
          <pc:sldMk cId="4135109942" sldId="300"/>
        </pc:sldMkLst>
        <pc:spChg chg="mod">
          <ac:chgData name="Fynn Kiley" userId="a95a626c-49b9-4a88-842f-cbe564836849" providerId="ADAL" clId="{87945F7D-F408-4BA5-BE6F-4C5C86D031AD}" dt="2025-06-07T22:41:29.329" v="4185" actId="20577"/>
          <ac:spMkLst>
            <pc:docMk/>
            <pc:sldMk cId="4135109942" sldId="300"/>
            <ac:spMk id="2" creationId="{0FC25AA8-9113-90EA-5C6E-958B5672E9D6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3" creationId="{A6581B0A-C370-DE7E-D12B-677D1975C5C2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4" creationId="{58E75F36-5723-90FF-5AE3-0966FB5B366C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6" creationId="{1091C613-DE02-B253-06AC-F627C4E43502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7" creationId="{2D817B70-3F1F-253C-8D52-08BA004D67AF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8" creationId="{A3F4923D-F7B7-1022-4283-A7C3A5E625F9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12" creationId="{E340B1A5-9F18-CF26-BA75-2C0091DD2775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16" creationId="{FE7996BD-2E88-B1A6-2821-04B64DFC4CB1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17" creationId="{22C2A361-1972-84C6-4C44-B67E95022DB2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18" creationId="{857B644C-D87A-13E4-BC9A-80E12950FA8B}"/>
          </ac:spMkLst>
        </pc:spChg>
        <pc:spChg chg="add mod">
          <ac:chgData name="Fynn Kiley" userId="a95a626c-49b9-4a88-842f-cbe564836849" providerId="ADAL" clId="{87945F7D-F408-4BA5-BE6F-4C5C86D031AD}" dt="2025-06-07T22:41:43.899" v="4186"/>
          <ac:spMkLst>
            <pc:docMk/>
            <pc:sldMk cId="4135109942" sldId="300"/>
            <ac:spMk id="19" creationId="{7D8F35D5-1427-CAB5-A25A-0AFC7E5117BC}"/>
          </ac:spMkLst>
        </pc:spChg>
      </pc:sldChg>
      <pc:sldMasterChg chg="delSldLayout">
        <pc:chgData name="Fynn Kiley" userId="a95a626c-49b9-4a88-842f-cbe564836849" providerId="ADAL" clId="{87945F7D-F408-4BA5-BE6F-4C5C86D031AD}" dt="2025-06-06T13:50:07.714" v="19" actId="47"/>
        <pc:sldMasterMkLst>
          <pc:docMk/>
          <pc:sldMasterMk cId="446252797" sldId="2147483700"/>
        </pc:sldMasterMkLst>
        <pc:sldLayoutChg chg="del">
          <pc:chgData name="Fynn Kiley" userId="a95a626c-49b9-4a88-842f-cbe564836849" providerId="ADAL" clId="{87945F7D-F408-4BA5-BE6F-4C5C86D031AD}" dt="2025-06-06T13:50:05.780" v="14" actId="47"/>
          <pc:sldLayoutMkLst>
            <pc:docMk/>
            <pc:sldMasterMk cId="446252797" sldId="2147483700"/>
            <pc:sldLayoutMk cId="347302934" sldId="2147483704"/>
          </pc:sldLayoutMkLst>
        </pc:sldLayoutChg>
        <pc:sldLayoutChg chg="del">
          <pc:chgData name="Fynn Kiley" userId="a95a626c-49b9-4a88-842f-cbe564836849" providerId="ADAL" clId="{87945F7D-F408-4BA5-BE6F-4C5C86D031AD}" dt="2025-06-06T13:50:07.714" v="19" actId="47"/>
          <pc:sldLayoutMkLst>
            <pc:docMk/>
            <pc:sldMasterMk cId="446252797" sldId="2147483700"/>
            <pc:sldLayoutMk cId="3652233354" sldId="2147483714"/>
          </pc:sldLayoutMkLst>
        </pc:sldLayoutChg>
        <pc:sldLayoutChg chg="del">
          <pc:chgData name="Fynn Kiley" userId="a95a626c-49b9-4a88-842f-cbe564836849" providerId="ADAL" clId="{87945F7D-F408-4BA5-BE6F-4C5C86D031AD}" dt="2025-06-06T13:50:06.886" v="17" actId="47"/>
          <pc:sldLayoutMkLst>
            <pc:docMk/>
            <pc:sldMasterMk cId="446252797" sldId="2147483700"/>
            <pc:sldLayoutMk cId="451958323" sldId="2147483715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86615460553084"/>
          <c:y val="5.5669700951346164E-2"/>
          <c:w val="0.58483061436377881"/>
          <c:h val="0.61625049551467459"/>
        </c:manualLayout>
      </c:layout>
      <c:scatterChart>
        <c:scatterStyle val="lineMarker"/>
        <c:varyColors val="0"/>
        <c:ser>
          <c:idx val="0"/>
          <c:order val="0"/>
          <c:spPr>
            <a:ln w="66675">
              <a:noFill/>
            </a:ln>
          </c:spPr>
          <c:trendline>
            <c:trendlineType val="linear"/>
            <c:intercept val="3"/>
            <c:dispRSqr val="0"/>
            <c:dispEq val="0"/>
          </c:trendline>
          <c:yVal>
            <c:numRef>
              <c:f>Sheet1!$F$9:$F$17</c:f>
              <c:numCache>
                <c:formatCode>General</c:formatCode>
                <c:ptCount val="9"/>
                <c:pt idx="0">
                  <c:v>5</c:v>
                </c:pt>
                <c:pt idx="1">
                  <c:v>6.2</c:v>
                </c:pt>
                <c:pt idx="2">
                  <c:v>6.96</c:v>
                </c:pt>
                <c:pt idx="3">
                  <c:v>8.1</c:v>
                </c:pt>
                <c:pt idx="4">
                  <c:v>8.8000000000000007</c:v>
                </c:pt>
                <c:pt idx="5">
                  <c:v>9.3000000000000007</c:v>
                </c:pt>
                <c:pt idx="6">
                  <c:v>10</c:v>
                </c:pt>
                <c:pt idx="7">
                  <c:v>10.8</c:v>
                </c:pt>
                <c:pt idx="8">
                  <c:v>12.9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D935-48C2-BE6D-1BDC5E3BC6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9415680"/>
        <c:axId val="179425664"/>
      </c:scatterChart>
      <c:valAx>
        <c:axId val="179415680"/>
        <c:scaling>
          <c:orientation val="minMax"/>
        </c:scaling>
        <c:delete val="0"/>
        <c:axPos val="b"/>
        <c:majorTickMark val="out"/>
        <c:minorTickMark val="none"/>
        <c:tickLblPos val="nextTo"/>
        <c:crossAx val="179425664"/>
        <c:crosses val="autoZero"/>
        <c:crossBetween val="midCat"/>
      </c:valAx>
      <c:valAx>
        <c:axId val="179425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9415680"/>
        <c:crosses val="autoZero"/>
        <c:crossBetween val="midCat"/>
      </c:valAx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g"/><Relationship Id="rId4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BEDC4-4BFC-452D-BA55-6277D2ECC994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5B8A3990-90B2-4784-8EED-89C0169DABDF}">
      <dgm:prSet custT="1"/>
      <dgm:spPr/>
      <dgm:t>
        <a:bodyPr/>
        <a:lstStyle/>
        <a:p>
          <a:r>
            <a:rPr lang="en-US" sz="1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income, value-added and tax revenue</a:t>
          </a:r>
          <a:endParaRPr lang="fr-F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868218-D552-4A08-A725-2C470907A42C}" type="parTrans" cxnId="{D3D2D4E0-7288-4240-81D2-44F4E588649E}">
      <dgm:prSet/>
      <dgm:spPr/>
      <dgm:t>
        <a:bodyPr/>
        <a:lstStyle/>
        <a:p>
          <a:endParaRPr lang="fr-FR" sz="2800"/>
        </a:p>
      </dgm:t>
    </dgm:pt>
    <dgm:pt modelId="{48487F49-94FB-4360-8F85-71FABF3693DA}" type="sibTrans" cxnId="{D3D2D4E0-7288-4240-81D2-44F4E588649E}">
      <dgm:prSet/>
      <dgm:spPr/>
      <dgm:t>
        <a:bodyPr/>
        <a:lstStyle/>
        <a:p>
          <a:endParaRPr lang="fr-FR" sz="2800"/>
        </a:p>
      </dgm:t>
    </dgm:pt>
    <dgm:pt modelId="{60BE7A19-7BE9-4F62-937B-E213488263BF}">
      <dgm:prSet custT="1"/>
      <dgm:spPr/>
      <dgm:t>
        <a:bodyPr/>
        <a:lstStyle/>
        <a:p>
          <a:r>
            <a:rPr lang="fr-FR" sz="1800" b="1" baseline="0" dirty="0" err="1"/>
            <a:t>Employment</a:t>
          </a:r>
          <a:endParaRPr lang="fr-FR" sz="2400" dirty="0"/>
        </a:p>
      </dgm:t>
    </dgm:pt>
    <dgm:pt modelId="{EC24D512-693C-4184-8543-61568C196E29}" type="parTrans" cxnId="{38861D45-5DE4-4DB0-B0F3-23CEF8C88840}">
      <dgm:prSet/>
      <dgm:spPr/>
      <dgm:t>
        <a:bodyPr/>
        <a:lstStyle/>
        <a:p>
          <a:endParaRPr lang="fr-FR" sz="2800"/>
        </a:p>
      </dgm:t>
    </dgm:pt>
    <dgm:pt modelId="{F3D52BFE-FF00-42AA-A8B9-2D66B9F0EC41}" type="sibTrans" cxnId="{38861D45-5DE4-4DB0-B0F3-23CEF8C88840}">
      <dgm:prSet/>
      <dgm:spPr/>
      <dgm:t>
        <a:bodyPr/>
        <a:lstStyle/>
        <a:p>
          <a:endParaRPr lang="fr-FR" sz="2800"/>
        </a:p>
      </dgm:t>
    </dgm:pt>
    <dgm:pt modelId="{06FAA3A5-D8AC-42BC-A373-8AE9335A93F5}">
      <dgm:prSet custT="1"/>
      <dgm:spPr/>
      <dgm:t>
        <a:bodyPr/>
        <a:lstStyle/>
        <a:p>
          <a:r>
            <a:rPr lang="fr-FR" sz="1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Trade &amp; </a:t>
          </a:r>
          <a:r>
            <a:rPr lang="fr-FR" sz="1800" b="1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supply-chain</a:t>
          </a:r>
          <a:endParaRPr lang="fr-F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24C2E40-D537-41A5-B17A-4A853195469F}" type="parTrans" cxnId="{29DDFFCA-7441-4CF4-9B09-8AA400E1AB34}">
      <dgm:prSet/>
      <dgm:spPr/>
      <dgm:t>
        <a:bodyPr/>
        <a:lstStyle/>
        <a:p>
          <a:endParaRPr lang="fr-FR" sz="2800"/>
        </a:p>
      </dgm:t>
    </dgm:pt>
    <dgm:pt modelId="{658CA24E-1B8C-4DC8-9F36-A7BEF8D5E4B5}" type="sibTrans" cxnId="{29DDFFCA-7441-4CF4-9B09-8AA400E1AB34}">
      <dgm:prSet/>
      <dgm:spPr/>
      <dgm:t>
        <a:bodyPr/>
        <a:lstStyle/>
        <a:p>
          <a:endParaRPr lang="fr-FR" sz="2800"/>
        </a:p>
      </dgm:t>
    </dgm:pt>
    <dgm:pt modelId="{8A19396D-697C-4E0A-88B5-B475B3E7B3FB}">
      <dgm:prSet custT="1"/>
      <dgm:spPr/>
      <dgm:t>
        <a:bodyPr/>
        <a:lstStyle/>
        <a:p>
          <a:r>
            <a:rPr lang="en-US" sz="1800" b="1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Mobility &amp; social inclusion</a:t>
          </a:r>
          <a:endParaRPr lang="fr-FR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8941CA-CCE9-422D-A9F8-F37DF9F7E0D6}" type="parTrans" cxnId="{C582AD67-A36B-4660-A51C-07C33C257566}">
      <dgm:prSet/>
      <dgm:spPr/>
      <dgm:t>
        <a:bodyPr/>
        <a:lstStyle/>
        <a:p>
          <a:endParaRPr lang="fr-FR" sz="2800"/>
        </a:p>
      </dgm:t>
    </dgm:pt>
    <dgm:pt modelId="{DDF1B4C0-50FB-459F-96F1-F720EC03FC08}" type="sibTrans" cxnId="{C582AD67-A36B-4660-A51C-07C33C257566}">
      <dgm:prSet/>
      <dgm:spPr/>
      <dgm:t>
        <a:bodyPr/>
        <a:lstStyle/>
        <a:p>
          <a:endParaRPr lang="fr-FR" sz="2800"/>
        </a:p>
      </dgm:t>
    </dgm:pt>
    <dgm:pt modelId="{ECACB3A0-DD17-4B15-A427-58C450715198}">
      <dgm:prSet custT="1"/>
      <dgm:spPr/>
      <dgm:t>
        <a:bodyPr/>
        <a:lstStyle/>
        <a:p>
          <a:r>
            <a:rPr lang="en-US" sz="1800" b="1" baseline="0" dirty="0"/>
            <a:t>Globally worth ≈ USD 6.8 trillion in 2021 – about 7 % of world GDP</a:t>
          </a:r>
          <a:r>
            <a:rPr lang="fr-FR" sz="1800" b="1" baseline="0" dirty="0"/>
            <a:t> </a:t>
          </a:r>
          <a:r>
            <a:rPr lang="fr-FR" sz="1400" i="1" dirty="0"/>
            <a:t>(Transport in focus REN21)</a:t>
          </a:r>
          <a:endParaRPr lang="fr-FR" sz="1800" dirty="0"/>
        </a:p>
      </dgm:t>
    </dgm:pt>
    <dgm:pt modelId="{EEA18533-644A-4CEE-9A62-A6869910C3B5}" type="parTrans" cxnId="{190AA43C-BE4A-4D40-B747-5129D7AE8A40}">
      <dgm:prSet/>
      <dgm:spPr/>
      <dgm:t>
        <a:bodyPr/>
        <a:lstStyle/>
        <a:p>
          <a:endParaRPr lang="fr-FR" sz="2800"/>
        </a:p>
      </dgm:t>
    </dgm:pt>
    <dgm:pt modelId="{76238BA6-C198-4631-9C94-1962EC766161}" type="sibTrans" cxnId="{190AA43C-BE4A-4D40-B747-5129D7AE8A40}">
      <dgm:prSet/>
      <dgm:spPr/>
      <dgm:t>
        <a:bodyPr/>
        <a:lstStyle/>
        <a:p>
          <a:endParaRPr lang="fr-FR" sz="2800"/>
        </a:p>
      </dgm:t>
    </dgm:pt>
    <dgm:pt modelId="{9A2F15FB-B757-43C5-9090-BF84A74EE4CB}">
      <dgm:prSet custT="1"/>
      <dgm:spPr/>
      <dgm:t>
        <a:bodyPr/>
        <a:lstStyle/>
        <a:p>
          <a:r>
            <a:rPr lang="en-US" sz="1800" b="1" baseline="0" dirty="0"/>
            <a:t>Roughly 193 million people (5.6 % of the global workforce) were employed in transport and warehousing in 2021</a:t>
          </a:r>
          <a:endParaRPr lang="fr-FR" sz="1800" dirty="0"/>
        </a:p>
      </dgm:t>
    </dgm:pt>
    <dgm:pt modelId="{C610EA8C-C3F4-415B-8741-AD18D6953865}" type="parTrans" cxnId="{2DA9C4C0-DB78-4653-B497-AE0C7B320483}">
      <dgm:prSet/>
      <dgm:spPr/>
      <dgm:t>
        <a:bodyPr/>
        <a:lstStyle/>
        <a:p>
          <a:endParaRPr lang="fr-FR" sz="2800"/>
        </a:p>
      </dgm:t>
    </dgm:pt>
    <dgm:pt modelId="{C22E6DD4-951F-4828-B5A9-599C71FF340D}" type="sibTrans" cxnId="{2DA9C4C0-DB78-4653-B497-AE0C7B320483}">
      <dgm:prSet/>
      <dgm:spPr/>
      <dgm:t>
        <a:bodyPr/>
        <a:lstStyle/>
        <a:p>
          <a:endParaRPr lang="fr-FR" sz="2800"/>
        </a:p>
      </dgm:t>
    </dgm:pt>
    <dgm:pt modelId="{16A23F1E-1C22-4457-8837-B7F11DD86C23}">
      <dgm:prSet custT="1"/>
      <dgm:spPr/>
      <dgm:t>
        <a:bodyPr/>
        <a:lstStyle/>
        <a:p>
          <a:r>
            <a:rPr lang="en-US" sz="1800" b="1" baseline="0" dirty="0"/>
            <a:t>Without reliable, affordable freight, supply chains is affected, and prices rise in all sectors.</a:t>
          </a:r>
          <a:endParaRPr lang="fr-FR" sz="1800" dirty="0"/>
        </a:p>
      </dgm:t>
    </dgm:pt>
    <dgm:pt modelId="{E4BC3196-675C-4C9E-8E34-906A477F634C}" type="parTrans" cxnId="{6C19045E-3419-4FD8-ABEA-1D4359D965EA}">
      <dgm:prSet/>
      <dgm:spPr/>
      <dgm:t>
        <a:bodyPr/>
        <a:lstStyle/>
        <a:p>
          <a:endParaRPr lang="fr-FR" sz="2800"/>
        </a:p>
      </dgm:t>
    </dgm:pt>
    <dgm:pt modelId="{BEB5EDAB-0A00-408C-805B-CB27FEE1182B}" type="sibTrans" cxnId="{6C19045E-3419-4FD8-ABEA-1D4359D965EA}">
      <dgm:prSet/>
      <dgm:spPr/>
      <dgm:t>
        <a:bodyPr/>
        <a:lstStyle/>
        <a:p>
          <a:endParaRPr lang="fr-FR" sz="2800"/>
        </a:p>
      </dgm:t>
    </dgm:pt>
    <dgm:pt modelId="{1B5C4D12-1D3C-4A72-871E-DF63C0195C04}">
      <dgm:prSet custT="1"/>
      <dgm:spPr/>
      <dgm:t>
        <a:bodyPr/>
        <a:lstStyle/>
        <a:p>
          <a:r>
            <a:rPr lang="en-US" sz="1800" b="1" baseline="0" dirty="0"/>
            <a:t> Access to jobs, education, health care and culture. </a:t>
          </a:r>
          <a:r>
            <a:rPr lang="en-US" sz="1800" b="1" baseline="0" dirty="0">
              <a:sym typeface="Wingdings" panose="05000000000000000000" pitchFamily="2" charset="2"/>
            </a:rPr>
            <a:t> high </a:t>
          </a:r>
          <a:r>
            <a:rPr lang="en-US" sz="1800" b="1" baseline="0" dirty="0"/>
            <a:t>rural incomes and school attendance </a:t>
          </a:r>
          <a:r>
            <a:rPr lang="en-US" sz="1200" b="1" i="1" baseline="0" dirty="0"/>
            <a:t>(World Bank rural-roads studies).</a:t>
          </a:r>
          <a:endParaRPr lang="fr-FR" sz="1800" i="1" dirty="0"/>
        </a:p>
      </dgm:t>
    </dgm:pt>
    <dgm:pt modelId="{1AEC5A0A-B6D4-440B-AEC1-0DE0BC223692}" type="parTrans" cxnId="{215E912D-67D3-4A0B-B13F-021672A86EA0}">
      <dgm:prSet/>
      <dgm:spPr/>
      <dgm:t>
        <a:bodyPr/>
        <a:lstStyle/>
        <a:p>
          <a:endParaRPr lang="fr-FR" sz="2800"/>
        </a:p>
      </dgm:t>
    </dgm:pt>
    <dgm:pt modelId="{EE2B4554-E40B-470B-8E98-EB01DEB5DC4A}" type="sibTrans" cxnId="{215E912D-67D3-4A0B-B13F-021672A86EA0}">
      <dgm:prSet/>
      <dgm:spPr/>
      <dgm:t>
        <a:bodyPr/>
        <a:lstStyle/>
        <a:p>
          <a:endParaRPr lang="fr-FR" sz="2800"/>
        </a:p>
      </dgm:t>
    </dgm:pt>
    <dgm:pt modelId="{7937DECA-39C1-43F0-8CF9-C378F37D4BFF}" type="pres">
      <dgm:prSet presAssocID="{D89BEDC4-4BFC-452D-BA55-6277D2ECC994}" presName="diagram" presStyleCnt="0">
        <dgm:presLayoutVars>
          <dgm:dir/>
          <dgm:animLvl val="lvl"/>
          <dgm:resizeHandles val="exact"/>
        </dgm:presLayoutVars>
      </dgm:prSet>
      <dgm:spPr/>
    </dgm:pt>
    <dgm:pt modelId="{E9F0ED6A-5BFD-462D-9233-6468E450B5E7}" type="pres">
      <dgm:prSet presAssocID="{5B8A3990-90B2-4784-8EED-89C0169DABDF}" presName="compNode" presStyleCnt="0"/>
      <dgm:spPr/>
    </dgm:pt>
    <dgm:pt modelId="{0901984D-58F6-47B8-AC9F-79F5B3B53BC6}" type="pres">
      <dgm:prSet presAssocID="{5B8A3990-90B2-4784-8EED-89C0169DABDF}" presName="childRect" presStyleLbl="bgAcc1" presStyleIdx="0" presStyleCnt="4">
        <dgm:presLayoutVars>
          <dgm:bulletEnabled val="1"/>
        </dgm:presLayoutVars>
      </dgm:prSet>
      <dgm:spPr/>
    </dgm:pt>
    <dgm:pt modelId="{3E2C8488-29DE-4A90-B79A-C1E77C7F49DC}" type="pres">
      <dgm:prSet presAssocID="{5B8A3990-90B2-4784-8EED-89C0169DABD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1D8708F-081F-47EA-9898-696534876112}" type="pres">
      <dgm:prSet presAssocID="{5B8A3990-90B2-4784-8EED-89C0169DABDF}" presName="parentRect" presStyleLbl="alignNode1" presStyleIdx="0" presStyleCnt="4"/>
      <dgm:spPr/>
    </dgm:pt>
    <dgm:pt modelId="{D8EC934C-20DD-4F35-86EB-02E36BD1A1BD}" type="pres">
      <dgm:prSet presAssocID="{5B8A3990-90B2-4784-8EED-89C0169DABDF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4896B21-495C-45B6-BF28-CA609379F766}" type="pres">
      <dgm:prSet presAssocID="{48487F49-94FB-4360-8F85-71FABF3693DA}" presName="sibTrans" presStyleLbl="sibTrans2D1" presStyleIdx="0" presStyleCnt="0"/>
      <dgm:spPr/>
    </dgm:pt>
    <dgm:pt modelId="{BE1CD4CF-5F09-4E98-B6AC-9F7CFA4A3AB6}" type="pres">
      <dgm:prSet presAssocID="{60BE7A19-7BE9-4F62-937B-E213488263BF}" presName="compNode" presStyleCnt="0"/>
      <dgm:spPr/>
    </dgm:pt>
    <dgm:pt modelId="{F3C67FD9-1434-4C47-95DE-7DBB675E599E}" type="pres">
      <dgm:prSet presAssocID="{60BE7A19-7BE9-4F62-937B-E213488263BF}" presName="childRect" presStyleLbl="bgAcc1" presStyleIdx="1" presStyleCnt="4" custScaleX="104780">
        <dgm:presLayoutVars>
          <dgm:bulletEnabled val="1"/>
        </dgm:presLayoutVars>
      </dgm:prSet>
      <dgm:spPr/>
    </dgm:pt>
    <dgm:pt modelId="{37D5E3DB-A153-498B-941E-1C98D5744D0B}" type="pres">
      <dgm:prSet presAssocID="{60BE7A19-7BE9-4F62-937B-E213488263BF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457E0CB-B5A9-4241-96A9-422CE18D56D8}" type="pres">
      <dgm:prSet presAssocID="{60BE7A19-7BE9-4F62-937B-E213488263BF}" presName="parentRect" presStyleLbl="alignNode1" presStyleIdx="1" presStyleCnt="4" custScaleX="106385"/>
      <dgm:spPr/>
    </dgm:pt>
    <dgm:pt modelId="{2D5F2DF3-9088-44FF-8DFE-0BA92652EBD0}" type="pres">
      <dgm:prSet presAssocID="{60BE7A19-7BE9-4F62-937B-E213488263BF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5FD91A2E-192C-4EC4-9644-A9C257F67407}" type="pres">
      <dgm:prSet presAssocID="{F3D52BFE-FF00-42AA-A8B9-2D66B9F0EC41}" presName="sibTrans" presStyleLbl="sibTrans2D1" presStyleIdx="0" presStyleCnt="0"/>
      <dgm:spPr/>
    </dgm:pt>
    <dgm:pt modelId="{31D4A57E-6B8E-490F-9EE6-81420EE47DC5}" type="pres">
      <dgm:prSet presAssocID="{06FAA3A5-D8AC-42BC-A373-8AE9335A93F5}" presName="compNode" presStyleCnt="0"/>
      <dgm:spPr/>
    </dgm:pt>
    <dgm:pt modelId="{7190B120-551B-4187-8D10-20DE66996F86}" type="pres">
      <dgm:prSet presAssocID="{06FAA3A5-D8AC-42BC-A373-8AE9335A93F5}" presName="childRect" presStyleLbl="bgAcc1" presStyleIdx="2" presStyleCnt="4" custScaleY="101935">
        <dgm:presLayoutVars>
          <dgm:bulletEnabled val="1"/>
        </dgm:presLayoutVars>
      </dgm:prSet>
      <dgm:spPr/>
    </dgm:pt>
    <dgm:pt modelId="{762278B4-9AE9-4346-8E4C-4A05951AA49A}" type="pres">
      <dgm:prSet presAssocID="{06FAA3A5-D8AC-42BC-A373-8AE9335A93F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EE1DDDE-E160-4097-A2DC-421DFC1B153C}" type="pres">
      <dgm:prSet presAssocID="{06FAA3A5-D8AC-42BC-A373-8AE9335A93F5}" presName="parentRect" presStyleLbl="alignNode1" presStyleIdx="2" presStyleCnt="4"/>
      <dgm:spPr/>
    </dgm:pt>
    <dgm:pt modelId="{E8B095B4-13F7-44A0-BF8F-3248A1D4A7A2}" type="pres">
      <dgm:prSet presAssocID="{06FAA3A5-D8AC-42BC-A373-8AE9335A93F5}" presName="adorn" presStyleLbl="fgAccFollow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60709A-5311-4931-8645-CE5B41F9F9A9}" type="pres">
      <dgm:prSet presAssocID="{658CA24E-1B8C-4DC8-9F36-A7BEF8D5E4B5}" presName="sibTrans" presStyleLbl="sibTrans2D1" presStyleIdx="0" presStyleCnt="0"/>
      <dgm:spPr/>
    </dgm:pt>
    <dgm:pt modelId="{ED67296E-A006-41BD-92B6-848E0B65C73F}" type="pres">
      <dgm:prSet presAssocID="{8A19396D-697C-4E0A-88B5-B475B3E7B3FB}" presName="compNode" presStyleCnt="0"/>
      <dgm:spPr/>
    </dgm:pt>
    <dgm:pt modelId="{8427F5B6-879B-4B50-B445-375066BEA650}" type="pres">
      <dgm:prSet presAssocID="{8A19396D-697C-4E0A-88B5-B475B3E7B3FB}" presName="childRect" presStyleLbl="bgAcc1" presStyleIdx="3" presStyleCnt="4">
        <dgm:presLayoutVars>
          <dgm:bulletEnabled val="1"/>
        </dgm:presLayoutVars>
      </dgm:prSet>
      <dgm:spPr/>
    </dgm:pt>
    <dgm:pt modelId="{0B8A384F-0AD9-4536-A365-DD67AE519066}" type="pres">
      <dgm:prSet presAssocID="{8A19396D-697C-4E0A-88B5-B475B3E7B3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F0A1B43D-F50C-497E-840A-C899EEF08597}" type="pres">
      <dgm:prSet presAssocID="{8A19396D-697C-4E0A-88B5-B475B3E7B3FB}" presName="parentRect" presStyleLbl="alignNode1" presStyleIdx="3" presStyleCnt="4"/>
      <dgm:spPr/>
    </dgm:pt>
    <dgm:pt modelId="{DEC77CC7-700A-4E35-B88F-C614A2D7F238}" type="pres">
      <dgm:prSet presAssocID="{8A19396D-697C-4E0A-88B5-B475B3E7B3FB}" presName="adorn" presStyleLbl="fgAccFollow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7F9B3801-BC29-4C08-8D96-42BACE1F35F0}" type="presOf" srcId="{8A19396D-697C-4E0A-88B5-B475B3E7B3FB}" destId="{0B8A384F-0AD9-4536-A365-DD67AE519066}" srcOrd="0" destOrd="0" presId="urn:microsoft.com/office/officeart/2005/8/layout/bList2"/>
    <dgm:cxn modelId="{73B0D810-B85E-451D-87A7-914B3DD71266}" type="presOf" srcId="{D89BEDC4-4BFC-452D-BA55-6277D2ECC994}" destId="{7937DECA-39C1-43F0-8CF9-C378F37D4BFF}" srcOrd="0" destOrd="0" presId="urn:microsoft.com/office/officeart/2005/8/layout/bList2"/>
    <dgm:cxn modelId="{0D1CC826-AAFB-458E-9F21-BD878732A52E}" type="presOf" srcId="{F3D52BFE-FF00-42AA-A8B9-2D66B9F0EC41}" destId="{5FD91A2E-192C-4EC4-9644-A9C257F67407}" srcOrd="0" destOrd="0" presId="urn:microsoft.com/office/officeart/2005/8/layout/bList2"/>
    <dgm:cxn modelId="{215E912D-67D3-4A0B-B13F-021672A86EA0}" srcId="{8A19396D-697C-4E0A-88B5-B475B3E7B3FB}" destId="{1B5C4D12-1D3C-4A72-871E-DF63C0195C04}" srcOrd="0" destOrd="0" parTransId="{1AEC5A0A-B6D4-440B-AEC1-0DE0BC223692}" sibTransId="{EE2B4554-E40B-470B-8E98-EB01DEB5DC4A}"/>
    <dgm:cxn modelId="{37AC7637-BBA8-4CB7-A193-25A251CAC631}" type="presOf" srcId="{1B5C4D12-1D3C-4A72-871E-DF63C0195C04}" destId="{8427F5B6-879B-4B50-B445-375066BEA650}" srcOrd="0" destOrd="0" presId="urn:microsoft.com/office/officeart/2005/8/layout/bList2"/>
    <dgm:cxn modelId="{190AA43C-BE4A-4D40-B747-5129D7AE8A40}" srcId="{5B8A3990-90B2-4784-8EED-89C0169DABDF}" destId="{ECACB3A0-DD17-4B15-A427-58C450715198}" srcOrd="0" destOrd="0" parTransId="{EEA18533-644A-4CEE-9A62-A6869910C3B5}" sibTransId="{76238BA6-C198-4631-9C94-1962EC766161}"/>
    <dgm:cxn modelId="{A0709F5C-9566-4A07-B66B-3D6998C0E2FF}" type="presOf" srcId="{48487F49-94FB-4360-8F85-71FABF3693DA}" destId="{D4896B21-495C-45B6-BF28-CA609379F766}" srcOrd="0" destOrd="0" presId="urn:microsoft.com/office/officeart/2005/8/layout/bList2"/>
    <dgm:cxn modelId="{6C19045E-3419-4FD8-ABEA-1D4359D965EA}" srcId="{06FAA3A5-D8AC-42BC-A373-8AE9335A93F5}" destId="{16A23F1E-1C22-4457-8837-B7F11DD86C23}" srcOrd="0" destOrd="0" parTransId="{E4BC3196-675C-4C9E-8E34-906A477F634C}" sibTransId="{BEB5EDAB-0A00-408C-805B-CB27FEE1182B}"/>
    <dgm:cxn modelId="{0C548763-97FE-4E62-AF90-99089108EC1D}" type="presOf" srcId="{06FAA3A5-D8AC-42BC-A373-8AE9335A93F5}" destId="{6EE1DDDE-E160-4097-A2DC-421DFC1B153C}" srcOrd="1" destOrd="0" presId="urn:microsoft.com/office/officeart/2005/8/layout/bList2"/>
    <dgm:cxn modelId="{38861D45-5DE4-4DB0-B0F3-23CEF8C88840}" srcId="{D89BEDC4-4BFC-452D-BA55-6277D2ECC994}" destId="{60BE7A19-7BE9-4F62-937B-E213488263BF}" srcOrd="1" destOrd="0" parTransId="{EC24D512-693C-4184-8543-61568C196E29}" sibTransId="{F3D52BFE-FF00-42AA-A8B9-2D66B9F0EC41}"/>
    <dgm:cxn modelId="{C582AD67-A36B-4660-A51C-07C33C257566}" srcId="{D89BEDC4-4BFC-452D-BA55-6277D2ECC994}" destId="{8A19396D-697C-4E0A-88B5-B475B3E7B3FB}" srcOrd="3" destOrd="0" parTransId="{A88941CA-CCE9-422D-A9F8-F37DF9F7E0D6}" sibTransId="{DDF1B4C0-50FB-459F-96F1-F720EC03FC08}"/>
    <dgm:cxn modelId="{1401564D-2A40-445C-ADE9-C62FA0758D56}" type="presOf" srcId="{ECACB3A0-DD17-4B15-A427-58C450715198}" destId="{0901984D-58F6-47B8-AC9F-79F5B3B53BC6}" srcOrd="0" destOrd="0" presId="urn:microsoft.com/office/officeart/2005/8/layout/bList2"/>
    <dgm:cxn modelId="{7A0B837B-3BA5-4523-ABBD-E6787D8990EE}" type="presOf" srcId="{60BE7A19-7BE9-4F62-937B-E213488263BF}" destId="{F457E0CB-B5A9-4241-96A9-422CE18D56D8}" srcOrd="1" destOrd="0" presId="urn:microsoft.com/office/officeart/2005/8/layout/bList2"/>
    <dgm:cxn modelId="{19B41682-798D-4717-8735-66714B1555BF}" type="presOf" srcId="{5B8A3990-90B2-4784-8EED-89C0169DABDF}" destId="{81D8708F-081F-47EA-9898-696534876112}" srcOrd="1" destOrd="0" presId="urn:microsoft.com/office/officeart/2005/8/layout/bList2"/>
    <dgm:cxn modelId="{ACEEF48B-D397-4998-A5C1-A3C3F07E0074}" type="presOf" srcId="{06FAA3A5-D8AC-42BC-A373-8AE9335A93F5}" destId="{762278B4-9AE9-4346-8E4C-4A05951AA49A}" srcOrd="0" destOrd="0" presId="urn:microsoft.com/office/officeart/2005/8/layout/bList2"/>
    <dgm:cxn modelId="{3B72D793-9BD2-417B-A8E7-1E65C6D73F5D}" type="presOf" srcId="{658CA24E-1B8C-4DC8-9F36-A7BEF8D5E4B5}" destId="{F760709A-5311-4931-8645-CE5B41F9F9A9}" srcOrd="0" destOrd="0" presId="urn:microsoft.com/office/officeart/2005/8/layout/bList2"/>
    <dgm:cxn modelId="{2DEC1B99-9F6E-4FF5-9C6E-FEC46BC48B3A}" type="presOf" srcId="{5B8A3990-90B2-4784-8EED-89C0169DABDF}" destId="{3E2C8488-29DE-4A90-B79A-C1E77C7F49DC}" srcOrd="0" destOrd="0" presId="urn:microsoft.com/office/officeart/2005/8/layout/bList2"/>
    <dgm:cxn modelId="{6E07BEAB-DE10-444D-9405-F911DC5E3DE6}" type="presOf" srcId="{8A19396D-697C-4E0A-88B5-B475B3E7B3FB}" destId="{F0A1B43D-F50C-497E-840A-C899EEF08597}" srcOrd="1" destOrd="0" presId="urn:microsoft.com/office/officeart/2005/8/layout/bList2"/>
    <dgm:cxn modelId="{2DA9C4C0-DB78-4653-B497-AE0C7B320483}" srcId="{60BE7A19-7BE9-4F62-937B-E213488263BF}" destId="{9A2F15FB-B757-43C5-9090-BF84A74EE4CB}" srcOrd="0" destOrd="0" parTransId="{C610EA8C-C3F4-415B-8741-AD18D6953865}" sibTransId="{C22E6DD4-951F-4828-B5A9-599C71FF340D}"/>
    <dgm:cxn modelId="{29DDFFCA-7441-4CF4-9B09-8AA400E1AB34}" srcId="{D89BEDC4-4BFC-452D-BA55-6277D2ECC994}" destId="{06FAA3A5-D8AC-42BC-A373-8AE9335A93F5}" srcOrd="2" destOrd="0" parTransId="{624C2E40-D537-41A5-B17A-4A853195469F}" sibTransId="{658CA24E-1B8C-4DC8-9F36-A7BEF8D5E4B5}"/>
    <dgm:cxn modelId="{786F68CD-1D53-45BD-B9DF-AB81FD1C8870}" type="presOf" srcId="{9A2F15FB-B757-43C5-9090-BF84A74EE4CB}" destId="{F3C67FD9-1434-4C47-95DE-7DBB675E599E}" srcOrd="0" destOrd="0" presId="urn:microsoft.com/office/officeart/2005/8/layout/bList2"/>
    <dgm:cxn modelId="{D3D2D4E0-7288-4240-81D2-44F4E588649E}" srcId="{D89BEDC4-4BFC-452D-BA55-6277D2ECC994}" destId="{5B8A3990-90B2-4784-8EED-89C0169DABDF}" srcOrd="0" destOrd="0" parTransId="{5E868218-D552-4A08-A725-2C470907A42C}" sibTransId="{48487F49-94FB-4360-8F85-71FABF3693DA}"/>
    <dgm:cxn modelId="{42FFDEFB-CB6E-4A3D-A3D6-250C00FB6036}" type="presOf" srcId="{16A23F1E-1C22-4457-8837-B7F11DD86C23}" destId="{7190B120-551B-4187-8D10-20DE66996F86}" srcOrd="0" destOrd="0" presId="urn:microsoft.com/office/officeart/2005/8/layout/bList2"/>
    <dgm:cxn modelId="{D96659FE-24A2-4C9D-82B9-B18F31147CC3}" type="presOf" srcId="{60BE7A19-7BE9-4F62-937B-E213488263BF}" destId="{37D5E3DB-A153-498B-941E-1C98D5744D0B}" srcOrd="0" destOrd="0" presId="urn:microsoft.com/office/officeart/2005/8/layout/bList2"/>
    <dgm:cxn modelId="{DBF3CCE9-8C7E-4CC3-A17B-5247B0D927AD}" type="presParOf" srcId="{7937DECA-39C1-43F0-8CF9-C378F37D4BFF}" destId="{E9F0ED6A-5BFD-462D-9233-6468E450B5E7}" srcOrd="0" destOrd="0" presId="urn:microsoft.com/office/officeart/2005/8/layout/bList2"/>
    <dgm:cxn modelId="{B884BAEA-4189-49BD-B490-D2B5A36A6C85}" type="presParOf" srcId="{E9F0ED6A-5BFD-462D-9233-6468E450B5E7}" destId="{0901984D-58F6-47B8-AC9F-79F5B3B53BC6}" srcOrd="0" destOrd="0" presId="urn:microsoft.com/office/officeart/2005/8/layout/bList2"/>
    <dgm:cxn modelId="{4AE3D441-E2F2-4E0F-A8AA-0CA2D31DD3D0}" type="presParOf" srcId="{E9F0ED6A-5BFD-462D-9233-6468E450B5E7}" destId="{3E2C8488-29DE-4A90-B79A-C1E77C7F49DC}" srcOrd="1" destOrd="0" presId="urn:microsoft.com/office/officeart/2005/8/layout/bList2"/>
    <dgm:cxn modelId="{1FE3EB25-C208-446A-B700-E85137FB00A2}" type="presParOf" srcId="{E9F0ED6A-5BFD-462D-9233-6468E450B5E7}" destId="{81D8708F-081F-47EA-9898-696534876112}" srcOrd="2" destOrd="0" presId="urn:microsoft.com/office/officeart/2005/8/layout/bList2"/>
    <dgm:cxn modelId="{9866CF3B-0650-4E89-8657-0986FE338290}" type="presParOf" srcId="{E9F0ED6A-5BFD-462D-9233-6468E450B5E7}" destId="{D8EC934C-20DD-4F35-86EB-02E36BD1A1BD}" srcOrd="3" destOrd="0" presId="urn:microsoft.com/office/officeart/2005/8/layout/bList2"/>
    <dgm:cxn modelId="{CCDE07A4-D0FF-481F-8C57-313F844446C6}" type="presParOf" srcId="{7937DECA-39C1-43F0-8CF9-C378F37D4BFF}" destId="{D4896B21-495C-45B6-BF28-CA609379F766}" srcOrd="1" destOrd="0" presId="urn:microsoft.com/office/officeart/2005/8/layout/bList2"/>
    <dgm:cxn modelId="{E8115600-60BC-4D77-B870-59E911F624F4}" type="presParOf" srcId="{7937DECA-39C1-43F0-8CF9-C378F37D4BFF}" destId="{BE1CD4CF-5F09-4E98-B6AC-9F7CFA4A3AB6}" srcOrd="2" destOrd="0" presId="urn:microsoft.com/office/officeart/2005/8/layout/bList2"/>
    <dgm:cxn modelId="{7B85526F-6B59-4DA7-B35C-2D0684F19E0D}" type="presParOf" srcId="{BE1CD4CF-5F09-4E98-B6AC-9F7CFA4A3AB6}" destId="{F3C67FD9-1434-4C47-95DE-7DBB675E599E}" srcOrd="0" destOrd="0" presId="urn:microsoft.com/office/officeart/2005/8/layout/bList2"/>
    <dgm:cxn modelId="{A26B8130-CBC8-4CBB-80EA-C1AD02AFB39D}" type="presParOf" srcId="{BE1CD4CF-5F09-4E98-B6AC-9F7CFA4A3AB6}" destId="{37D5E3DB-A153-498B-941E-1C98D5744D0B}" srcOrd="1" destOrd="0" presId="urn:microsoft.com/office/officeart/2005/8/layout/bList2"/>
    <dgm:cxn modelId="{26C29854-50C3-4353-AA2A-989D6D71D8CA}" type="presParOf" srcId="{BE1CD4CF-5F09-4E98-B6AC-9F7CFA4A3AB6}" destId="{F457E0CB-B5A9-4241-96A9-422CE18D56D8}" srcOrd="2" destOrd="0" presId="urn:microsoft.com/office/officeart/2005/8/layout/bList2"/>
    <dgm:cxn modelId="{B3E90295-0819-4C45-B4A1-F155D9D9C057}" type="presParOf" srcId="{BE1CD4CF-5F09-4E98-B6AC-9F7CFA4A3AB6}" destId="{2D5F2DF3-9088-44FF-8DFE-0BA92652EBD0}" srcOrd="3" destOrd="0" presId="urn:microsoft.com/office/officeart/2005/8/layout/bList2"/>
    <dgm:cxn modelId="{74BA5FC6-1E40-42F6-982A-32745F814E63}" type="presParOf" srcId="{7937DECA-39C1-43F0-8CF9-C378F37D4BFF}" destId="{5FD91A2E-192C-4EC4-9644-A9C257F67407}" srcOrd="3" destOrd="0" presId="urn:microsoft.com/office/officeart/2005/8/layout/bList2"/>
    <dgm:cxn modelId="{9EF4FF4F-F20B-48BD-A43B-05B86449B7A3}" type="presParOf" srcId="{7937DECA-39C1-43F0-8CF9-C378F37D4BFF}" destId="{31D4A57E-6B8E-490F-9EE6-81420EE47DC5}" srcOrd="4" destOrd="0" presId="urn:microsoft.com/office/officeart/2005/8/layout/bList2"/>
    <dgm:cxn modelId="{0FA27A72-6AE2-4B38-85CD-A342540D4DD9}" type="presParOf" srcId="{31D4A57E-6B8E-490F-9EE6-81420EE47DC5}" destId="{7190B120-551B-4187-8D10-20DE66996F86}" srcOrd="0" destOrd="0" presId="urn:microsoft.com/office/officeart/2005/8/layout/bList2"/>
    <dgm:cxn modelId="{5DFDC389-EBD0-458B-9AD1-EEB0D4B8E678}" type="presParOf" srcId="{31D4A57E-6B8E-490F-9EE6-81420EE47DC5}" destId="{762278B4-9AE9-4346-8E4C-4A05951AA49A}" srcOrd="1" destOrd="0" presId="urn:microsoft.com/office/officeart/2005/8/layout/bList2"/>
    <dgm:cxn modelId="{DE569CF4-954A-46BA-897D-78CF29BB552E}" type="presParOf" srcId="{31D4A57E-6B8E-490F-9EE6-81420EE47DC5}" destId="{6EE1DDDE-E160-4097-A2DC-421DFC1B153C}" srcOrd="2" destOrd="0" presId="urn:microsoft.com/office/officeart/2005/8/layout/bList2"/>
    <dgm:cxn modelId="{27D576AF-F7DF-45B3-B33A-9F0D66D7E471}" type="presParOf" srcId="{31D4A57E-6B8E-490F-9EE6-81420EE47DC5}" destId="{E8B095B4-13F7-44A0-BF8F-3248A1D4A7A2}" srcOrd="3" destOrd="0" presId="urn:microsoft.com/office/officeart/2005/8/layout/bList2"/>
    <dgm:cxn modelId="{DF6CFC52-6D94-4861-901D-F9FAB8B0B929}" type="presParOf" srcId="{7937DECA-39C1-43F0-8CF9-C378F37D4BFF}" destId="{F760709A-5311-4931-8645-CE5B41F9F9A9}" srcOrd="5" destOrd="0" presId="urn:microsoft.com/office/officeart/2005/8/layout/bList2"/>
    <dgm:cxn modelId="{FC1E42E1-D697-4EFC-A42D-15EBEFA5BCFE}" type="presParOf" srcId="{7937DECA-39C1-43F0-8CF9-C378F37D4BFF}" destId="{ED67296E-A006-41BD-92B6-848E0B65C73F}" srcOrd="6" destOrd="0" presId="urn:microsoft.com/office/officeart/2005/8/layout/bList2"/>
    <dgm:cxn modelId="{4D4F48DF-E44C-4FBD-A5DA-A8E019363F52}" type="presParOf" srcId="{ED67296E-A006-41BD-92B6-848E0B65C73F}" destId="{8427F5B6-879B-4B50-B445-375066BEA650}" srcOrd="0" destOrd="0" presId="urn:microsoft.com/office/officeart/2005/8/layout/bList2"/>
    <dgm:cxn modelId="{4CA14070-459E-4AD1-A7C3-2C7332A6ADAB}" type="presParOf" srcId="{ED67296E-A006-41BD-92B6-848E0B65C73F}" destId="{0B8A384F-0AD9-4536-A365-DD67AE519066}" srcOrd="1" destOrd="0" presId="urn:microsoft.com/office/officeart/2005/8/layout/bList2"/>
    <dgm:cxn modelId="{DB37B06F-CC91-4862-A4D1-975A04471965}" type="presParOf" srcId="{ED67296E-A006-41BD-92B6-848E0B65C73F}" destId="{F0A1B43D-F50C-497E-840A-C899EEF08597}" srcOrd="2" destOrd="0" presId="urn:microsoft.com/office/officeart/2005/8/layout/bList2"/>
    <dgm:cxn modelId="{2F2FE62E-E8F4-4C15-BE43-FED607AEC840}" type="presParOf" srcId="{ED67296E-A006-41BD-92B6-848E0B65C73F}" destId="{DEC77CC7-700A-4E35-B88F-C614A2D7F23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7BE997-FA6F-40CB-BD19-4F90CD97FAA5}" type="doc">
      <dgm:prSet loTypeId="urn:microsoft.com/office/officeart/2005/8/layout/bList2" loCatId="list" qsTypeId="urn:microsoft.com/office/officeart/2005/8/quickstyle/simple1" qsCatId="simple" csTypeId="urn:microsoft.com/office/officeart/2005/8/colors/accent1_2" csCatId="accent1" phldr="1"/>
      <dgm:spPr/>
    </dgm:pt>
    <dgm:pt modelId="{441DF7C8-C19D-4156-AD17-F1713A735711}">
      <dgm:prSet phldrT="[Texte]"/>
      <dgm:spPr/>
      <dgm:t>
        <a:bodyPr/>
        <a:lstStyle/>
        <a:p>
          <a:pPr>
            <a:buNone/>
          </a:pPr>
          <a:r>
            <a:rPr lang="fr-FR" b="1" dirty="0"/>
            <a:t>GHG </a:t>
          </a:r>
          <a:r>
            <a:rPr lang="fr-FR" b="1" dirty="0" err="1"/>
            <a:t>emissions</a:t>
          </a:r>
          <a:endParaRPr lang="fr-FR" dirty="0"/>
        </a:p>
      </dgm:t>
    </dgm:pt>
    <dgm:pt modelId="{E66A7105-BB2D-45E5-9984-9F15AE347E05}" type="parTrans" cxnId="{18B72A32-ED1C-414F-917F-F8378676E687}">
      <dgm:prSet/>
      <dgm:spPr/>
      <dgm:t>
        <a:bodyPr/>
        <a:lstStyle/>
        <a:p>
          <a:endParaRPr lang="fr-FR"/>
        </a:p>
      </dgm:t>
    </dgm:pt>
    <dgm:pt modelId="{00014978-31E9-43CF-92D5-034325C32083}" type="sibTrans" cxnId="{18B72A32-ED1C-414F-917F-F8378676E687}">
      <dgm:prSet/>
      <dgm:spPr/>
      <dgm:t>
        <a:bodyPr/>
        <a:lstStyle/>
        <a:p>
          <a:endParaRPr lang="fr-FR"/>
        </a:p>
      </dgm:t>
    </dgm:pt>
    <dgm:pt modelId="{BB3D12C7-D6D8-4271-ADDB-C54547FC2682}">
      <dgm:prSet phldrT="[Texte]"/>
      <dgm:spPr/>
      <dgm:t>
        <a:bodyPr/>
        <a:lstStyle/>
        <a:p>
          <a:r>
            <a:rPr lang="fr-FR" dirty="0"/>
            <a:t>Traffic congestion</a:t>
          </a:r>
        </a:p>
      </dgm:t>
    </dgm:pt>
    <dgm:pt modelId="{9B141234-6B37-4AE0-AE3C-A3A5A3D7AD11}" type="parTrans" cxnId="{6A3F7CAB-C3B9-487E-8844-D32A28A755AC}">
      <dgm:prSet/>
      <dgm:spPr/>
      <dgm:t>
        <a:bodyPr/>
        <a:lstStyle/>
        <a:p>
          <a:endParaRPr lang="fr-FR"/>
        </a:p>
      </dgm:t>
    </dgm:pt>
    <dgm:pt modelId="{43232EEF-84D0-4662-9B92-952DD6C1B79C}" type="sibTrans" cxnId="{6A3F7CAB-C3B9-487E-8844-D32A28A755AC}">
      <dgm:prSet/>
      <dgm:spPr/>
      <dgm:t>
        <a:bodyPr/>
        <a:lstStyle/>
        <a:p>
          <a:endParaRPr lang="fr-FR"/>
        </a:p>
      </dgm:t>
    </dgm:pt>
    <dgm:pt modelId="{84CE6DB0-8468-487B-8068-4464943B0936}">
      <dgm:prSet phldrT="[Texte]"/>
      <dgm:spPr/>
      <dgm:t>
        <a:bodyPr/>
        <a:lstStyle/>
        <a:p>
          <a:pPr>
            <a:buNone/>
          </a:pPr>
          <a:r>
            <a:rPr lang="fr-FR" b="0" dirty="0"/>
            <a:t>Transport </a:t>
          </a:r>
          <a:r>
            <a:rPr lang="fr-FR" b="0" dirty="0" err="1"/>
            <a:t>sector</a:t>
          </a:r>
          <a:r>
            <a:rPr lang="fr-FR" b="0" dirty="0"/>
            <a:t> </a:t>
          </a:r>
          <a:r>
            <a:rPr lang="en-US" b="0" dirty="0"/>
            <a:t>contributes ~16% of global GHG emissions</a:t>
          </a:r>
          <a:endParaRPr lang="fr-FR" b="0" dirty="0"/>
        </a:p>
      </dgm:t>
    </dgm:pt>
    <dgm:pt modelId="{96F6ADFA-B969-45A7-B0E8-6FB7769D594E}" type="parTrans" cxnId="{4C6E4895-0241-446A-A6A0-348A23B2271D}">
      <dgm:prSet/>
      <dgm:spPr/>
      <dgm:t>
        <a:bodyPr/>
        <a:lstStyle/>
        <a:p>
          <a:endParaRPr lang="fr-FR"/>
        </a:p>
      </dgm:t>
    </dgm:pt>
    <dgm:pt modelId="{4966E4D3-1CFF-4682-ADF0-61DCB5A25A8B}" type="sibTrans" cxnId="{4C6E4895-0241-446A-A6A0-348A23B2271D}">
      <dgm:prSet/>
      <dgm:spPr/>
      <dgm:t>
        <a:bodyPr/>
        <a:lstStyle/>
        <a:p>
          <a:endParaRPr lang="fr-FR"/>
        </a:p>
      </dgm:t>
    </dgm:pt>
    <dgm:pt modelId="{05D6B0D5-6BCC-42A9-8BB0-4CD0F977930E}">
      <dgm:prSet phldrT="[Texte]"/>
      <dgm:spPr/>
      <dgm:t>
        <a:bodyPr/>
        <a:lstStyle/>
        <a:p>
          <a:r>
            <a:rPr lang="fr-FR" dirty="0"/>
            <a:t>The </a:t>
          </a:r>
          <a:r>
            <a:rPr lang="fr-FR" dirty="0" err="1"/>
            <a:t>grow</a:t>
          </a:r>
          <a:r>
            <a:rPr lang="fr-FR" dirty="0"/>
            <a:t> of </a:t>
          </a:r>
          <a:r>
            <a:rPr lang="fr-FR" dirty="0" err="1"/>
            <a:t>motoriasation</a:t>
          </a:r>
          <a:r>
            <a:rPr lang="fr-FR" dirty="0"/>
            <a:t> </a:t>
          </a:r>
          <a:r>
            <a:rPr lang="fr-FR" dirty="0" err="1"/>
            <a:t>goes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challenges of </a:t>
          </a:r>
          <a:r>
            <a:rPr lang="fr-FR" dirty="0" err="1"/>
            <a:t>roads</a:t>
          </a:r>
          <a:r>
            <a:rPr lang="fr-FR" dirty="0"/>
            <a:t> expansion and </a:t>
          </a:r>
          <a:r>
            <a:rPr lang="fr-FR" dirty="0" err="1"/>
            <a:t>strategy</a:t>
          </a:r>
          <a:r>
            <a:rPr lang="fr-FR" dirty="0"/>
            <a:t> of </a:t>
          </a:r>
          <a:r>
            <a:rPr lang="fr-FR" dirty="0" err="1"/>
            <a:t>organising</a:t>
          </a:r>
          <a:r>
            <a:rPr lang="fr-FR" dirty="0"/>
            <a:t> transport</a:t>
          </a:r>
        </a:p>
      </dgm:t>
    </dgm:pt>
    <dgm:pt modelId="{02D48DDB-DCC3-4677-9544-24234F27A7E0}" type="parTrans" cxnId="{1705F9D6-6630-45EF-A00F-F526A0203926}">
      <dgm:prSet/>
      <dgm:spPr/>
      <dgm:t>
        <a:bodyPr/>
        <a:lstStyle/>
        <a:p>
          <a:endParaRPr lang="fr-FR"/>
        </a:p>
      </dgm:t>
    </dgm:pt>
    <dgm:pt modelId="{C64669A6-724C-4A98-A593-5342BFE633E2}" type="sibTrans" cxnId="{1705F9D6-6630-45EF-A00F-F526A0203926}">
      <dgm:prSet/>
      <dgm:spPr/>
      <dgm:t>
        <a:bodyPr/>
        <a:lstStyle/>
        <a:p>
          <a:endParaRPr lang="fr-FR"/>
        </a:p>
      </dgm:t>
    </dgm:pt>
    <dgm:pt modelId="{0C508057-7123-4964-A92D-84FF854F2B2A}" type="pres">
      <dgm:prSet presAssocID="{AB7BE997-FA6F-40CB-BD19-4F90CD97FAA5}" presName="diagram" presStyleCnt="0">
        <dgm:presLayoutVars>
          <dgm:dir/>
          <dgm:animLvl val="lvl"/>
          <dgm:resizeHandles val="exact"/>
        </dgm:presLayoutVars>
      </dgm:prSet>
      <dgm:spPr/>
    </dgm:pt>
    <dgm:pt modelId="{0F4E6720-0022-4653-AF41-F1A9038AC7BB}" type="pres">
      <dgm:prSet presAssocID="{441DF7C8-C19D-4156-AD17-F1713A735711}" presName="compNode" presStyleCnt="0"/>
      <dgm:spPr/>
    </dgm:pt>
    <dgm:pt modelId="{4E7A7CD3-9D1B-452D-B2A5-F5CD9E56B887}" type="pres">
      <dgm:prSet presAssocID="{441DF7C8-C19D-4156-AD17-F1713A735711}" presName="childRect" presStyleLbl="bgAcc1" presStyleIdx="0" presStyleCnt="2">
        <dgm:presLayoutVars>
          <dgm:bulletEnabled val="1"/>
        </dgm:presLayoutVars>
      </dgm:prSet>
      <dgm:spPr/>
    </dgm:pt>
    <dgm:pt modelId="{AEEA7FFC-73F6-400C-B766-293C60BF583A}" type="pres">
      <dgm:prSet presAssocID="{441DF7C8-C19D-4156-AD17-F1713A735711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383224D-9127-4591-B2F4-99E3075122BE}" type="pres">
      <dgm:prSet presAssocID="{441DF7C8-C19D-4156-AD17-F1713A735711}" presName="parentRect" presStyleLbl="alignNode1" presStyleIdx="0" presStyleCnt="2"/>
      <dgm:spPr/>
    </dgm:pt>
    <dgm:pt modelId="{72827DFE-0D0D-4FCE-B1EA-992CF681113C}" type="pres">
      <dgm:prSet presAssocID="{441DF7C8-C19D-4156-AD17-F1713A735711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  <dgm:pt modelId="{990DF719-04E6-40F9-88A5-04FBAEA5F560}" type="pres">
      <dgm:prSet presAssocID="{00014978-31E9-43CF-92D5-034325C32083}" presName="sibTrans" presStyleLbl="sibTrans2D1" presStyleIdx="0" presStyleCnt="0"/>
      <dgm:spPr/>
    </dgm:pt>
    <dgm:pt modelId="{7A5CA7B4-4AB3-4B4B-8B23-20DF5AAFDB0E}" type="pres">
      <dgm:prSet presAssocID="{BB3D12C7-D6D8-4271-ADDB-C54547FC2682}" presName="compNode" presStyleCnt="0"/>
      <dgm:spPr/>
    </dgm:pt>
    <dgm:pt modelId="{F0931B5B-C519-4106-BB8D-22345A3E2394}" type="pres">
      <dgm:prSet presAssocID="{BB3D12C7-D6D8-4271-ADDB-C54547FC2682}" presName="childRect" presStyleLbl="bgAcc1" presStyleIdx="1" presStyleCnt="2">
        <dgm:presLayoutVars>
          <dgm:bulletEnabled val="1"/>
        </dgm:presLayoutVars>
      </dgm:prSet>
      <dgm:spPr/>
    </dgm:pt>
    <dgm:pt modelId="{A355BA25-CC01-45B0-89F4-6D43B1AB39A7}" type="pres">
      <dgm:prSet presAssocID="{BB3D12C7-D6D8-4271-ADDB-C54547FC268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2EDCDE2-8DEB-4E21-9594-B98A66E59F46}" type="pres">
      <dgm:prSet presAssocID="{BB3D12C7-D6D8-4271-ADDB-C54547FC2682}" presName="parentRect" presStyleLbl="alignNode1" presStyleIdx="1" presStyleCnt="2"/>
      <dgm:spPr/>
    </dgm:pt>
    <dgm:pt modelId="{4DD37DDC-006F-4E82-B010-1FE368835FEC}" type="pres">
      <dgm:prSet presAssocID="{BB3D12C7-D6D8-4271-ADDB-C54547FC2682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A59A3922-39CD-45D7-BD00-A54C59B8442E}" type="presOf" srcId="{BB3D12C7-D6D8-4271-ADDB-C54547FC2682}" destId="{A355BA25-CC01-45B0-89F4-6D43B1AB39A7}" srcOrd="0" destOrd="0" presId="urn:microsoft.com/office/officeart/2005/8/layout/bList2"/>
    <dgm:cxn modelId="{18B72A32-ED1C-414F-917F-F8378676E687}" srcId="{AB7BE997-FA6F-40CB-BD19-4F90CD97FAA5}" destId="{441DF7C8-C19D-4156-AD17-F1713A735711}" srcOrd="0" destOrd="0" parTransId="{E66A7105-BB2D-45E5-9984-9F15AE347E05}" sibTransId="{00014978-31E9-43CF-92D5-034325C32083}"/>
    <dgm:cxn modelId="{A61B7C40-4485-49CD-A1DC-AB3BE09F48FE}" type="presOf" srcId="{AB7BE997-FA6F-40CB-BD19-4F90CD97FAA5}" destId="{0C508057-7123-4964-A92D-84FF854F2B2A}" srcOrd="0" destOrd="0" presId="urn:microsoft.com/office/officeart/2005/8/layout/bList2"/>
    <dgm:cxn modelId="{6BA88368-D80B-472A-8F7C-4B8A478DA905}" type="presOf" srcId="{BB3D12C7-D6D8-4271-ADDB-C54547FC2682}" destId="{A2EDCDE2-8DEB-4E21-9594-B98A66E59F46}" srcOrd="1" destOrd="0" presId="urn:microsoft.com/office/officeart/2005/8/layout/bList2"/>
    <dgm:cxn modelId="{F41E206A-7348-4022-9CA2-88C0C44EBA56}" type="presOf" srcId="{441DF7C8-C19D-4156-AD17-F1713A735711}" destId="{AEEA7FFC-73F6-400C-B766-293C60BF583A}" srcOrd="0" destOrd="0" presId="urn:microsoft.com/office/officeart/2005/8/layout/bList2"/>
    <dgm:cxn modelId="{8FD2E64A-12EF-4573-B212-8E23347C8B06}" type="presOf" srcId="{05D6B0D5-6BCC-42A9-8BB0-4CD0F977930E}" destId="{F0931B5B-C519-4106-BB8D-22345A3E2394}" srcOrd="0" destOrd="0" presId="urn:microsoft.com/office/officeart/2005/8/layout/bList2"/>
    <dgm:cxn modelId="{4C6E4895-0241-446A-A6A0-348A23B2271D}" srcId="{441DF7C8-C19D-4156-AD17-F1713A735711}" destId="{84CE6DB0-8468-487B-8068-4464943B0936}" srcOrd="0" destOrd="0" parTransId="{96F6ADFA-B969-45A7-B0E8-6FB7769D594E}" sibTransId="{4966E4D3-1CFF-4682-ADF0-61DCB5A25A8B}"/>
    <dgm:cxn modelId="{6A3F7CAB-C3B9-487E-8844-D32A28A755AC}" srcId="{AB7BE997-FA6F-40CB-BD19-4F90CD97FAA5}" destId="{BB3D12C7-D6D8-4271-ADDB-C54547FC2682}" srcOrd="1" destOrd="0" parTransId="{9B141234-6B37-4AE0-AE3C-A3A5A3D7AD11}" sibTransId="{43232EEF-84D0-4662-9B92-952DD6C1B79C}"/>
    <dgm:cxn modelId="{1705F9D6-6630-45EF-A00F-F526A0203926}" srcId="{BB3D12C7-D6D8-4271-ADDB-C54547FC2682}" destId="{05D6B0D5-6BCC-42A9-8BB0-4CD0F977930E}" srcOrd="0" destOrd="0" parTransId="{02D48DDB-DCC3-4677-9544-24234F27A7E0}" sibTransId="{C64669A6-724C-4A98-A593-5342BFE633E2}"/>
    <dgm:cxn modelId="{83C1F0E1-0C06-4620-8B74-01D73B148E78}" type="presOf" srcId="{00014978-31E9-43CF-92D5-034325C32083}" destId="{990DF719-04E6-40F9-88A5-04FBAEA5F560}" srcOrd="0" destOrd="0" presId="urn:microsoft.com/office/officeart/2005/8/layout/bList2"/>
    <dgm:cxn modelId="{114491F4-E19B-4676-B324-F43127EEF131}" type="presOf" srcId="{441DF7C8-C19D-4156-AD17-F1713A735711}" destId="{A383224D-9127-4591-B2F4-99E3075122BE}" srcOrd="1" destOrd="0" presId="urn:microsoft.com/office/officeart/2005/8/layout/bList2"/>
    <dgm:cxn modelId="{0B5128F5-97A3-4C74-9EB6-90D702AF30B2}" type="presOf" srcId="{84CE6DB0-8468-487B-8068-4464943B0936}" destId="{4E7A7CD3-9D1B-452D-B2A5-F5CD9E56B887}" srcOrd="0" destOrd="0" presId="urn:microsoft.com/office/officeart/2005/8/layout/bList2"/>
    <dgm:cxn modelId="{98074A8D-D66D-4845-BFC4-18DE04B8530E}" type="presParOf" srcId="{0C508057-7123-4964-A92D-84FF854F2B2A}" destId="{0F4E6720-0022-4653-AF41-F1A9038AC7BB}" srcOrd="0" destOrd="0" presId="urn:microsoft.com/office/officeart/2005/8/layout/bList2"/>
    <dgm:cxn modelId="{22EE4B52-C071-41AE-9FEC-AD6513129C70}" type="presParOf" srcId="{0F4E6720-0022-4653-AF41-F1A9038AC7BB}" destId="{4E7A7CD3-9D1B-452D-B2A5-F5CD9E56B887}" srcOrd="0" destOrd="0" presId="urn:microsoft.com/office/officeart/2005/8/layout/bList2"/>
    <dgm:cxn modelId="{7D2A5A19-6CAC-4585-99BF-A30C79025884}" type="presParOf" srcId="{0F4E6720-0022-4653-AF41-F1A9038AC7BB}" destId="{AEEA7FFC-73F6-400C-B766-293C60BF583A}" srcOrd="1" destOrd="0" presId="urn:microsoft.com/office/officeart/2005/8/layout/bList2"/>
    <dgm:cxn modelId="{AF9B3C6F-45DE-4FAB-A43C-39B30CB80C9E}" type="presParOf" srcId="{0F4E6720-0022-4653-AF41-F1A9038AC7BB}" destId="{A383224D-9127-4591-B2F4-99E3075122BE}" srcOrd="2" destOrd="0" presId="urn:microsoft.com/office/officeart/2005/8/layout/bList2"/>
    <dgm:cxn modelId="{833246C3-274F-4DB1-B66B-38B464B20C32}" type="presParOf" srcId="{0F4E6720-0022-4653-AF41-F1A9038AC7BB}" destId="{72827DFE-0D0D-4FCE-B1EA-992CF681113C}" srcOrd="3" destOrd="0" presId="urn:microsoft.com/office/officeart/2005/8/layout/bList2"/>
    <dgm:cxn modelId="{82B3E16B-F5C9-4252-AC0B-67742052765D}" type="presParOf" srcId="{0C508057-7123-4964-A92D-84FF854F2B2A}" destId="{990DF719-04E6-40F9-88A5-04FBAEA5F560}" srcOrd="1" destOrd="0" presId="urn:microsoft.com/office/officeart/2005/8/layout/bList2"/>
    <dgm:cxn modelId="{41A94D36-4C24-49B2-BA99-15574767D46B}" type="presParOf" srcId="{0C508057-7123-4964-A92D-84FF854F2B2A}" destId="{7A5CA7B4-4AB3-4B4B-8B23-20DF5AAFDB0E}" srcOrd="2" destOrd="0" presId="urn:microsoft.com/office/officeart/2005/8/layout/bList2"/>
    <dgm:cxn modelId="{8F7CF34E-C457-4A3F-AE66-0FCE884EA15B}" type="presParOf" srcId="{7A5CA7B4-4AB3-4B4B-8B23-20DF5AAFDB0E}" destId="{F0931B5B-C519-4106-BB8D-22345A3E2394}" srcOrd="0" destOrd="0" presId="urn:microsoft.com/office/officeart/2005/8/layout/bList2"/>
    <dgm:cxn modelId="{818EC856-4823-4CEB-BE04-2FDC59CDFA5B}" type="presParOf" srcId="{7A5CA7B4-4AB3-4B4B-8B23-20DF5AAFDB0E}" destId="{A355BA25-CC01-45B0-89F4-6D43B1AB39A7}" srcOrd="1" destOrd="0" presId="urn:microsoft.com/office/officeart/2005/8/layout/bList2"/>
    <dgm:cxn modelId="{7A60EC45-BFB4-4439-9FC9-30023EDADB66}" type="presParOf" srcId="{7A5CA7B4-4AB3-4B4B-8B23-20DF5AAFDB0E}" destId="{A2EDCDE2-8DEB-4E21-9594-B98A66E59F46}" srcOrd="2" destOrd="0" presId="urn:microsoft.com/office/officeart/2005/8/layout/bList2"/>
    <dgm:cxn modelId="{0CCDC342-487F-4F30-B6D4-EA1F5C8D8258}" type="presParOf" srcId="{7A5CA7B4-4AB3-4B4B-8B23-20DF5AAFDB0E}" destId="{4DD37DDC-006F-4E82-B010-1FE368835FEC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F1745-5E1B-4C99-8844-48BA33396E07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AE8E8847-2458-40D9-BBC6-15F061451656}">
      <dgm:prSet phldrT="[Texte]" custT="1"/>
      <dgm:spPr/>
      <dgm:t>
        <a:bodyPr/>
        <a:lstStyle/>
        <a:p>
          <a:r>
            <a: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</a:t>
          </a:r>
          <a:r>
            <a:rPr lang="fr-FR" sz="3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</a:t>
          </a:r>
          <a:endParaRPr lang="fr-FR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589AF1-09F2-4871-9CEA-3C5276CDEABF}" type="parTrans" cxnId="{AAFBD5EA-63D6-4C50-AFAF-D71CC37EDEE9}">
      <dgm:prSet/>
      <dgm:spPr/>
      <dgm:t>
        <a:bodyPr/>
        <a:lstStyle/>
        <a:p>
          <a:endParaRPr lang="fr-FR"/>
        </a:p>
      </dgm:t>
    </dgm:pt>
    <dgm:pt modelId="{529714E4-31E4-4D15-9607-CFA9A4BE7355}" type="sibTrans" cxnId="{AAFBD5EA-63D6-4C50-AFAF-D71CC37EDEE9}">
      <dgm:prSet/>
      <dgm:spPr/>
      <dgm:t>
        <a:bodyPr/>
        <a:lstStyle/>
        <a:p>
          <a:endParaRPr lang="fr-FR"/>
        </a:p>
      </dgm:t>
    </dgm:pt>
    <dgm:pt modelId="{1E409B28-9D33-473A-BA05-0E83E402CFD6}">
      <dgm:prSet phldrT="[Texte]" custT="1"/>
      <dgm:spPr/>
      <dgm:t>
        <a:bodyPr/>
        <a:lstStyle/>
        <a:p>
          <a:r>
            <a: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 </a:t>
          </a:r>
          <a:r>
            <a:rPr lang="fr-FR" sz="2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</a:t>
          </a:r>
          <a:endParaRPr lang="fr-FR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376F55-A451-41C4-9528-435A7669B924}" type="parTrans" cxnId="{A06F972F-4C1E-4865-9D34-D346B78D063F}">
      <dgm:prSet/>
      <dgm:spPr/>
      <dgm:t>
        <a:bodyPr/>
        <a:lstStyle/>
        <a:p>
          <a:endParaRPr lang="fr-FR"/>
        </a:p>
      </dgm:t>
    </dgm:pt>
    <dgm:pt modelId="{D1111EBA-3371-4087-B2F7-0CFDAF6A7B71}" type="sibTrans" cxnId="{A06F972F-4C1E-4865-9D34-D346B78D063F}">
      <dgm:prSet/>
      <dgm:spPr/>
      <dgm:t>
        <a:bodyPr/>
        <a:lstStyle/>
        <a:p>
          <a:endParaRPr lang="fr-FR"/>
        </a:p>
      </dgm:t>
    </dgm:pt>
    <dgm:pt modelId="{B0376C2F-7B9F-4BF1-B7C0-EA9D83EED28B}" type="pres">
      <dgm:prSet presAssocID="{DDFF1745-5E1B-4C99-8844-48BA33396E07}" presName="Name0" presStyleCnt="0">
        <dgm:presLayoutVars>
          <dgm:chMax val="7"/>
          <dgm:resizeHandles val="exact"/>
        </dgm:presLayoutVars>
      </dgm:prSet>
      <dgm:spPr/>
    </dgm:pt>
    <dgm:pt modelId="{94D0A078-39D5-45C1-8090-29DD15A81AB0}" type="pres">
      <dgm:prSet presAssocID="{DDFF1745-5E1B-4C99-8844-48BA33396E07}" presName="comp1" presStyleCnt="0"/>
      <dgm:spPr/>
    </dgm:pt>
    <dgm:pt modelId="{D46DBA88-99F3-48B5-8344-4C42A4587C9B}" type="pres">
      <dgm:prSet presAssocID="{DDFF1745-5E1B-4C99-8844-48BA33396E07}" presName="circle1" presStyleLbl="node1" presStyleIdx="0" presStyleCnt="2" custLinFactNeighborY="-9156"/>
      <dgm:spPr/>
    </dgm:pt>
    <dgm:pt modelId="{2F4C3CEF-D558-4F95-AA86-B479124325E0}" type="pres">
      <dgm:prSet presAssocID="{DDFF1745-5E1B-4C99-8844-48BA33396E07}" presName="c1text" presStyleLbl="node1" presStyleIdx="0" presStyleCnt="2">
        <dgm:presLayoutVars>
          <dgm:bulletEnabled val="1"/>
        </dgm:presLayoutVars>
      </dgm:prSet>
      <dgm:spPr/>
    </dgm:pt>
    <dgm:pt modelId="{55F70169-94D7-45FC-807E-7399F65D4D42}" type="pres">
      <dgm:prSet presAssocID="{DDFF1745-5E1B-4C99-8844-48BA33396E07}" presName="comp2" presStyleCnt="0"/>
      <dgm:spPr/>
    </dgm:pt>
    <dgm:pt modelId="{8F22AEBE-CC13-411E-8B27-68D202F4550C}" type="pres">
      <dgm:prSet presAssocID="{DDFF1745-5E1B-4C99-8844-48BA33396E07}" presName="circle2" presStyleLbl="node1" presStyleIdx="1" presStyleCnt="2" custScaleX="86373" custScaleY="78733" custLinFactNeighborY="12434"/>
      <dgm:spPr/>
    </dgm:pt>
    <dgm:pt modelId="{3FEC61C5-EB3A-4E5E-A397-9C141DF43FEC}" type="pres">
      <dgm:prSet presAssocID="{DDFF1745-5E1B-4C99-8844-48BA33396E07}" presName="c2text" presStyleLbl="node1" presStyleIdx="1" presStyleCnt="2">
        <dgm:presLayoutVars>
          <dgm:bulletEnabled val="1"/>
        </dgm:presLayoutVars>
      </dgm:prSet>
      <dgm:spPr/>
    </dgm:pt>
  </dgm:ptLst>
  <dgm:cxnLst>
    <dgm:cxn modelId="{A06F972F-4C1E-4865-9D34-D346B78D063F}" srcId="{DDFF1745-5E1B-4C99-8844-48BA33396E07}" destId="{1E409B28-9D33-473A-BA05-0E83E402CFD6}" srcOrd="1" destOrd="0" parTransId="{EF376F55-A451-41C4-9528-435A7669B924}" sibTransId="{D1111EBA-3371-4087-B2F7-0CFDAF6A7B71}"/>
    <dgm:cxn modelId="{7ADCD935-7874-4B10-8D81-2202999AE977}" type="presOf" srcId="{1E409B28-9D33-473A-BA05-0E83E402CFD6}" destId="{8F22AEBE-CC13-411E-8B27-68D202F4550C}" srcOrd="0" destOrd="0" presId="urn:microsoft.com/office/officeart/2005/8/layout/venn2"/>
    <dgm:cxn modelId="{CA33CA88-3DEE-473B-B19B-3F1E7474D755}" type="presOf" srcId="{1E409B28-9D33-473A-BA05-0E83E402CFD6}" destId="{3FEC61C5-EB3A-4E5E-A397-9C141DF43FEC}" srcOrd="1" destOrd="0" presId="urn:microsoft.com/office/officeart/2005/8/layout/venn2"/>
    <dgm:cxn modelId="{9B0AD78F-F460-40EB-86F1-0E3B035881B9}" type="presOf" srcId="{AE8E8847-2458-40D9-BBC6-15F061451656}" destId="{D46DBA88-99F3-48B5-8344-4C42A4587C9B}" srcOrd="0" destOrd="0" presId="urn:microsoft.com/office/officeart/2005/8/layout/venn2"/>
    <dgm:cxn modelId="{9BF28F9C-4330-4C4F-8A62-F4F695A86566}" type="presOf" srcId="{DDFF1745-5E1B-4C99-8844-48BA33396E07}" destId="{B0376C2F-7B9F-4BF1-B7C0-EA9D83EED28B}" srcOrd="0" destOrd="0" presId="urn:microsoft.com/office/officeart/2005/8/layout/venn2"/>
    <dgm:cxn modelId="{D043E9D3-868A-4BE5-A842-53E2DF5760DA}" type="presOf" srcId="{AE8E8847-2458-40D9-BBC6-15F061451656}" destId="{2F4C3CEF-D558-4F95-AA86-B479124325E0}" srcOrd="1" destOrd="0" presId="urn:microsoft.com/office/officeart/2005/8/layout/venn2"/>
    <dgm:cxn modelId="{AAFBD5EA-63D6-4C50-AFAF-D71CC37EDEE9}" srcId="{DDFF1745-5E1B-4C99-8844-48BA33396E07}" destId="{AE8E8847-2458-40D9-BBC6-15F061451656}" srcOrd="0" destOrd="0" parTransId="{6F589AF1-09F2-4871-9CEA-3C5276CDEABF}" sibTransId="{529714E4-31E4-4D15-9607-CFA9A4BE7355}"/>
    <dgm:cxn modelId="{CD88FA90-DC7D-4FDB-978A-E4E703792C90}" type="presParOf" srcId="{B0376C2F-7B9F-4BF1-B7C0-EA9D83EED28B}" destId="{94D0A078-39D5-45C1-8090-29DD15A81AB0}" srcOrd="0" destOrd="0" presId="urn:microsoft.com/office/officeart/2005/8/layout/venn2"/>
    <dgm:cxn modelId="{06ECA662-AC1F-4336-B7A3-E16F9C9F2495}" type="presParOf" srcId="{94D0A078-39D5-45C1-8090-29DD15A81AB0}" destId="{D46DBA88-99F3-48B5-8344-4C42A4587C9B}" srcOrd="0" destOrd="0" presId="urn:microsoft.com/office/officeart/2005/8/layout/venn2"/>
    <dgm:cxn modelId="{72B379E0-2255-4197-A256-D0B6F57CCF5C}" type="presParOf" srcId="{94D0A078-39D5-45C1-8090-29DD15A81AB0}" destId="{2F4C3CEF-D558-4F95-AA86-B479124325E0}" srcOrd="1" destOrd="0" presId="urn:microsoft.com/office/officeart/2005/8/layout/venn2"/>
    <dgm:cxn modelId="{73CC2A08-7D3A-4830-8537-FA83D318AA2B}" type="presParOf" srcId="{B0376C2F-7B9F-4BF1-B7C0-EA9D83EED28B}" destId="{55F70169-94D7-45FC-807E-7399F65D4D42}" srcOrd="1" destOrd="0" presId="urn:microsoft.com/office/officeart/2005/8/layout/venn2"/>
    <dgm:cxn modelId="{C33EED2F-6BF7-44AC-BD4E-E9835A3B83E5}" type="presParOf" srcId="{55F70169-94D7-45FC-807E-7399F65D4D42}" destId="{8F22AEBE-CC13-411E-8B27-68D202F4550C}" srcOrd="0" destOrd="0" presId="urn:microsoft.com/office/officeart/2005/8/layout/venn2"/>
    <dgm:cxn modelId="{7E26F0AB-56A2-467A-A8E7-24E471F03B4E}" type="presParOf" srcId="{55F70169-94D7-45FC-807E-7399F65D4D42}" destId="{3FEC61C5-EB3A-4E5E-A397-9C141DF43FE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67EAC8-BFA5-49E8-B856-C91336BC80F8}" type="doc">
      <dgm:prSet loTypeId="urn:microsoft.com/office/officeart/2005/8/layout/hierarchy4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38CA08A-5267-4F37-B5B4-5D234C4D586A}">
      <dgm:prSet phldrT="[Texte]"/>
      <dgm:spPr/>
      <dgm:t>
        <a:bodyPr/>
        <a:lstStyle/>
        <a:p>
          <a:r>
            <a:rPr lang="fr-FR" dirty="0"/>
            <a:t>Transport </a:t>
          </a:r>
          <a:r>
            <a:rPr lang="fr-FR" dirty="0" err="1"/>
            <a:t>Sector</a:t>
          </a:r>
          <a:endParaRPr lang="fr-FR" dirty="0"/>
        </a:p>
      </dgm:t>
    </dgm:pt>
    <dgm:pt modelId="{71D4B2F0-430C-4CA7-A7EB-91BAA683D9AF}" type="parTrans" cxnId="{864B06FA-02AF-4A06-843C-E13B94BF61FE}">
      <dgm:prSet/>
      <dgm:spPr/>
      <dgm:t>
        <a:bodyPr/>
        <a:lstStyle/>
        <a:p>
          <a:endParaRPr lang="fr-FR"/>
        </a:p>
      </dgm:t>
    </dgm:pt>
    <dgm:pt modelId="{356D21F2-7D83-4E5F-A93A-2C4D7EE3537B}" type="sibTrans" cxnId="{864B06FA-02AF-4A06-843C-E13B94BF61FE}">
      <dgm:prSet/>
      <dgm:spPr/>
      <dgm:t>
        <a:bodyPr/>
        <a:lstStyle/>
        <a:p>
          <a:endParaRPr lang="fr-FR"/>
        </a:p>
      </dgm:t>
    </dgm:pt>
    <dgm:pt modelId="{752C1288-3C2C-4E61-B4B7-1E622E548F63}">
      <dgm:prSet phldrT="[Texte]"/>
      <dgm:spPr/>
      <dgm:t>
        <a:bodyPr/>
        <a:lstStyle/>
        <a:p>
          <a:r>
            <a:rPr lang="fr-FR" dirty="0" err="1"/>
            <a:t>Freight</a:t>
          </a:r>
          <a:endParaRPr lang="fr-FR" dirty="0"/>
        </a:p>
      </dgm:t>
    </dgm:pt>
    <dgm:pt modelId="{4211D498-B6E4-4AB1-94FF-900B1E62FA84}" type="parTrans" cxnId="{A5808EC3-F419-4A1A-8B3B-15230FCD1C58}">
      <dgm:prSet/>
      <dgm:spPr/>
      <dgm:t>
        <a:bodyPr/>
        <a:lstStyle/>
        <a:p>
          <a:endParaRPr lang="fr-FR"/>
        </a:p>
      </dgm:t>
    </dgm:pt>
    <dgm:pt modelId="{99C97118-97DA-4D3B-9427-EC1E87212DFF}" type="sibTrans" cxnId="{A5808EC3-F419-4A1A-8B3B-15230FCD1C58}">
      <dgm:prSet/>
      <dgm:spPr/>
      <dgm:t>
        <a:bodyPr/>
        <a:lstStyle/>
        <a:p>
          <a:endParaRPr lang="fr-FR"/>
        </a:p>
      </dgm:t>
    </dgm:pt>
    <dgm:pt modelId="{0057C484-9E6C-4097-A462-02A3571A38EF}">
      <dgm:prSet phldrT="[Texte]"/>
      <dgm:spPr/>
      <dgm:t>
        <a:bodyPr/>
        <a:lstStyle/>
        <a:p>
          <a:r>
            <a:rPr lang="fr-FR" dirty="0" err="1"/>
            <a:t>Intercity</a:t>
          </a:r>
          <a:endParaRPr lang="fr-FR" dirty="0"/>
        </a:p>
      </dgm:t>
    </dgm:pt>
    <dgm:pt modelId="{669BB370-8A1C-49E6-910D-BDD42DF27C4E}" type="parTrans" cxnId="{C6EDC181-C8A4-45C1-B834-0C818F0B3200}">
      <dgm:prSet/>
      <dgm:spPr/>
      <dgm:t>
        <a:bodyPr/>
        <a:lstStyle/>
        <a:p>
          <a:endParaRPr lang="fr-FR"/>
        </a:p>
      </dgm:t>
    </dgm:pt>
    <dgm:pt modelId="{1CD6C2CF-2A44-4294-8C99-9808D988DD32}" type="sibTrans" cxnId="{C6EDC181-C8A4-45C1-B834-0C818F0B3200}">
      <dgm:prSet/>
      <dgm:spPr/>
      <dgm:t>
        <a:bodyPr/>
        <a:lstStyle/>
        <a:p>
          <a:endParaRPr lang="fr-FR"/>
        </a:p>
      </dgm:t>
    </dgm:pt>
    <dgm:pt modelId="{2B41E3A3-06BE-4C35-9FD2-620CF4E3B2C4}">
      <dgm:prSet phldrT="[Texte]"/>
      <dgm:spPr/>
      <dgm:t>
        <a:bodyPr/>
        <a:lstStyle/>
        <a:p>
          <a:r>
            <a:rPr lang="fr-FR" dirty="0"/>
            <a:t>Urban</a:t>
          </a:r>
        </a:p>
      </dgm:t>
    </dgm:pt>
    <dgm:pt modelId="{E0C0902D-2D94-4C01-8982-28C564C76E3C}" type="parTrans" cxnId="{B34B518B-3862-4CDB-A2A9-378529208DB4}">
      <dgm:prSet/>
      <dgm:spPr/>
      <dgm:t>
        <a:bodyPr/>
        <a:lstStyle/>
        <a:p>
          <a:endParaRPr lang="fr-FR"/>
        </a:p>
      </dgm:t>
    </dgm:pt>
    <dgm:pt modelId="{FB5AC0E8-2ADD-494C-ABFB-E400E4D62707}" type="sibTrans" cxnId="{B34B518B-3862-4CDB-A2A9-378529208DB4}">
      <dgm:prSet/>
      <dgm:spPr/>
      <dgm:t>
        <a:bodyPr/>
        <a:lstStyle/>
        <a:p>
          <a:endParaRPr lang="fr-FR"/>
        </a:p>
      </dgm:t>
    </dgm:pt>
    <dgm:pt modelId="{01D86DA0-86B7-4049-A410-8097987ECC95}">
      <dgm:prSet phldrT="[Texte]"/>
      <dgm:spPr/>
      <dgm:t>
        <a:bodyPr/>
        <a:lstStyle/>
        <a:p>
          <a:r>
            <a:rPr lang="fr-FR" dirty="0"/>
            <a:t>International &amp; </a:t>
          </a:r>
          <a:r>
            <a:rPr lang="fr-FR" dirty="0" err="1"/>
            <a:t>other</a:t>
          </a:r>
          <a:endParaRPr lang="fr-FR" dirty="0"/>
        </a:p>
      </dgm:t>
    </dgm:pt>
    <dgm:pt modelId="{FC07FAA3-2131-479E-B318-DFB544A74FF2}" type="parTrans" cxnId="{B3B49F81-44F5-4DED-90D2-78AEDBD9C034}">
      <dgm:prSet/>
      <dgm:spPr/>
      <dgm:t>
        <a:bodyPr/>
        <a:lstStyle/>
        <a:p>
          <a:endParaRPr lang="fr-FR"/>
        </a:p>
      </dgm:t>
    </dgm:pt>
    <dgm:pt modelId="{BE4A5D23-01A1-4E2B-AC5C-D785FB63DB98}" type="sibTrans" cxnId="{B3B49F81-44F5-4DED-90D2-78AEDBD9C034}">
      <dgm:prSet/>
      <dgm:spPr/>
      <dgm:t>
        <a:bodyPr/>
        <a:lstStyle/>
        <a:p>
          <a:endParaRPr lang="fr-FR"/>
        </a:p>
      </dgm:t>
    </dgm:pt>
    <dgm:pt modelId="{F882F28C-F27C-4BEB-81FD-2D46742E0603}">
      <dgm:prSet phldrT="[Texte]"/>
      <dgm:spPr/>
      <dgm:t>
        <a:bodyPr/>
        <a:lstStyle/>
        <a:p>
          <a:r>
            <a:rPr lang="fr-FR"/>
            <a:t>Passenger</a:t>
          </a:r>
          <a:endParaRPr lang="fr-FR" dirty="0"/>
        </a:p>
      </dgm:t>
    </dgm:pt>
    <dgm:pt modelId="{86E4A6C6-2393-4EAE-8CAF-08F84BB0CCF7}" type="parTrans" cxnId="{08110CC0-59A2-4485-9FF2-B48E2686979A}">
      <dgm:prSet/>
      <dgm:spPr/>
      <dgm:t>
        <a:bodyPr/>
        <a:lstStyle/>
        <a:p>
          <a:endParaRPr lang="fr-FR"/>
        </a:p>
      </dgm:t>
    </dgm:pt>
    <dgm:pt modelId="{5F5DE942-B5F5-4E2B-8400-985447FC0CC2}" type="sibTrans" cxnId="{08110CC0-59A2-4485-9FF2-B48E2686979A}">
      <dgm:prSet/>
      <dgm:spPr/>
      <dgm:t>
        <a:bodyPr/>
        <a:lstStyle/>
        <a:p>
          <a:endParaRPr lang="fr-FR"/>
        </a:p>
      </dgm:t>
    </dgm:pt>
    <dgm:pt modelId="{0D0FDFF4-7E52-41C6-91A3-A415B41C1807}" type="pres">
      <dgm:prSet presAssocID="{1A67EAC8-BFA5-49E8-B856-C91336BC80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971385-F608-45CB-A9BB-5707B4020992}" type="pres">
      <dgm:prSet presAssocID="{D38CA08A-5267-4F37-B5B4-5D234C4D586A}" presName="vertOne" presStyleCnt="0"/>
      <dgm:spPr/>
    </dgm:pt>
    <dgm:pt modelId="{A45B2F40-49DF-4EF5-B79B-C7D185C20D78}" type="pres">
      <dgm:prSet presAssocID="{D38CA08A-5267-4F37-B5B4-5D234C4D586A}" presName="txOne" presStyleLbl="node0" presStyleIdx="0" presStyleCnt="1" custLinFactNeighborY="27312">
        <dgm:presLayoutVars>
          <dgm:chPref val="3"/>
        </dgm:presLayoutVars>
      </dgm:prSet>
      <dgm:spPr/>
    </dgm:pt>
    <dgm:pt modelId="{4030D464-A8BA-4E8A-91DD-A7FFEFD13023}" type="pres">
      <dgm:prSet presAssocID="{D38CA08A-5267-4F37-B5B4-5D234C4D586A}" presName="parTransOne" presStyleCnt="0"/>
      <dgm:spPr/>
    </dgm:pt>
    <dgm:pt modelId="{80509C5F-734D-4677-98BC-40C176C14874}" type="pres">
      <dgm:prSet presAssocID="{D38CA08A-5267-4F37-B5B4-5D234C4D586A}" presName="horzOne" presStyleCnt="0"/>
      <dgm:spPr/>
    </dgm:pt>
    <dgm:pt modelId="{F5377111-2B96-4865-B7D5-6D2BC1874545}" type="pres">
      <dgm:prSet presAssocID="{752C1288-3C2C-4E61-B4B7-1E622E548F63}" presName="vertTwo" presStyleCnt="0"/>
      <dgm:spPr/>
    </dgm:pt>
    <dgm:pt modelId="{3095CE91-117C-4274-AF20-7696A4A99505}" type="pres">
      <dgm:prSet presAssocID="{752C1288-3C2C-4E61-B4B7-1E622E548F63}" presName="txTwo" presStyleLbl="node2" presStyleIdx="0" presStyleCnt="3" custScaleY="208391">
        <dgm:presLayoutVars>
          <dgm:chPref val="3"/>
        </dgm:presLayoutVars>
      </dgm:prSet>
      <dgm:spPr/>
    </dgm:pt>
    <dgm:pt modelId="{1C6907FC-7E09-4765-82B1-4AED1AD4D6F3}" type="pres">
      <dgm:prSet presAssocID="{752C1288-3C2C-4E61-B4B7-1E622E548F63}" presName="horzTwo" presStyleCnt="0"/>
      <dgm:spPr/>
    </dgm:pt>
    <dgm:pt modelId="{06EB4C02-2968-4F7C-BBCC-635B0E0491AC}" type="pres">
      <dgm:prSet presAssocID="{99C97118-97DA-4D3B-9427-EC1E87212DFF}" presName="sibSpaceTwo" presStyleCnt="0"/>
      <dgm:spPr/>
    </dgm:pt>
    <dgm:pt modelId="{D6F5B08F-DA2B-4AC5-B611-93BF5F290190}" type="pres">
      <dgm:prSet presAssocID="{F882F28C-F27C-4BEB-81FD-2D46742E0603}" presName="vertTwo" presStyleCnt="0"/>
      <dgm:spPr/>
    </dgm:pt>
    <dgm:pt modelId="{81A25512-DFD6-4BBF-8E7F-1F152B05E66D}" type="pres">
      <dgm:prSet presAssocID="{F882F28C-F27C-4BEB-81FD-2D46742E0603}" presName="txTwo" presStyleLbl="node2" presStyleIdx="1" presStyleCnt="3">
        <dgm:presLayoutVars>
          <dgm:chPref val="3"/>
        </dgm:presLayoutVars>
      </dgm:prSet>
      <dgm:spPr/>
    </dgm:pt>
    <dgm:pt modelId="{A795CB56-2B27-470A-9F77-B0544D4E6AE5}" type="pres">
      <dgm:prSet presAssocID="{F882F28C-F27C-4BEB-81FD-2D46742E0603}" presName="parTransTwo" presStyleCnt="0"/>
      <dgm:spPr/>
    </dgm:pt>
    <dgm:pt modelId="{3CC37FB6-6796-4CBB-91B1-0C80E1F8B807}" type="pres">
      <dgm:prSet presAssocID="{F882F28C-F27C-4BEB-81FD-2D46742E0603}" presName="horzTwo" presStyleCnt="0"/>
      <dgm:spPr/>
    </dgm:pt>
    <dgm:pt modelId="{6DC4A8A4-8C84-4215-B598-1161C2D215FE}" type="pres">
      <dgm:prSet presAssocID="{0057C484-9E6C-4097-A462-02A3571A38EF}" presName="vertThree" presStyleCnt="0"/>
      <dgm:spPr/>
    </dgm:pt>
    <dgm:pt modelId="{0C732D4A-FEB7-4C52-ADA0-BD8426CD78B0}" type="pres">
      <dgm:prSet presAssocID="{0057C484-9E6C-4097-A462-02A3571A38EF}" presName="txThree" presStyleLbl="node3" presStyleIdx="0" presStyleCnt="2">
        <dgm:presLayoutVars>
          <dgm:chPref val="3"/>
        </dgm:presLayoutVars>
      </dgm:prSet>
      <dgm:spPr/>
    </dgm:pt>
    <dgm:pt modelId="{34793085-FB21-4007-BA4A-3DEEF7D0E9FE}" type="pres">
      <dgm:prSet presAssocID="{0057C484-9E6C-4097-A462-02A3571A38EF}" presName="horzThree" presStyleCnt="0"/>
      <dgm:spPr/>
    </dgm:pt>
    <dgm:pt modelId="{D66E071D-93BF-44E0-96D4-E42CEB4C1B49}" type="pres">
      <dgm:prSet presAssocID="{1CD6C2CF-2A44-4294-8C99-9808D988DD32}" presName="sibSpaceThree" presStyleCnt="0"/>
      <dgm:spPr/>
    </dgm:pt>
    <dgm:pt modelId="{B6970C88-5790-4014-A17A-D43ACFE869FA}" type="pres">
      <dgm:prSet presAssocID="{2B41E3A3-06BE-4C35-9FD2-620CF4E3B2C4}" presName="vertThree" presStyleCnt="0"/>
      <dgm:spPr/>
    </dgm:pt>
    <dgm:pt modelId="{7F086632-5C14-4723-81C3-CFA0A3A0CB8C}" type="pres">
      <dgm:prSet presAssocID="{2B41E3A3-06BE-4C35-9FD2-620CF4E3B2C4}" presName="txThree" presStyleLbl="node3" presStyleIdx="1" presStyleCnt="2">
        <dgm:presLayoutVars>
          <dgm:chPref val="3"/>
        </dgm:presLayoutVars>
      </dgm:prSet>
      <dgm:spPr/>
    </dgm:pt>
    <dgm:pt modelId="{60FCA78E-EE8C-4030-837C-A77951EB6F59}" type="pres">
      <dgm:prSet presAssocID="{2B41E3A3-06BE-4C35-9FD2-620CF4E3B2C4}" presName="horzThree" presStyleCnt="0"/>
      <dgm:spPr/>
    </dgm:pt>
    <dgm:pt modelId="{84620374-95C6-4DD8-B703-7BB6C0BC52F9}" type="pres">
      <dgm:prSet presAssocID="{5F5DE942-B5F5-4E2B-8400-985447FC0CC2}" presName="sibSpaceTwo" presStyleCnt="0"/>
      <dgm:spPr/>
    </dgm:pt>
    <dgm:pt modelId="{CA644EEB-C6B0-4F1D-BFCD-EE7A74DB3358}" type="pres">
      <dgm:prSet presAssocID="{01D86DA0-86B7-4049-A410-8097987ECC95}" presName="vertTwo" presStyleCnt="0"/>
      <dgm:spPr/>
    </dgm:pt>
    <dgm:pt modelId="{7A2BFBC1-FAE3-49A5-9B28-21496D7C6908}" type="pres">
      <dgm:prSet presAssocID="{01D86DA0-86B7-4049-A410-8097987ECC95}" presName="txTwo" presStyleLbl="node2" presStyleIdx="2" presStyleCnt="3" custScaleY="210879">
        <dgm:presLayoutVars>
          <dgm:chPref val="3"/>
        </dgm:presLayoutVars>
      </dgm:prSet>
      <dgm:spPr/>
    </dgm:pt>
    <dgm:pt modelId="{7E4F52EF-EF99-4D0F-86B4-0FAD1BFD7A71}" type="pres">
      <dgm:prSet presAssocID="{01D86DA0-86B7-4049-A410-8097987ECC95}" presName="horzTwo" presStyleCnt="0"/>
      <dgm:spPr/>
    </dgm:pt>
  </dgm:ptLst>
  <dgm:cxnLst>
    <dgm:cxn modelId="{A8D4DE10-7188-44BC-8753-4A67A6A77FA5}" type="presOf" srcId="{1A67EAC8-BFA5-49E8-B856-C91336BC80F8}" destId="{0D0FDFF4-7E52-41C6-91A3-A415B41C1807}" srcOrd="0" destOrd="0" presId="urn:microsoft.com/office/officeart/2005/8/layout/hierarchy4"/>
    <dgm:cxn modelId="{4B400D38-E49A-4F47-B453-B099D89A5D3D}" type="presOf" srcId="{752C1288-3C2C-4E61-B4B7-1E622E548F63}" destId="{3095CE91-117C-4274-AF20-7696A4A99505}" srcOrd="0" destOrd="0" presId="urn:microsoft.com/office/officeart/2005/8/layout/hierarchy4"/>
    <dgm:cxn modelId="{982F5E65-01D0-4415-8B24-121CA84F98CF}" type="presOf" srcId="{01D86DA0-86B7-4049-A410-8097987ECC95}" destId="{7A2BFBC1-FAE3-49A5-9B28-21496D7C6908}" srcOrd="0" destOrd="0" presId="urn:microsoft.com/office/officeart/2005/8/layout/hierarchy4"/>
    <dgm:cxn modelId="{B1DB6368-FD9D-4C57-9EE3-0C46E1AD588D}" type="presOf" srcId="{2B41E3A3-06BE-4C35-9FD2-620CF4E3B2C4}" destId="{7F086632-5C14-4723-81C3-CFA0A3A0CB8C}" srcOrd="0" destOrd="0" presId="urn:microsoft.com/office/officeart/2005/8/layout/hierarchy4"/>
    <dgm:cxn modelId="{B3B49F81-44F5-4DED-90D2-78AEDBD9C034}" srcId="{D38CA08A-5267-4F37-B5B4-5D234C4D586A}" destId="{01D86DA0-86B7-4049-A410-8097987ECC95}" srcOrd="2" destOrd="0" parTransId="{FC07FAA3-2131-479E-B318-DFB544A74FF2}" sibTransId="{BE4A5D23-01A1-4E2B-AC5C-D785FB63DB98}"/>
    <dgm:cxn modelId="{C6EDC181-C8A4-45C1-B834-0C818F0B3200}" srcId="{F882F28C-F27C-4BEB-81FD-2D46742E0603}" destId="{0057C484-9E6C-4097-A462-02A3571A38EF}" srcOrd="0" destOrd="0" parTransId="{669BB370-8A1C-49E6-910D-BDD42DF27C4E}" sibTransId="{1CD6C2CF-2A44-4294-8C99-9808D988DD32}"/>
    <dgm:cxn modelId="{30093E8A-8554-4F98-9AC7-385578744881}" type="presOf" srcId="{0057C484-9E6C-4097-A462-02A3571A38EF}" destId="{0C732D4A-FEB7-4C52-ADA0-BD8426CD78B0}" srcOrd="0" destOrd="0" presId="urn:microsoft.com/office/officeart/2005/8/layout/hierarchy4"/>
    <dgm:cxn modelId="{B34B518B-3862-4CDB-A2A9-378529208DB4}" srcId="{F882F28C-F27C-4BEB-81FD-2D46742E0603}" destId="{2B41E3A3-06BE-4C35-9FD2-620CF4E3B2C4}" srcOrd="1" destOrd="0" parTransId="{E0C0902D-2D94-4C01-8982-28C564C76E3C}" sibTransId="{FB5AC0E8-2ADD-494C-ABFB-E400E4D62707}"/>
    <dgm:cxn modelId="{7A9A4A8F-A0BE-4B70-B1C8-E3FAEDBEBE71}" type="presOf" srcId="{F882F28C-F27C-4BEB-81FD-2D46742E0603}" destId="{81A25512-DFD6-4BBF-8E7F-1F152B05E66D}" srcOrd="0" destOrd="0" presId="urn:microsoft.com/office/officeart/2005/8/layout/hierarchy4"/>
    <dgm:cxn modelId="{08110CC0-59A2-4485-9FF2-B48E2686979A}" srcId="{D38CA08A-5267-4F37-B5B4-5D234C4D586A}" destId="{F882F28C-F27C-4BEB-81FD-2D46742E0603}" srcOrd="1" destOrd="0" parTransId="{86E4A6C6-2393-4EAE-8CAF-08F84BB0CCF7}" sibTransId="{5F5DE942-B5F5-4E2B-8400-985447FC0CC2}"/>
    <dgm:cxn modelId="{A5808EC3-F419-4A1A-8B3B-15230FCD1C58}" srcId="{D38CA08A-5267-4F37-B5B4-5D234C4D586A}" destId="{752C1288-3C2C-4E61-B4B7-1E622E548F63}" srcOrd="0" destOrd="0" parTransId="{4211D498-B6E4-4AB1-94FF-900B1E62FA84}" sibTransId="{99C97118-97DA-4D3B-9427-EC1E87212DFF}"/>
    <dgm:cxn modelId="{D5D612CE-7EBC-493B-9CC7-1FD7778F1B40}" type="presOf" srcId="{D38CA08A-5267-4F37-B5B4-5D234C4D586A}" destId="{A45B2F40-49DF-4EF5-B79B-C7D185C20D78}" srcOrd="0" destOrd="0" presId="urn:microsoft.com/office/officeart/2005/8/layout/hierarchy4"/>
    <dgm:cxn modelId="{864B06FA-02AF-4A06-843C-E13B94BF61FE}" srcId="{1A67EAC8-BFA5-49E8-B856-C91336BC80F8}" destId="{D38CA08A-5267-4F37-B5B4-5D234C4D586A}" srcOrd="0" destOrd="0" parTransId="{71D4B2F0-430C-4CA7-A7EB-91BAA683D9AF}" sibTransId="{356D21F2-7D83-4E5F-A93A-2C4D7EE3537B}"/>
    <dgm:cxn modelId="{06B4DBB0-5D34-4CCC-8901-C3B4FDE0DED0}" type="presParOf" srcId="{0D0FDFF4-7E52-41C6-91A3-A415B41C1807}" destId="{C4971385-F608-45CB-A9BB-5707B4020992}" srcOrd="0" destOrd="0" presId="urn:microsoft.com/office/officeart/2005/8/layout/hierarchy4"/>
    <dgm:cxn modelId="{B0122B8B-F67B-49C4-BCE9-6F57666466B0}" type="presParOf" srcId="{C4971385-F608-45CB-A9BB-5707B4020992}" destId="{A45B2F40-49DF-4EF5-B79B-C7D185C20D78}" srcOrd="0" destOrd="0" presId="urn:microsoft.com/office/officeart/2005/8/layout/hierarchy4"/>
    <dgm:cxn modelId="{0F0EE3DD-910D-4E9F-BDFA-CF703BB25FFA}" type="presParOf" srcId="{C4971385-F608-45CB-A9BB-5707B4020992}" destId="{4030D464-A8BA-4E8A-91DD-A7FFEFD13023}" srcOrd="1" destOrd="0" presId="urn:microsoft.com/office/officeart/2005/8/layout/hierarchy4"/>
    <dgm:cxn modelId="{393E4670-EA1B-4EE1-8FB7-FD3FF2AF9B6F}" type="presParOf" srcId="{C4971385-F608-45CB-A9BB-5707B4020992}" destId="{80509C5F-734D-4677-98BC-40C176C14874}" srcOrd="2" destOrd="0" presId="urn:microsoft.com/office/officeart/2005/8/layout/hierarchy4"/>
    <dgm:cxn modelId="{4A90779E-34AE-463C-9201-F354C5559A93}" type="presParOf" srcId="{80509C5F-734D-4677-98BC-40C176C14874}" destId="{F5377111-2B96-4865-B7D5-6D2BC1874545}" srcOrd="0" destOrd="0" presId="urn:microsoft.com/office/officeart/2005/8/layout/hierarchy4"/>
    <dgm:cxn modelId="{E1FB20A9-7666-499D-9246-F2F25480D64A}" type="presParOf" srcId="{F5377111-2B96-4865-B7D5-6D2BC1874545}" destId="{3095CE91-117C-4274-AF20-7696A4A99505}" srcOrd="0" destOrd="0" presId="urn:microsoft.com/office/officeart/2005/8/layout/hierarchy4"/>
    <dgm:cxn modelId="{7735741B-07EC-424B-8198-0E0FBBFE78CF}" type="presParOf" srcId="{F5377111-2B96-4865-B7D5-6D2BC1874545}" destId="{1C6907FC-7E09-4765-82B1-4AED1AD4D6F3}" srcOrd="1" destOrd="0" presId="urn:microsoft.com/office/officeart/2005/8/layout/hierarchy4"/>
    <dgm:cxn modelId="{CBE7363D-FD2E-4978-ABAB-982AF90526DB}" type="presParOf" srcId="{80509C5F-734D-4677-98BC-40C176C14874}" destId="{06EB4C02-2968-4F7C-BBCC-635B0E0491AC}" srcOrd="1" destOrd="0" presId="urn:microsoft.com/office/officeart/2005/8/layout/hierarchy4"/>
    <dgm:cxn modelId="{B8720649-1F38-4C20-A97B-9387053B09A4}" type="presParOf" srcId="{80509C5F-734D-4677-98BC-40C176C14874}" destId="{D6F5B08F-DA2B-4AC5-B611-93BF5F290190}" srcOrd="2" destOrd="0" presId="urn:microsoft.com/office/officeart/2005/8/layout/hierarchy4"/>
    <dgm:cxn modelId="{23FFFF98-CBB0-4D6A-A1DB-888FBAED80C6}" type="presParOf" srcId="{D6F5B08F-DA2B-4AC5-B611-93BF5F290190}" destId="{81A25512-DFD6-4BBF-8E7F-1F152B05E66D}" srcOrd="0" destOrd="0" presId="urn:microsoft.com/office/officeart/2005/8/layout/hierarchy4"/>
    <dgm:cxn modelId="{6C0E4666-AF1C-4410-BA4E-38E02A42AE58}" type="presParOf" srcId="{D6F5B08F-DA2B-4AC5-B611-93BF5F290190}" destId="{A795CB56-2B27-470A-9F77-B0544D4E6AE5}" srcOrd="1" destOrd="0" presId="urn:microsoft.com/office/officeart/2005/8/layout/hierarchy4"/>
    <dgm:cxn modelId="{78C8A7EC-5195-4985-BCE1-03F0AC133617}" type="presParOf" srcId="{D6F5B08F-DA2B-4AC5-B611-93BF5F290190}" destId="{3CC37FB6-6796-4CBB-91B1-0C80E1F8B807}" srcOrd="2" destOrd="0" presId="urn:microsoft.com/office/officeart/2005/8/layout/hierarchy4"/>
    <dgm:cxn modelId="{E6A4C85C-EAE6-4621-84EB-192962B17AEB}" type="presParOf" srcId="{3CC37FB6-6796-4CBB-91B1-0C80E1F8B807}" destId="{6DC4A8A4-8C84-4215-B598-1161C2D215FE}" srcOrd="0" destOrd="0" presId="urn:microsoft.com/office/officeart/2005/8/layout/hierarchy4"/>
    <dgm:cxn modelId="{A676ACA6-E1BD-41FE-9ACC-BDA60EDC1B84}" type="presParOf" srcId="{6DC4A8A4-8C84-4215-B598-1161C2D215FE}" destId="{0C732D4A-FEB7-4C52-ADA0-BD8426CD78B0}" srcOrd="0" destOrd="0" presId="urn:microsoft.com/office/officeart/2005/8/layout/hierarchy4"/>
    <dgm:cxn modelId="{EEEF9303-57D2-4F08-B78C-3F439823AD3F}" type="presParOf" srcId="{6DC4A8A4-8C84-4215-B598-1161C2D215FE}" destId="{34793085-FB21-4007-BA4A-3DEEF7D0E9FE}" srcOrd="1" destOrd="0" presId="urn:microsoft.com/office/officeart/2005/8/layout/hierarchy4"/>
    <dgm:cxn modelId="{DF566B61-CCB8-430D-A563-099B9ED2F7F7}" type="presParOf" srcId="{3CC37FB6-6796-4CBB-91B1-0C80E1F8B807}" destId="{D66E071D-93BF-44E0-96D4-E42CEB4C1B49}" srcOrd="1" destOrd="0" presId="urn:microsoft.com/office/officeart/2005/8/layout/hierarchy4"/>
    <dgm:cxn modelId="{2CBD42A8-4996-420F-934A-9193144A8EFA}" type="presParOf" srcId="{3CC37FB6-6796-4CBB-91B1-0C80E1F8B807}" destId="{B6970C88-5790-4014-A17A-D43ACFE869FA}" srcOrd="2" destOrd="0" presId="urn:microsoft.com/office/officeart/2005/8/layout/hierarchy4"/>
    <dgm:cxn modelId="{D3F2CE6E-111F-4E77-8704-382ABBAE5BD8}" type="presParOf" srcId="{B6970C88-5790-4014-A17A-D43ACFE869FA}" destId="{7F086632-5C14-4723-81C3-CFA0A3A0CB8C}" srcOrd="0" destOrd="0" presId="urn:microsoft.com/office/officeart/2005/8/layout/hierarchy4"/>
    <dgm:cxn modelId="{1644E63C-0D48-4517-BB6A-0C4156DC2902}" type="presParOf" srcId="{B6970C88-5790-4014-A17A-D43ACFE869FA}" destId="{60FCA78E-EE8C-4030-837C-A77951EB6F59}" srcOrd="1" destOrd="0" presId="urn:microsoft.com/office/officeart/2005/8/layout/hierarchy4"/>
    <dgm:cxn modelId="{CF0F135F-61B9-4C58-8B66-8E5754940523}" type="presParOf" srcId="{80509C5F-734D-4677-98BC-40C176C14874}" destId="{84620374-95C6-4DD8-B703-7BB6C0BC52F9}" srcOrd="3" destOrd="0" presId="urn:microsoft.com/office/officeart/2005/8/layout/hierarchy4"/>
    <dgm:cxn modelId="{A9E2AB14-27DB-42F9-AB7B-073ED04151A4}" type="presParOf" srcId="{80509C5F-734D-4677-98BC-40C176C14874}" destId="{CA644EEB-C6B0-4F1D-BFCD-EE7A74DB3358}" srcOrd="4" destOrd="0" presId="urn:microsoft.com/office/officeart/2005/8/layout/hierarchy4"/>
    <dgm:cxn modelId="{1CCB80D3-3420-4B1C-9528-E22441BAA6BA}" type="presParOf" srcId="{CA644EEB-C6B0-4F1D-BFCD-EE7A74DB3358}" destId="{7A2BFBC1-FAE3-49A5-9B28-21496D7C6908}" srcOrd="0" destOrd="0" presId="urn:microsoft.com/office/officeart/2005/8/layout/hierarchy4"/>
    <dgm:cxn modelId="{85E0FC2F-02CF-42F5-AC26-041BAF10FAE2}" type="presParOf" srcId="{CA644EEB-C6B0-4F1D-BFCD-EE7A74DB3358}" destId="{7E4F52EF-EF99-4D0F-86B4-0FAD1BFD7A7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E195D0-4D3F-47FD-BAE7-250E2D0AE11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B4B9BC7-5825-4E1D-A049-0222B6F9271D}">
      <dgm:prSet phldrT="[Texte]"/>
      <dgm:spPr/>
      <dgm:t>
        <a:bodyPr/>
        <a:lstStyle/>
        <a:p>
          <a:r>
            <a:rPr lang="fr-FR" dirty="0" err="1"/>
            <a:t>Freight</a:t>
          </a:r>
          <a:endParaRPr lang="fr-FR" dirty="0"/>
        </a:p>
      </dgm:t>
    </dgm:pt>
    <dgm:pt modelId="{AAF40530-CA7F-471D-9CA1-09C71BB4A990}" type="parTrans" cxnId="{98F14CEE-4A00-4E63-B637-5F0E4367537A}">
      <dgm:prSet/>
      <dgm:spPr/>
      <dgm:t>
        <a:bodyPr/>
        <a:lstStyle/>
        <a:p>
          <a:endParaRPr lang="fr-FR"/>
        </a:p>
      </dgm:t>
    </dgm:pt>
    <dgm:pt modelId="{42136D6E-6162-4EAE-9FC0-5FA41FBD13EC}" type="sibTrans" cxnId="{98F14CEE-4A00-4E63-B637-5F0E4367537A}">
      <dgm:prSet/>
      <dgm:spPr/>
      <dgm:t>
        <a:bodyPr/>
        <a:lstStyle/>
        <a:p>
          <a:endParaRPr lang="fr-FR"/>
        </a:p>
      </dgm:t>
    </dgm:pt>
    <dgm:pt modelId="{492497AE-F175-4C90-AF02-531B7309A31C}">
      <dgm:prSet phldrT="[Texte]"/>
      <dgm:spPr/>
      <dgm:t>
        <a:bodyPr/>
        <a:lstStyle/>
        <a:p>
          <a:r>
            <a:rPr lang="fr-FR" dirty="0" err="1"/>
            <a:t>Intercity</a:t>
          </a:r>
          <a:endParaRPr lang="fr-FR" dirty="0"/>
        </a:p>
      </dgm:t>
    </dgm:pt>
    <dgm:pt modelId="{14A1EC6F-3877-423E-A178-ED2941A25AAE}" type="parTrans" cxnId="{47108F1A-9A9F-4921-B6FB-88F6EFF8D87F}">
      <dgm:prSet/>
      <dgm:spPr/>
      <dgm:t>
        <a:bodyPr/>
        <a:lstStyle/>
        <a:p>
          <a:endParaRPr lang="fr-FR"/>
        </a:p>
      </dgm:t>
    </dgm:pt>
    <dgm:pt modelId="{7BAB0BF4-AB8A-44AE-A03B-A1FCF06295AE}" type="sibTrans" cxnId="{47108F1A-9A9F-4921-B6FB-88F6EFF8D87F}">
      <dgm:prSet/>
      <dgm:spPr/>
      <dgm:t>
        <a:bodyPr/>
        <a:lstStyle/>
        <a:p>
          <a:endParaRPr lang="fr-FR"/>
        </a:p>
      </dgm:t>
    </dgm:pt>
    <dgm:pt modelId="{473A7E90-B829-4EBA-9565-B4AB5800632F}">
      <dgm:prSet phldrT="[Texte]"/>
      <dgm:spPr/>
      <dgm:t>
        <a:bodyPr/>
        <a:lstStyle/>
        <a:p>
          <a:r>
            <a:rPr lang="fr-FR" dirty="0"/>
            <a:t>Cars</a:t>
          </a:r>
        </a:p>
      </dgm:t>
    </dgm:pt>
    <dgm:pt modelId="{92DA4CCF-5B27-4CEA-8E9B-3C15B466F6CF}" type="parTrans" cxnId="{F978F48B-CA84-4E03-9493-D8017DF9C247}">
      <dgm:prSet/>
      <dgm:spPr/>
      <dgm:t>
        <a:bodyPr/>
        <a:lstStyle/>
        <a:p>
          <a:endParaRPr lang="fr-FR"/>
        </a:p>
      </dgm:t>
    </dgm:pt>
    <dgm:pt modelId="{4DEA082A-8E43-4ABC-91D3-629463E1120C}" type="sibTrans" cxnId="{F978F48B-CA84-4E03-9493-D8017DF9C247}">
      <dgm:prSet/>
      <dgm:spPr/>
      <dgm:t>
        <a:bodyPr/>
        <a:lstStyle/>
        <a:p>
          <a:endParaRPr lang="fr-FR"/>
        </a:p>
      </dgm:t>
    </dgm:pt>
    <dgm:pt modelId="{7DDC03BC-460F-4E27-8855-DF711F51B29B}">
      <dgm:prSet phldrT="[Texte]"/>
      <dgm:spPr/>
      <dgm:t>
        <a:bodyPr/>
        <a:lstStyle/>
        <a:p>
          <a:r>
            <a:rPr lang="fr-FR" dirty="0"/>
            <a:t>Public transportation</a:t>
          </a:r>
        </a:p>
      </dgm:t>
    </dgm:pt>
    <dgm:pt modelId="{9C5A0407-018C-4ED4-B888-A8AACAE1D850}" type="parTrans" cxnId="{00F1F252-BAA5-4BE6-8868-066A569A4299}">
      <dgm:prSet/>
      <dgm:spPr/>
      <dgm:t>
        <a:bodyPr/>
        <a:lstStyle/>
        <a:p>
          <a:endParaRPr lang="fr-FR"/>
        </a:p>
      </dgm:t>
    </dgm:pt>
    <dgm:pt modelId="{28FE14EC-432C-4AB8-8391-42533A3BFE7A}" type="sibTrans" cxnId="{00F1F252-BAA5-4BE6-8868-066A569A4299}">
      <dgm:prSet/>
      <dgm:spPr/>
      <dgm:t>
        <a:bodyPr/>
        <a:lstStyle/>
        <a:p>
          <a:endParaRPr lang="fr-FR"/>
        </a:p>
      </dgm:t>
    </dgm:pt>
    <dgm:pt modelId="{2A1294A6-A3C2-4575-9162-294EAD722F4D}">
      <dgm:prSet phldrT="[Texte]"/>
      <dgm:spPr/>
      <dgm:t>
        <a:bodyPr/>
        <a:lstStyle/>
        <a:p>
          <a:r>
            <a:rPr lang="fr-FR" dirty="0"/>
            <a:t>Urban</a:t>
          </a:r>
        </a:p>
      </dgm:t>
    </dgm:pt>
    <dgm:pt modelId="{BEDCAEBE-7080-4040-85BB-1B96C48BA36E}" type="parTrans" cxnId="{2CE81864-7E96-4ABA-ADB4-0D978EDEE29A}">
      <dgm:prSet/>
      <dgm:spPr/>
      <dgm:t>
        <a:bodyPr/>
        <a:lstStyle/>
        <a:p>
          <a:endParaRPr lang="fr-FR"/>
        </a:p>
      </dgm:t>
    </dgm:pt>
    <dgm:pt modelId="{096095D0-241C-44CC-90CF-708D9904040C}" type="sibTrans" cxnId="{2CE81864-7E96-4ABA-ADB4-0D978EDEE29A}">
      <dgm:prSet/>
      <dgm:spPr/>
      <dgm:t>
        <a:bodyPr/>
        <a:lstStyle/>
        <a:p>
          <a:endParaRPr lang="fr-FR"/>
        </a:p>
      </dgm:t>
    </dgm:pt>
    <dgm:pt modelId="{AA9D2FEE-0281-4769-8B36-A3CAB10DEC29}">
      <dgm:prSet phldrT="[Texte]"/>
      <dgm:spPr/>
      <dgm:t>
        <a:bodyPr/>
        <a:lstStyle/>
        <a:p>
          <a:r>
            <a:rPr lang="fr-FR" dirty="0"/>
            <a:t>Cars</a:t>
          </a:r>
        </a:p>
      </dgm:t>
    </dgm:pt>
    <dgm:pt modelId="{D3AE9EE0-31B0-4FC2-BB89-4E68F46B9FFB}" type="parTrans" cxnId="{A61D59D6-AD66-420B-A33A-79FBCC73A784}">
      <dgm:prSet/>
      <dgm:spPr/>
      <dgm:t>
        <a:bodyPr/>
        <a:lstStyle/>
        <a:p>
          <a:endParaRPr lang="fr-FR"/>
        </a:p>
      </dgm:t>
    </dgm:pt>
    <dgm:pt modelId="{38545E3B-CCB0-4473-BCB8-B2FA761F2684}" type="sibTrans" cxnId="{A61D59D6-AD66-420B-A33A-79FBCC73A784}">
      <dgm:prSet/>
      <dgm:spPr/>
      <dgm:t>
        <a:bodyPr/>
        <a:lstStyle/>
        <a:p>
          <a:endParaRPr lang="fr-FR"/>
        </a:p>
      </dgm:t>
    </dgm:pt>
    <dgm:pt modelId="{FE75640B-795C-4134-9C5C-81913C23463F}">
      <dgm:prSet phldrT="[Texte]"/>
      <dgm:spPr/>
      <dgm:t>
        <a:bodyPr/>
        <a:lstStyle/>
        <a:p>
          <a:r>
            <a:rPr lang="fr-FR"/>
            <a:t>Passenger</a:t>
          </a:r>
          <a:endParaRPr lang="fr-FR" dirty="0"/>
        </a:p>
      </dgm:t>
    </dgm:pt>
    <dgm:pt modelId="{3D656C2C-A96D-4300-880C-B04DEC6996F8}" type="parTrans" cxnId="{E36B3EDA-5D05-4547-B97F-945489056877}">
      <dgm:prSet/>
      <dgm:spPr/>
      <dgm:t>
        <a:bodyPr/>
        <a:lstStyle/>
        <a:p>
          <a:endParaRPr lang="fr-FR"/>
        </a:p>
      </dgm:t>
    </dgm:pt>
    <dgm:pt modelId="{80EB962D-0928-4453-906A-8747300DA3B3}" type="sibTrans" cxnId="{E36B3EDA-5D05-4547-B97F-945489056877}">
      <dgm:prSet/>
      <dgm:spPr/>
      <dgm:t>
        <a:bodyPr/>
        <a:lstStyle/>
        <a:p>
          <a:endParaRPr lang="fr-FR"/>
        </a:p>
      </dgm:t>
    </dgm:pt>
    <dgm:pt modelId="{562AEE0A-4DBE-4C48-9024-B6B9B63496CB}">
      <dgm:prSet phldrT="[Texte]"/>
      <dgm:spPr/>
      <dgm:t>
        <a:bodyPr/>
        <a:lstStyle/>
        <a:p>
          <a:r>
            <a:rPr lang="fr-FR" dirty="0"/>
            <a:t>Trucks</a:t>
          </a:r>
        </a:p>
      </dgm:t>
    </dgm:pt>
    <dgm:pt modelId="{8ACF2E31-700F-4175-B05A-10DAD51B0F84}" type="parTrans" cxnId="{91438076-86B9-4BE6-A8AA-4138B77484B2}">
      <dgm:prSet/>
      <dgm:spPr/>
      <dgm:t>
        <a:bodyPr/>
        <a:lstStyle/>
        <a:p>
          <a:endParaRPr lang="fr-FR"/>
        </a:p>
      </dgm:t>
    </dgm:pt>
    <dgm:pt modelId="{ADF534E2-1716-4CD4-85B5-3DE8DCC7E869}" type="sibTrans" cxnId="{91438076-86B9-4BE6-A8AA-4138B77484B2}">
      <dgm:prSet/>
      <dgm:spPr/>
      <dgm:t>
        <a:bodyPr/>
        <a:lstStyle/>
        <a:p>
          <a:endParaRPr lang="fr-FR"/>
        </a:p>
      </dgm:t>
    </dgm:pt>
    <dgm:pt modelId="{A8067950-80FE-4C50-BA53-16293A828C1B}">
      <dgm:prSet phldrT="[Texte]"/>
      <dgm:spPr/>
      <dgm:t>
        <a:bodyPr/>
        <a:lstStyle/>
        <a:p>
          <a:r>
            <a:rPr lang="fr-FR" dirty="0"/>
            <a:t>Train</a:t>
          </a:r>
        </a:p>
      </dgm:t>
    </dgm:pt>
    <dgm:pt modelId="{0C9B9F7F-5DEC-4A6B-A948-63338E37C49C}" type="parTrans" cxnId="{0D924B68-D4EA-42E9-A5D4-F1F73B1595B1}">
      <dgm:prSet/>
      <dgm:spPr/>
      <dgm:t>
        <a:bodyPr/>
        <a:lstStyle/>
        <a:p>
          <a:endParaRPr lang="fr-FR"/>
        </a:p>
      </dgm:t>
    </dgm:pt>
    <dgm:pt modelId="{69231EEC-AC46-465E-A6AC-0A6618130836}" type="sibTrans" cxnId="{0D924B68-D4EA-42E9-A5D4-F1F73B1595B1}">
      <dgm:prSet/>
      <dgm:spPr/>
      <dgm:t>
        <a:bodyPr/>
        <a:lstStyle/>
        <a:p>
          <a:endParaRPr lang="fr-FR"/>
        </a:p>
      </dgm:t>
    </dgm:pt>
    <dgm:pt modelId="{FF865FB6-90E7-401E-AF03-74857F70B375}">
      <dgm:prSet phldrT="[Texte]"/>
      <dgm:spPr/>
      <dgm:t>
        <a:bodyPr/>
        <a:lstStyle/>
        <a:p>
          <a:r>
            <a:rPr lang="fr-FR" dirty="0"/>
            <a:t>Boat</a:t>
          </a:r>
        </a:p>
      </dgm:t>
    </dgm:pt>
    <dgm:pt modelId="{968CD6CB-B198-4690-808A-3F090FB6CAA0}" type="parTrans" cxnId="{D89C1D95-AB7B-4F43-8880-102754B38190}">
      <dgm:prSet/>
      <dgm:spPr/>
      <dgm:t>
        <a:bodyPr/>
        <a:lstStyle/>
        <a:p>
          <a:endParaRPr lang="fr-FR"/>
        </a:p>
      </dgm:t>
    </dgm:pt>
    <dgm:pt modelId="{16D2EA20-21E2-45E5-8BF8-8B0D094DE539}" type="sibTrans" cxnId="{D89C1D95-AB7B-4F43-8880-102754B38190}">
      <dgm:prSet/>
      <dgm:spPr/>
      <dgm:t>
        <a:bodyPr/>
        <a:lstStyle/>
        <a:p>
          <a:endParaRPr lang="fr-FR"/>
        </a:p>
      </dgm:t>
    </dgm:pt>
    <dgm:pt modelId="{365E4786-3994-432F-8F60-6E2EB1CCFBAF}">
      <dgm:prSet phldrT="[Texte]"/>
      <dgm:spPr/>
      <dgm:t>
        <a:bodyPr/>
        <a:lstStyle/>
        <a:p>
          <a:r>
            <a:rPr lang="fr-FR" dirty="0" err="1"/>
            <a:t>Freight</a:t>
          </a:r>
          <a:r>
            <a:rPr lang="fr-FR" dirty="0"/>
            <a:t> </a:t>
          </a:r>
          <a:r>
            <a:rPr lang="fr-FR" dirty="0" err="1"/>
            <a:t>activity</a:t>
          </a:r>
          <a:endParaRPr lang="fr-FR" dirty="0"/>
        </a:p>
      </dgm:t>
    </dgm:pt>
    <dgm:pt modelId="{84DE1420-19A7-4325-AAE1-6CAA8F71DF82}" type="parTrans" cxnId="{2C0BFDF6-5098-4120-860A-2DAB6A1FB025}">
      <dgm:prSet/>
      <dgm:spPr/>
      <dgm:t>
        <a:bodyPr/>
        <a:lstStyle/>
        <a:p>
          <a:endParaRPr lang="fr-FR"/>
        </a:p>
      </dgm:t>
    </dgm:pt>
    <dgm:pt modelId="{6764CF1B-6DA4-41BF-9ABE-3232B6EACC81}" type="sibTrans" cxnId="{2C0BFDF6-5098-4120-860A-2DAB6A1FB025}">
      <dgm:prSet/>
      <dgm:spPr/>
      <dgm:t>
        <a:bodyPr/>
        <a:lstStyle/>
        <a:p>
          <a:endParaRPr lang="fr-FR"/>
        </a:p>
      </dgm:t>
    </dgm:pt>
    <dgm:pt modelId="{9FB39ACB-4DCC-4586-BC17-282B2FB78F9F}">
      <dgm:prSet phldrT="[Texte]"/>
      <dgm:spPr/>
      <dgm:t>
        <a:bodyPr/>
        <a:lstStyle/>
        <a:p>
          <a:r>
            <a:rPr lang="fr-FR" dirty="0"/>
            <a:t>Public modes</a:t>
          </a:r>
        </a:p>
      </dgm:t>
    </dgm:pt>
    <dgm:pt modelId="{1F0D00E7-CD11-4E4A-A730-63D00D253D80}" type="parTrans" cxnId="{25BCBD25-DE42-4449-BB26-8BFAB55043AF}">
      <dgm:prSet/>
      <dgm:spPr/>
      <dgm:t>
        <a:bodyPr/>
        <a:lstStyle/>
        <a:p>
          <a:endParaRPr lang="fr-FR"/>
        </a:p>
      </dgm:t>
    </dgm:pt>
    <dgm:pt modelId="{15E3B3CB-7977-43DE-89EC-0130E6293132}" type="sibTrans" cxnId="{25BCBD25-DE42-4449-BB26-8BFAB55043AF}">
      <dgm:prSet/>
      <dgm:spPr/>
      <dgm:t>
        <a:bodyPr/>
        <a:lstStyle/>
        <a:p>
          <a:endParaRPr lang="fr-FR"/>
        </a:p>
      </dgm:t>
    </dgm:pt>
    <dgm:pt modelId="{2DC04EB9-B90C-4382-8BAB-BB576AEED883}">
      <dgm:prSet phldrT="[Texte]"/>
      <dgm:spPr/>
      <dgm:t>
        <a:bodyPr/>
        <a:lstStyle/>
        <a:p>
          <a:r>
            <a:rPr lang="fr-FR" dirty="0"/>
            <a:t>International</a:t>
          </a:r>
        </a:p>
      </dgm:t>
    </dgm:pt>
    <dgm:pt modelId="{630F8B61-6290-4E23-97E7-93F9A32B3B55}" type="parTrans" cxnId="{F446D096-4BFA-463E-A470-6B0E0AF029A7}">
      <dgm:prSet/>
      <dgm:spPr/>
      <dgm:t>
        <a:bodyPr/>
        <a:lstStyle/>
        <a:p>
          <a:endParaRPr lang="fr-FR"/>
        </a:p>
      </dgm:t>
    </dgm:pt>
    <dgm:pt modelId="{91247B30-864C-4438-959D-6C44773949F9}" type="sibTrans" cxnId="{F446D096-4BFA-463E-A470-6B0E0AF029A7}">
      <dgm:prSet/>
      <dgm:spPr/>
      <dgm:t>
        <a:bodyPr/>
        <a:lstStyle/>
        <a:p>
          <a:endParaRPr lang="fr-FR"/>
        </a:p>
      </dgm:t>
    </dgm:pt>
    <dgm:pt modelId="{A2231BCB-1345-4E98-AE71-1B7756B841F9}">
      <dgm:prSet phldrT="[Texte]"/>
      <dgm:spPr/>
      <dgm:t>
        <a:bodyPr/>
        <a:lstStyle/>
        <a:p>
          <a:r>
            <a:rPr lang="fr-FR" dirty="0"/>
            <a:t>International </a:t>
          </a:r>
          <a:r>
            <a:rPr lang="fr-FR" dirty="0" err="1"/>
            <a:t>activity</a:t>
          </a:r>
          <a:endParaRPr lang="fr-FR" dirty="0"/>
        </a:p>
      </dgm:t>
    </dgm:pt>
    <dgm:pt modelId="{13A61A6E-F660-4AC0-980A-E9E905AC4D3E}" type="parTrans" cxnId="{B94DFD09-494F-4F86-B509-FBF15ABD7616}">
      <dgm:prSet/>
      <dgm:spPr/>
      <dgm:t>
        <a:bodyPr/>
        <a:lstStyle/>
        <a:p>
          <a:endParaRPr lang="fr-FR"/>
        </a:p>
      </dgm:t>
    </dgm:pt>
    <dgm:pt modelId="{9A883DD8-CDDD-4D46-90DC-AE1C9956AF1F}" type="sibTrans" cxnId="{B94DFD09-494F-4F86-B509-FBF15ABD7616}">
      <dgm:prSet/>
      <dgm:spPr/>
      <dgm:t>
        <a:bodyPr/>
        <a:lstStyle/>
        <a:p>
          <a:endParaRPr lang="fr-FR"/>
        </a:p>
      </dgm:t>
    </dgm:pt>
    <dgm:pt modelId="{3A6AFCEE-85F6-4A69-BE0D-C057A53016FA}">
      <dgm:prSet phldrT="[Texte]"/>
      <dgm:spPr/>
      <dgm:t>
        <a:bodyPr/>
        <a:lstStyle/>
        <a:p>
          <a:r>
            <a:rPr lang="fr-FR" dirty="0"/>
            <a:t>Train</a:t>
          </a:r>
        </a:p>
      </dgm:t>
    </dgm:pt>
    <dgm:pt modelId="{148A1174-DA1B-4E1F-9562-4B689BF28046}" type="parTrans" cxnId="{4B36D0B8-7126-472A-ACB4-B053BE4444BC}">
      <dgm:prSet/>
      <dgm:spPr/>
      <dgm:t>
        <a:bodyPr/>
        <a:lstStyle/>
        <a:p>
          <a:endParaRPr lang="fr-FR"/>
        </a:p>
      </dgm:t>
    </dgm:pt>
    <dgm:pt modelId="{82001C35-21F2-462C-BE36-C908B01EA9ED}" type="sibTrans" cxnId="{4B36D0B8-7126-472A-ACB4-B053BE4444BC}">
      <dgm:prSet/>
      <dgm:spPr/>
      <dgm:t>
        <a:bodyPr/>
        <a:lstStyle/>
        <a:p>
          <a:endParaRPr lang="fr-FR"/>
        </a:p>
      </dgm:t>
    </dgm:pt>
    <dgm:pt modelId="{5BDBA989-DB50-47AF-A296-404170F06A21}">
      <dgm:prSet phldrT="[Texte]"/>
      <dgm:spPr/>
      <dgm:t>
        <a:bodyPr/>
        <a:lstStyle/>
        <a:p>
          <a:r>
            <a:rPr lang="fr-FR" dirty="0"/>
            <a:t>Boat</a:t>
          </a:r>
        </a:p>
      </dgm:t>
    </dgm:pt>
    <dgm:pt modelId="{8582A73B-DECE-406E-99A3-CAE43C3760A7}" type="parTrans" cxnId="{E26E3D32-1A06-40C2-85E0-63973C0F4120}">
      <dgm:prSet/>
      <dgm:spPr/>
      <dgm:t>
        <a:bodyPr/>
        <a:lstStyle/>
        <a:p>
          <a:endParaRPr lang="fr-FR"/>
        </a:p>
      </dgm:t>
    </dgm:pt>
    <dgm:pt modelId="{E682F280-4D42-4459-813F-A4AD2D081773}" type="sibTrans" cxnId="{E26E3D32-1A06-40C2-85E0-63973C0F4120}">
      <dgm:prSet/>
      <dgm:spPr/>
      <dgm:t>
        <a:bodyPr/>
        <a:lstStyle/>
        <a:p>
          <a:endParaRPr lang="fr-FR"/>
        </a:p>
      </dgm:t>
    </dgm:pt>
    <dgm:pt modelId="{A7D227BF-3E84-435D-8AE0-863C1F9D705B}">
      <dgm:prSet phldrT="[Texte]"/>
      <dgm:spPr/>
      <dgm:t>
        <a:bodyPr/>
        <a:lstStyle/>
        <a:p>
          <a:r>
            <a:rPr lang="fr-FR" dirty="0"/>
            <a:t>Plane</a:t>
          </a:r>
        </a:p>
      </dgm:t>
    </dgm:pt>
    <dgm:pt modelId="{49C393EA-D9F8-40F2-A070-E5E674687F64}" type="parTrans" cxnId="{6A9D7931-FF79-42B3-BFE8-DF3D08510F6F}">
      <dgm:prSet/>
      <dgm:spPr/>
      <dgm:t>
        <a:bodyPr/>
        <a:lstStyle/>
        <a:p>
          <a:endParaRPr lang="fr-FR"/>
        </a:p>
      </dgm:t>
    </dgm:pt>
    <dgm:pt modelId="{F3FD458F-137E-4AC1-92E4-CA3E5D9EA755}" type="sibTrans" cxnId="{6A9D7931-FF79-42B3-BFE8-DF3D08510F6F}">
      <dgm:prSet/>
      <dgm:spPr/>
      <dgm:t>
        <a:bodyPr/>
        <a:lstStyle/>
        <a:p>
          <a:endParaRPr lang="fr-FR"/>
        </a:p>
      </dgm:t>
    </dgm:pt>
    <dgm:pt modelId="{0C60A282-01A5-456F-84FC-1690FE2C4868}" type="pres">
      <dgm:prSet presAssocID="{17E195D0-4D3F-47FD-BAE7-250E2D0AE11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D06F9DC-AE20-4AC6-B8E4-A610282EE898}" type="pres">
      <dgm:prSet presAssocID="{8B4B9BC7-5825-4E1D-A049-0222B6F9271D}" presName="hierRoot1" presStyleCnt="0"/>
      <dgm:spPr/>
    </dgm:pt>
    <dgm:pt modelId="{83436665-36F6-40C3-91E2-092CD61BD784}" type="pres">
      <dgm:prSet presAssocID="{8B4B9BC7-5825-4E1D-A049-0222B6F9271D}" presName="composite" presStyleCnt="0"/>
      <dgm:spPr/>
    </dgm:pt>
    <dgm:pt modelId="{E7D40C74-C2DE-45A6-A884-AE6D62EE5DB0}" type="pres">
      <dgm:prSet presAssocID="{8B4B9BC7-5825-4E1D-A049-0222B6F9271D}" presName="background" presStyleLbl="node0" presStyleIdx="0" presStyleCnt="3"/>
      <dgm:spPr/>
    </dgm:pt>
    <dgm:pt modelId="{3D1C8AA5-AB42-4E53-AAD5-38465BB32FD6}" type="pres">
      <dgm:prSet presAssocID="{8B4B9BC7-5825-4E1D-A049-0222B6F9271D}" presName="text" presStyleLbl="fgAcc0" presStyleIdx="0" presStyleCnt="3">
        <dgm:presLayoutVars>
          <dgm:chPref val="3"/>
        </dgm:presLayoutVars>
      </dgm:prSet>
      <dgm:spPr/>
    </dgm:pt>
    <dgm:pt modelId="{8DCF5404-DC4E-4078-9BC7-733F04E2F8D5}" type="pres">
      <dgm:prSet presAssocID="{8B4B9BC7-5825-4E1D-A049-0222B6F9271D}" presName="hierChild2" presStyleCnt="0"/>
      <dgm:spPr/>
    </dgm:pt>
    <dgm:pt modelId="{E8AC996A-7FB4-4EDC-9DC0-69D90D0E642A}" type="pres">
      <dgm:prSet presAssocID="{84DE1420-19A7-4325-AAE1-6CAA8F71DF82}" presName="Name10" presStyleLbl="parChTrans1D2" presStyleIdx="0" presStyleCnt="4"/>
      <dgm:spPr/>
    </dgm:pt>
    <dgm:pt modelId="{03C1E18A-68C8-4230-BBDE-C4508BBFD01D}" type="pres">
      <dgm:prSet presAssocID="{365E4786-3994-432F-8F60-6E2EB1CCFBAF}" presName="hierRoot2" presStyleCnt="0"/>
      <dgm:spPr/>
    </dgm:pt>
    <dgm:pt modelId="{0052E81A-87B0-4AC5-B90B-CA5B7636F5FD}" type="pres">
      <dgm:prSet presAssocID="{365E4786-3994-432F-8F60-6E2EB1CCFBAF}" presName="composite2" presStyleCnt="0"/>
      <dgm:spPr/>
    </dgm:pt>
    <dgm:pt modelId="{B95096FE-D3CD-439D-A982-24738F5DC036}" type="pres">
      <dgm:prSet presAssocID="{365E4786-3994-432F-8F60-6E2EB1CCFBAF}" presName="background2" presStyleLbl="node2" presStyleIdx="0" presStyleCnt="4"/>
      <dgm:spPr/>
    </dgm:pt>
    <dgm:pt modelId="{84E5F1AB-039A-4DB9-A971-798FC1BBB246}" type="pres">
      <dgm:prSet presAssocID="{365E4786-3994-432F-8F60-6E2EB1CCFBAF}" presName="text2" presStyleLbl="fgAcc2" presStyleIdx="0" presStyleCnt="4">
        <dgm:presLayoutVars>
          <dgm:chPref val="3"/>
        </dgm:presLayoutVars>
      </dgm:prSet>
      <dgm:spPr/>
    </dgm:pt>
    <dgm:pt modelId="{2F72EB48-AAAE-4A7D-B2B6-D5230531E0EB}" type="pres">
      <dgm:prSet presAssocID="{365E4786-3994-432F-8F60-6E2EB1CCFBAF}" presName="hierChild3" presStyleCnt="0"/>
      <dgm:spPr/>
    </dgm:pt>
    <dgm:pt modelId="{16211FCA-A2C7-4CE1-B55F-EB3FBD6B0E32}" type="pres">
      <dgm:prSet presAssocID="{8ACF2E31-700F-4175-B05A-10DAD51B0F84}" presName="Name17" presStyleLbl="parChTrans1D3" presStyleIdx="0" presStyleCnt="10"/>
      <dgm:spPr/>
    </dgm:pt>
    <dgm:pt modelId="{928AE373-4E37-4877-A588-0B12B636BF82}" type="pres">
      <dgm:prSet presAssocID="{562AEE0A-4DBE-4C48-9024-B6B9B63496CB}" presName="hierRoot3" presStyleCnt="0"/>
      <dgm:spPr/>
    </dgm:pt>
    <dgm:pt modelId="{9C34E863-ED46-46CB-9481-1227D50EA0D0}" type="pres">
      <dgm:prSet presAssocID="{562AEE0A-4DBE-4C48-9024-B6B9B63496CB}" presName="composite3" presStyleCnt="0"/>
      <dgm:spPr/>
    </dgm:pt>
    <dgm:pt modelId="{6DF3CB7E-B828-4490-8993-EF5E983033B6}" type="pres">
      <dgm:prSet presAssocID="{562AEE0A-4DBE-4C48-9024-B6B9B63496CB}" presName="background3" presStyleLbl="node3" presStyleIdx="0" presStyleCnt="10"/>
      <dgm:spPr/>
    </dgm:pt>
    <dgm:pt modelId="{AF7A2F19-422C-4709-B72C-0D2520329A1D}" type="pres">
      <dgm:prSet presAssocID="{562AEE0A-4DBE-4C48-9024-B6B9B63496CB}" presName="text3" presStyleLbl="fgAcc3" presStyleIdx="0" presStyleCnt="10">
        <dgm:presLayoutVars>
          <dgm:chPref val="3"/>
        </dgm:presLayoutVars>
      </dgm:prSet>
      <dgm:spPr/>
    </dgm:pt>
    <dgm:pt modelId="{42FB7D49-9E00-4F96-8558-D0A3C78C4F86}" type="pres">
      <dgm:prSet presAssocID="{562AEE0A-4DBE-4C48-9024-B6B9B63496CB}" presName="hierChild4" presStyleCnt="0"/>
      <dgm:spPr/>
    </dgm:pt>
    <dgm:pt modelId="{17D8EEF9-4A70-487B-B7CC-C93E44A4D7AD}" type="pres">
      <dgm:prSet presAssocID="{0C9B9F7F-5DEC-4A6B-A948-63338E37C49C}" presName="Name17" presStyleLbl="parChTrans1D3" presStyleIdx="1" presStyleCnt="10"/>
      <dgm:spPr/>
    </dgm:pt>
    <dgm:pt modelId="{5D842FA4-B0A5-4526-8E44-C41CC5BFFC93}" type="pres">
      <dgm:prSet presAssocID="{A8067950-80FE-4C50-BA53-16293A828C1B}" presName="hierRoot3" presStyleCnt="0"/>
      <dgm:spPr/>
    </dgm:pt>
    <dgm:pt modelId="{35A9CE4D-B219-409A-856F-D4F402D8A5F7}" type="pres">
      <dgm:prSet presAssocID="{A8067950-80FE-4C50-BA53-16293A828C1B}" presName="composite3" presStyleCnt="0"/>
      <dgm:spPr/>
    </dgm:pt>
    <dgm:pt modelId="{D01799C7-BF97-4D72-8548-AB2848166C3A}" type="pres">
      <dgm:prSet presAssocID="{A8067950-80FE-4C50-BA53-16293A828C1B}" presName="background3" presStyleLbl="node3" presStyleIdx="1" presStyleCnt="10"/>
      <dgm:spPr/>
    </dgm:pt>
    <dgm:pt modelId="{0191C020-D792-4109-B93F-357540BF801D}" type="pres">
      <dgm:prSet presAssocID="{A8067950-80FE-4C50-BA53-16293A828C1B}" presName="text3" presStyleLbl="fgAcc3" presStyleIdx="1" presStyleCnt="10">
        <dgm:presLayoutVars>
          <dgm:chPref val="3"/>
        </dgm:presLayoutVars>
      </dgm:prSet>
      <dgm:spPr/>
    </dgm:pt>
    <dgm:pt modelId="{69EBBDF0-9F3A-44DB-AC1F-D69B00426921}" type="pres">
      <dgm:prSet presAssocID="{A8067950-80FE-4C50-BA53-16293A828C1B}" presName="hierChild4" presStyleCnt="0"/>
      <dgm:spPr/>
    </dgm:pt>
    <dgm:pt modelId="{C595BCAC-7DF4-4291-AA09-B65297B019A7}" type="pres">
      <dgm:prSet presAssocID="{968CD6CB-B198-4690-808A-3F090FB6CAA0}" presName="Name17" presStyleLbl="parChTrans1D3" presStyleIdx="2" presStyleCnt="10"/>
      <dgm:spPr/>
    </dgm:pt>
    <dgm:pt modelId="{1F84959B-DE4C-4571-AF69-94F7616A5EA1}" type="pres">
      <dgm:prSet presAssocID="{FF865FB6-90E7-401E-AF03-74857F70B375}" presName="hierRoot3" presStyleCnt="0"/>
      <dgm:spPr/>
    </dgm:pt>
    <dgm:pt modelId="{28EBF024-E315-4C0E-9DF5-314D05B3EBE8}" type="pres">
      <dgm:prSet presAssocID="{FF865FB6-90E7-401E-AF03-74857F70B375}" presName="composite3" presStyleCnt="0"/>
      <dgm:spPr/>
    </dgm:pt>
    <dgm:pt modelId="{130092EE-12F3-4C0A-9F02-BD9DB060EDD2}" type="pres">
      <dgm:prSet presAssocID="{FF865FB6-90E7-401E-AF03-74857F70B375}" presName="background3" presStyleLbl="node3" presStyleIdx="2" presStyleCnt="10"/>
      <dgm:spPr/>
    </dgm:pt>
    <dgm:pt modelId="{67E1A399-F5EB-440A-8449-B7E030C371B6}" type="pres">
      <dgm:prSet presAssocID="{FF865FB6-90E7-401E-AF03-74857F70B375}" presName="text3" presStyleLbl="fgAcc3" presStyleIdx="2" presStyleCnt="10">
        <dgm:presLayoutVars>
          <dgm:chPref val="3"/>
        </dgm:presLayoutVars>
      </dgm:prSet>
      <dgm:spPr/>
    </dgm:pt>
    <dgm:pt modelId="{86C576D6-1CD6-4C9A-9E5B-F9CF7B2D85E7}" type="pres">
      <dgm:prSet presAssocID="{FF865FB6-90E7-401E-AF03-74857F70B375}" presName="hierChild4" presStyleCnt="0"/>
      <dgm:spPr/>
    </dgm:pt>
    <dgm:pt modelId="{FED0C9C4-E80C-4490-B11C-54EFDE4C894A}" type="pres">
      <dgm:prSet presAssocID="{FE75640B-795C-4134-9C5C-81913C23463F}" presName="hierRoot1" presStyleCnt="0"/>
      <dgm:spPr/>
    </dgm:pt>
    <dgm:pt modelId="{AC01D0E3-837D-4489-A8A2-80B6423060BF}" type="pres">
      <dgm:prSet presAssocID="{FE75640B-795C-4134-9C5C-81913C23463F}" presName="composite" presStyleCnt="0"/>
      <dgm:spPr/>
    </dgm:pt>
    <dgm:pt modelId="{CEBD748A-DDD9-40F6-9BD3-82A796B00FFC}" type="pres">
      <dgm:prSet presAssocID="{FE75640B-795C-4134-9C5C-81913C23463F}" presName="background" presStyleLbl="node0" presStyleIdx="1" presStyleCnt="3"/>
      <dgm:spPr/>
    </dgm:pt>
    <dgm:pt modelId="{944BDFAA-06F6-4F7E-8AAC-D420ACB5BE05}" type="pres">
      <dgm:prSet presAssocID="{FE75640B-795C-4134-9C5C-81913C23463F}" presName="text" presStyleLbl="fgAcc0" presStyleIdx="1" presStyleCnt="3">
        <dgm:presLayoutVars>
          <dgm:chPref val="3"/>
        </dgm:presLayoutVars>
      </dgm:prSet>
      <dgm:spPr/>
    </dgm:pt>
    <dgm:pt modelId="{8BC48286-14C5-4DE3-AE88-E2475AAA5B86}" type="pres">
      <dgm:prSet presAssocID="{FE75640B-795C-4134-9C5C-81913C23463F}" presName="hierChild2" presStyleCnt="0"/>
      <dgm:spPr/>
    </dgm:pt>
    <dgm:pt modelId="{DF9C7F98-36DD-4980-9984-FB5B7A17B11E}" type="pres">
      <dgm:prSet presAssocID="{14A1EC6F-3877-423E-A178-ED2941A25AAE}" presName="Name10" presStyleLbl="parChTrans1D2" presStyleIdx="1" presStyleCnt="4"/>
      <dgm:spPr/>
    </dgm:pt>
    <dgm:pt modelId="{761214E8-DBCB-441E-AB9D-0205D831CCF2}" type="pres">
      <dgm:prSet presAssocID="{492497AE-F175-4C90-AF02-531B7309A31C}" presName="hierRoot2" presStyleCnt="0"/>
      <dgm:spPr/>
    </dgm:pt>
    <dgm:pt modelId="{C65E794E-952F-405F-8967-29A75B0E2F42}" type="pres">
      <dgm:prSet presAssocID="{492497AE-F175-4C90-AF02-531B7309A31C}" presName="composite2" presStyleCnt="0"/>
      <dgm:spPr/>
    </dgm:pt>
    <dgm:pt modelId="{E71A704D-6FD9-42EC-ADBD-01ECC6BACE8C}" type="pres">
      <dgm:prSet presAssocID="{492497AE-F175-4C90-AF02-531B7309A31C}" presName="background2" presStyleLbl="node2" presStyleIdx="1" presStyleCnt="4"/>
      <dgm:spPr/>
    </dgm:pt>
    <dgm:pt modelId="{D33A3DA9-F71A-4A28-A663-3A04FE1EA7D8}" type="pres">
      <dgm:prSet presAssocID="{492497AE-F175-4C90-AF02-531B7309A31C}" presName="text2" presStyleLbl="fgAcc2" presStyleIdx="1" presStyleCnt="4">
        <dgm:presLayoutVars>
          <dgm:chPref val="3"/>
        </dgm:presLayoutVars>
      </dgm:prSet>
      <dgm:spPr/>
    </dgm:pt>
    <dgm:pt modelId="{0811DC4F-0A51-40E3-B8F6-28AC0BDACAA5}" type="pres">
      <dgm:prSet presAssocID="{492497AE-F175-4C90-AF02-531B7309A31C}" presName="hierChild3" presStyleCnt="0"/>
      <dgm:spPr/>
    </dgm:pt>
    <dgm:pt modelId="{7C1C42BE-F3E7-46C2-8910-D02395EFFDE9}" type="pres">
      <dgm:prSet presAssocID="{92DA4CCF-5B27-4CEA-8E9B-3C15B466F6CF}" presName="Name17" presStyleLbl="parChTrans1D3" presStyleIdx="3" presStyleCnt="10"/>
      <dgm:spPr/>
    </dgm:pt>
    <dgm:pt modelId="{702E8AE7-7170-40E7-9388-910F9CF5CB3E}" type="pres">
      <dgm:prSet presAssocID="{473A7E90-B829-4EBA-9565-B4AB5800632F}" presName="hierRoot3" presStyleCnt="0"/>
      <dgm:spPr/>
    </dgm:pt>
    <dgm:pt modelId="{997C71DE-792F-4515-ADC2-0E4E2507CF01}" type="pres">
      <dgm:prSet presAssocID="{473A7E90-B829-4EBA-9565-B4AB5800632F}" presName="composite3" presStyleCnt="0"/>
      <dgm:spPr/>
    </dgm:pt>
    <dgm:pt modelId="{DA0BE68E-983F-493A-858A-E17C60E76966}" type="pres">
      <dgm:prSet presAssocID="{473A7E90-B829-4EBA-9565-B4AB5800632F}" presName="background3" presStyleLbl="node3" presStyleIdx="3" presStyleCnt="10"/>
      <dgm:spPr/>
    </dgm:pt>
    <dgm:pt modelId="{FFD09080-5926-4738-AF78-D81041AB162B}" type="pres">
      <dgm:prSet presAssocID="{473A7E90-B829-4EBA-9565-B4AB5800632F}" presName="text3" presStyleLbl="fgAcc3" presStyleIdx="3" presStyleCnt="10">
        <dgm:presLayoutVars>
          <dgm:chPref val="3"/>
        </dgm:presLayoutVars>
      </dgm:prSet>
      <dgm:spPr/>
    </dgm:pt>
    <dgm:pt modelId="{9A595296-1677-4313-BD4A-7DAC6F2EBE3B}" type="pres">
      <dgm:prSet presAssocID="{473A7E90-B829-4EBA-9565-B4AB5800632F}" presName="hierChild4" presStyleCnt="0"/>
      <dgm:spPr/>
    </dgm:pt>
    <dgm:pt modelId="{674ABC51-CC38-4F50-A2F1-225CE6CD0C99}" type="pres">
      <dgm:prSet presAssocID="{9C5A0407-018C-4ED4-B888-A8AACAE1D850}" presName="Name17" presStyleLbl="parChTrans1D3" presStyleIdx="4" presStyleCnt="10"/>
      <dgm:spPr/>
    </dgm:pt>
    <dgm:pt modelId="{03F3A16F-918A-49CC-9631-139E9533ECB7}" type="pres">
      <dgm:prSet presAssocID="{7DDC03BC-460F-4E27-8855-DF711F51B29B}" presName="hierRoot3" presStyleCnt="0"/>
      <dgm:spPr/>
    </dgm:pt>
    <dgm:pt modelId="{B97E58FC-A627-4385-95F7-36A158718175}" type="pres">
      <dgm:prSet presAssocID="{7DDC03BC-460F-4E27-8855-DF711F51B29B}" presName="composite3" presStyleCnt="0"/>
      <dgm:spPr/>
    </dgm:pt>
    <dgm:pt modelId="{62B7B50D-8373-49BE-A8D5-0C23172CA78A}" type="pres">
      <dgm:prSet presAssocID="{7DDC03BC-460F-4E27-8855-DF711F51B29B}" presName="background3" presStyleLbl="node3" presStyleIdx="4" presStyleCnt="10"/>
      <dgm:spPr/>
    </dgm:pt>
    <dgm:pt modelId="{152FAABE-4B68-4A29-8CFC-98B1CE0A0BDC}" type="pres">
      <dgm:prSet presAssocID="{7DDC03BC-460F-4E27-8855-DF711F51B29B}" presName="text3" presStyleLbl="fgAcc3" presStyleIdx="4" presStyleCnt="10">
        <dgm:presLayoutVars>
          <dgm:chPref val="3"/>
        </dgm:presLayoutVars>
      </dgm:prSet>
      <dgm:spPr/>
    </dgm:pt>
    <dgm:pt modelId="{CC8D9E7B-B86B-47B6-9652-0F26BD964544}" type="pres">
      <dgm:prSet presAssocID="{7DDC03BC-460F-4E27-8855-DF711F51B29B}" presName="hierChild4" presStyleCnt="0"/>
      <dgm:spPr/>
    </dgm:pt>
    <dgm:pt modelId="{BEE866F9-FD29-4C27-82E5-1D57B8AB2E7B}" type="pres">
      <dgm:prSet presAssocID="{BEDCAEBE-7080-4040-85BB-1B96C48BA36E}" presName="Name10" presStyleLbl="parChTrans1D2" presStyleIdx="2" presStyleCnt="4"/>
      <dgm:spPr/>
    </dgm:pt>
    <dgm:pt modelId="{944FDC20-4F7B-43A5-AB1B-EC3055A91408}" type="pres">
      <dgm:prSet presAssocID="{2A1294A6-A3C2-4575-9162-294EAD722F4D}" presName="hierRoot2" presStyleCnt="0"/>
      <dgm:spPr/>
    </dgm:pt>
    <dgm:pt modelId="{356A2BED-BE18-478E-8AC5-4DC61633EDD6}" type="pres">
      <dgm:prSet presAssocID="{2A1294A6-A3C2-4575-9162-294EAD722F4D}" presName="composite2" presStyleCnt="0"/>
      <dgm:spPr/>
    </dgm:pt>
    <dgm:pt modelId="{D1E9F9B6-9991-40F1-A15A-91EEA9B5632E}" type="pres">
      <dgm:prSet presAssocID="{2A1294A6-A3C2-4575-9162-294EAD722F4D}" presName="background2" presStyleLbl="node2" presStyleIdx="2" presStyleCnt="4"/>
      <dgm:spPr/>
    </dgm:pt>
    <dgm:pt modelId="{A1C663CA-0BC0-4F95-9F42-0CC26BC1495C}" type="pres">
      <dgm:prSet presAssocID="{2A1294A6-A3C2-4575-9162-294EAD722F4D}" presName="text2" presStyleLbl="fgAcc2" presStyleIdx="2" presStyleCnt="4">
        <dgm:presLayoutVars>
          <dgm:chPref val="3"/>
        </dgm:presLayoutVars>
      </dgm:prSet>
      <dgm:spPr/>
    </dgm:pt>
    <dgm:pt modelId="{C943F202-8A20-4911-ACFD-23E00453B1DA}" type="pres">
      <dgm:prSet presAssocID="{2A1294A6-A3C2-4575-9162-294EAD722F4D}" presName="hierChild3" presStyleCnt="0"/>
      <dgm:spPr/>
    </dgm:pt>
    <dgm:pt modelId="{579CB160-ECA6-43D5-AC01-D6D8C762EF74}" type="pres">
      <dgm:prSet presAssocID="{D3AE9EE0-31B0-4FC2-BB89-4E68F46B9FFB}" presName="Name17" presStyleLbl="parChTrans1D3" presStyleIdx="5" presStyleCnt="10"/>
      <dgm:spPr/>
    </dgm:pt>
    <dgm:pt modelId="{1A22B295-2293-41B1-AD8B-CB214B191EEE}" type="pres">
      <dgm:prSet presAssocID="{AA9D2FEE-0281-4769-8B36-A3CAB10DEC29}" presName="hierRoot3" presStyleCnt="0"/>
      <dgm:spPr/>
    </dgm:pt>
    <dgm:pt modelId="{4AE43998-5B5C-4930-982A-22DDC5AA6F11}" type="pres">
      <dgm:prSet presAssocID="{AA9D2FEE-0281-4769-8B36-A3CAB10DEC29}" presName="composite3" presStyleCnt="0"/>
      <dgm:spPr/>
    </dgm:pt>
    <dgm:pt modelId="{6C7D8665-7D50-4ACC-BE5F-A37547794FE4}" type="pres">
      <dgm:prSet presAssocID="{AA9D2FEE-0281-4769-8B36-A3CAB10DEC29}" presName="background3" presStyleLbl="node3" presStyleIdx="5" presStyleCnt="10"/>
      <dgm:spPr/>
    </dgm:pt>
    <dgm:pt modelId="{72B1B10C-3082-4B6C-8AEE-436AB0951C05}" type="pres">
      <dgm:prSet presAssocID="{AA9D2FEE-0281-4769-8B36-A3CAB10DEC29}" presName="text3" presStyleLbl="fgAcc3" presStyleIdx="5" presStyleCnt="10">
        <dgm:presLayoutVars>
          <dgm:chPref val="3"/>
        </dgm:presLayoutVars>
      </dgm:prSet>
      <dgm:spPr/>
    </dgm:pt>
    <dgm:pt modelId="{48F0D1C1-1A69-4C50-8070-19D7D31321C6}" type="pres">
      <dgm:prSet presAssocID="{AA9D2FEE-0281-4769-8B36-A3CAB10DEC29}" presName="hierChild4" presStyleCnt="0"/>
      <dgm:spPr/>
    </dgm:pt>
    <dgm:pt modelId="{44C8409A-1CF4-42F3-AEF8-63493058C339}" type="pres">
      <dgm:prSet presAssocID="{1F0D00E7-CD11-4E4A-A730-63D00D253D80}" presName="Name17" presStyleLbl="parChTrans1D3" presStyleIdx="6" presStyleCnt="10"/>
      <dgm:spPr/>
    </dgm:pt>
    <dgm:pt modelId="{858BC7F0-CD05-4CAB-8401-1B301E9A3425}" type="pres">
      <dgm:prSet presAssocID="{9FB39ACB-4DCC-4586-BC17-282B2FB78F9F}" presName="hierRoot3" presStyleCnt="0"/>
      <dgm:spPr/>
    </dgm:pt>
    <dgm:pt modelId="{636D1106-1C22-4D52-A306-E3F96282F13C}" type="pres">
      <dgm:prSet presAssocID="{9FB39ACB-4DCC-4586-BC17-282B2FB78F9F}" presName="composite3" presStyleCnt="0"/>
      <dgm:spPr/>
    </dgm:pt>
    <dgm:pt modelId="{4D4B936E-417D-487D-A63E-C9EAC5D3C113}" type="pres">
      <dgm:prSet presAssocID="{9FB39ACB-4DCC-4586-BC17-282B2FB78F9F}" presName="background3" presStyleLbl="node3" presStyleIdx="6" presStyleCnt="10"/>
      <dgm:spPr/>
    </dgm:pt>
    <dgm:pt modelId="{E67FADD0-4F1B-4705-8F0F-806F86EC91D5}" type="pres">
      <dgm:prSet presAssocID="{9FB39ACB-4DCC-4586-BC17-282B2FB78F9F}" presName="text3" presStyleLbl="fgAcc3" presStyleIdx="6" presStyleCnt="10">
        <dgm:presLayoutVars>
          <dgm:chPref val="3"/>
        </dgm:presLayoutVars>
      </dgm:prSet>
      <dgm:spPr/>
    </dgm:pt>
    <dgm:pt modelId="{F1D9490C-5553-4BC7-B0EF-87882F52F821}" type="pres">
      <dgm:prSet presAssocID="{9FB39ACB-4DCC-4586-BC17-282B2FB78F9F}" presName="hierChild4" presStyleCnt="0"/>
      <dgm:spPr/>
    </dgm:pt>
    <dgm:pt modelId="{04569088-F6A5-493A-BF54-DCE11374FC02}" type="pres">
      <dgm:prSet presAssocID="{2DC04EB9-B90C-4382-8BAB-BB576AEED883}" presName="hierRoot1" presStyleCnt="0"/>
      <dgm:spPr/>
    </dgm:pt>
    <dgm:pt modelId="{A9FEEC3A-9822-4F5D-84CD-156F17F28057}" type="pres">
      <dgm:prSet presAssocID="{2DC04EB9-B90C-4382-8BAB-BB576AEED883}" presName="composite" presStyleCnt="0"/>
      <dgm:spPr/>
    </dgm:pt>
    <dgm:pt modelId="{4A2FBB28-0548-4C6D-A902-A0D82EF22954}" type="pres">
      <dgm:prSet presAssocID="{2DC04EB9-B90C-4382-8BAB-BB576AEED883}" presName="background" presStyleLbl="node0" presStyleIdx="2" presStyleCnt="3"/>
      <dgm:spPr/>
    </dgm:pt>
    <dgm:pt modelId="{2D59FC34-1C5F-4F13-B0B7-A7A3D5ACE82A}" type="pres">
      <dgm:prSet presAssocID="{2DC04EB9-B90C-4382-8BAB-BB576AEED883}" presName="text" presStyleLbl="fgAcc0" presStyleIdx="2" presStyleCnt="3">
        <dgm:presLayoutVars>
          <dgm:chPref val="3"/>
        </dgm:presLayoutVars>
      </dgm:prSet>
      <dgm:spPr/>
    </dgm:pt>
    <dgm:pt modelId="{14C50F0E-20D5-4119-8486-E2EE407F4641}" type="pres">
      <dgm:prSet presAssocID="{2DC04EB9-B90C-4382-8BAB-BB576AEED883}" presName="hierChild2" presStyleCnt="0"/>
      <dgm:spPr/>
    </dgm:pt>
    <dgm:pt modelId="{63E99D4E-EA78-4D5B-80F0-5C85A9542231}" type="pres">
      <dgm:prSet presAssocID="{13A61A6E-F660-4AC0-980A-E9E905AC4D3E}" presName="Name10" presStyleLbl="parChTrans1D2" presStyleIdx="3" presStyleCnt="4"/>
      <dgm:spPr/>
    </dgm:pt>
    <dgm:pt modelId="{CC488D5F-7F66-4CE7-AC8E-75FE933A30B8}" type="pres">
      <dgm:prSet presAssocID="{A2231BCB-1345-4E98-AE71-1B7756B841F9}" presName="hierRoot2" presStyleCnt="0"/>
      <dgm:spPr/>
    </dgm:pt>
    <dgm:pt modelId="{50DD4613-3D1C-4058-AD28-8CB3E4FC9C77}" type="pres">
      <dgm:prSet presAssocID="{A2231BCB-1345-4E98-AE71-1B7756B841F9}" presName="composite2" presStyleCnt="0"/>
      <dgm:spPr/>
    </dgm:pt>
    <dgm:pt modelId="{4BA24043-F61E-4FB2-9757-520AFFEDBBDC}" type="pres">
      <dgm:prSet presAssocID="{A2231BCB-1345-4E98-AE71-1B7756B841F9}" presName="background2" presStyleLbl="node2" presStyleIdx="3" presStyleCnt="4"/>
      <dgm:spPr/>
    </dgm:pt>
    <dgm:pt modelId="{376C9340-930C-414E-98C4-6584DFD92378}" type="pres">
      <dgm:prSet presAssocID="{A2231BCB-1345-4E98-AE71-1B7756B841F9}" presName="text2" presStyleLbl="fgAcc2" presStyleIdx="3" presStyleCnt="4">
        <dgm:presLayoutVars>
          <dgm:chPref val="3"/>
        </dgm:presLayoutVars>
      </dgm:prSet>
      <dgm:spPr/>
    </dgm:pt>
    <dgm:pt modelId="{1CB598F8-8D72-4D02-9E2C-030A833A466A}" type="pres">
      <dgm:prSet presAssocID="{A2231BCB-1345-4E98-AE71-1B7756B841F9}" presName="hierChild3" presStyleCnt="0"/>
      <dgm:spPr/>
    </dgm:pt>
    <dgm:pt modelId="{B4972970-48CC-4C9E-9A0F-39E63DEF432B}" type="pres">
      <dgm:prSet presAssocID="{148A1174-DA1B-4E1F-9562-4B689BF28046}" presName="Name17" presStyleLbl="parChTrans1D3" presStyleIdx="7" presStyleCnt="10"/>
      <dgm:spPr/>
    </dgm:pt>
    <dgm:pt modelId="{CF457EF8-9A31-49DD-867E-CAD88FD7FB9D}" type="pres">
      <dgm:prSet presAssocID="{3A6AFCEE-85F6-4A69-BE0D-C057A53016FA}" presName="hierRoot3" presStyleCnt="0"/>
      <dgm:spPr/>
    </dgm:pt>
    <dgm:pt modelId="{493D632D-6FE3-4F03-94B1-9F6B0D6B7512}" type="pres">
      <dgm:prSet presAssocID="{3A6AFCEE-85F6-4A69-BE0D-C057A53016FA}" presName="composite3" presStyleCnt="0"/>
      <dgm:spPr/>
    </dgm:pt>
    <dgm:pt modelId="{85D0ECE0-6995-4E01-962A-F3AEB8C01D78}" type="pres">
      <dgm:prSet presAssocID="{3A6AFCEE-85F6-4A69-BE0D-C057A53016FA}" presName="background3" presStyleLbl="node3" presStyleIdx="7" presStyleCnt="10"/>
      <dgm:spPr/>
    </dgm:pt>
    <dgm:pt modelId="{4101211E-913C-46A5-B2C7-476A83417EF1}" type="pres">
      <dgm:prSet presAssocID="{3A6AFCEE-85F6-4A69-BE0D-C057A53016FA}" presName="text3" presStyleLbl="fgAcc3" presStyleIdx="7" presStyleCnt="10">
        <dgm:presLayoutVars>
          <dgm:chPref val="3"/>
        </dgm:presLayoutVars>
      </dgm:prSet>
      <dgm:spPr/>
    </dgm:pt>
    <dgm:pt modelId="{5A2479C1-5AC4-4523-AFAA-6AE13F5A6777}" type="pres">
      <dgm:prSet presAssocID="{3A6AFCEE-85F6-4A69-BE0D-C057A53016FA}" presName="hierChild4" presStyleCnt="0"/>
      <dgm:spPr/>
    </dgm:pt>
    <dgm:pt modelId="{DFFF5F41-F9F5-4CAB-A3DC-5151FB5FA9F0}" type="pres">
      <dgm:prSet presAssocID="{8582A73B-DECE-406E-99A3-CAE43C3760A7}" presName="Name17" presStyleLbl="parChTrans1D3" presStyleIdx="8" presStyleCnt="10"/>
      <dgm:spPr/>
    </dgm:pt>
    <dgm:pt modelId="{C9CF4301-DD96-4112-A3C7-7C63F0DCB6C0}" type="pres">
      <dgm:prSet presAssocID="{5BDBA989-DB50-47AF-A296-404170F06A21}" presName="hierRoot3" presStyleCnt="0"/>
      <dgm:spPr/>
    </dgm:pt>
    <dgm:pt modelId="{F1B7B7C9-1432-478A-A23A-F1D80ED6913B}" type="pres">
      <dgm:prSet presAssocID="{5BDBA989-DB50-47AF-A296-404170F06A21}" presName="composite3" presStyleCnt="0"/>
      <dgm:spPr/>
    </dgm:pt>
    <dgm:pt modelId="{C35CBF25-1D2A-4B78-AC21-60F96798785E}" type="pres">
      <dgm:prSet presAssocID="{5BDBA989-DB50-47AF-A296-404170F06A21}" presName="background3" presStyleLbl="node3" presStyleIdx="8" presStyleCnt="10"/>
      <dgm:spPr/>
    </dgm:pt>
    <dgm:pt modelId="{0C9CAE1B-A1E2-4A79-8883-0BE3EF732154}" type="pres">
      <dgm:prSet presAssocID="{5BDBA989-DB50-47AF-A296-404170F06A21}" presName="text3" presStyleLbl="fgAcc3" presStyleIdx="8" presStyleCnt="10">
        <dgm:presLayoutVars>
          <dgm:chPref val="3"/>
        </dgm:presLayoutVars>
      </dgm:prSet>
      <dgm:spPr/>
    </dgm:pt>
    <dgm:pt modelId="{86DAF4CB-CF13-4DD8-B2B2-7E0770731682}" type="pres">
      <dgm:prSet presAssocID="{5BDBA989-DB50-47AF-A296-404170F06A21}" presName="hierChild4" presStyleCnt="0"/>
      <dgm:spPr/>
    </dgm:pt>
    <dgm:pt modelId="{93091023-8236-4CCE-8227-0A4CD60D228B}" type="pres">
      <dgm:prSet presAssocID="{49C393EA-D9F8-40F2-A070-E5E674687F64}" presName="Name17" presStyleLbl="parChTrans1D3" presStyleIdx="9" presStyleCnt="10"/>
      <dgm:spPr/>
    </dgm:pt>
    <dgm:pt modelId="{D27EEB12-BF5A-4369-B314-6A23CAEF24D9}" type="pres">
      <dgm:prSet presAssocID="{A7D227BF-3E84-435D-8AE0-863C1F9D705B}" presName="hierRoot3" presStyleCnt="0"/>
      <dgm:spPr/>
    </dgm:pt>
    <dgm:pt modelId="{899A5DAA-F4FB-4188-AA23-7988FC787B99}" type="pres">
      <dgm:prSet presAssocID="{A7D227BF-3E84-435D-8AE0-863C1F9D705B}" presName="composite3" presStyleCnt="0"/>
      <dgm:spPr/>
    </dgm:pt>
    <dgm:pt modelId="{0D50679F-210D-4AF3-9D95-061031D0C517}" type="pres">
      <dgm:prSet presAssocID="{A7D227BF-3E84-435D-8AE0-863C1F9D705B}" presName="background3" presStyleLbl="node3" presStyleIdx="9" presStyleCnt="10"/>
      <dgm:spPr/>
    </dgm:pt>
    <dgm:pt modelId="{B571CE1E-F78A-4AE9-A19C-D8DDB3CEC530}" type="pres">
      <dgm:prSet presAssocID="{A7D227BF-3E84-435D-8AE0-863C1F9D705B}" presName="text3" presStyleLbl="fgAcc3" presStyleIdx="9" presStyleCnt="10">
        <dgm:presLayoutVars>
          <dgm:chPref val="3"/>
        </dgm:presLayoutVars>
      </dgm:prSet>
      <dgm:spPr/>
    </dgm:pt>
    <dgm:pt modelId="{CF390BC6-387C-476C-A1FE-08AE7D2D94E0}" type="pres">
      <dgm:prSet presAssocID="{A7D227BF-3E84-435D-8AE0-863C1F9D705B}" presName="hierChild4" presStyleCnt="0"/>
      <dgm:spPr/>
    </dgm:pt>
  </dgm:ptLst>
  <dgm:cxnLst>
    <dgm:cxn modelId="{315E7F04-4902-48D6-827B-C1E850F91A56}" type="presOf" srcId="{92DA4CCF-5B27-4CEA-8E9B-3C15B466F6CF}" destId="{7C1C42BE-F3E7-46C2-8910-D02395EFFDE9}" srcOrd="0" destOrd="0" presId="urn:microsoft.com/office/officeart/2005/8/layout/hierarchy1"/>
    <dgm:cxn modelId="{B94DFD09-494F-4F86-B509-FBF15ABD7616}" srcId="{2DC04EB9-B90C-4382-8BAB-BB576AEED883}" destId="{A2231BCB-1345-4E98-AE71-1B7756B841F9}" srcOrd="0" destOrd="0" parTransId="{13A61A6E-F660-4AC0-980A-E9E905AC4D3E}" sibTransId="{9A883DD8-CDDD-4D46-90DC-AE1C9956AF1F}"/>
    <dgm:cxn modelId="{19AA5512-1C54-489C-805B-2FDC2A6BBDED}" type="presOf" srcId="{17E195D0-4D3F-47FD-BAE7-250E2D0AE114}" destId="{0C60A282-01A5-456F-84FC-1690FE2C4868}" srcOrd="0" destOrd="0" presId="urn:microsoft.com/office/officeart/2005/8/layout/hierarchy1"/>
    <dgm:cxn modelId="{47108F1A-9A9F-4921-B6FB-88F6EFF8D87F}" srcId="{FE75640B-795C-4134-9C5C-81913C23463F}" destId="{492497AE-F175-4C90-AF02-531B7309A31C}" srcOrd="0" destOrd="0" parTransId="{14A1EC6F-3877-423E-A178-ED2941A25AAE}" sibTransId="{7BAB0BF4-AB8A-44AE-A03B-A1FCF06295AE}"/>
    <dgm:cxn modelId="{0293981A-FB7D-4D6F-B24C-19CFA977D98D}" type="presOf" srcId="{0C9B9F7F-5DEC-4A6B-A948-63338E37C49C}" destId="{17D8EEF9-4A70-487B-B7CC-C93E44A4D7AD}" srcOrd="0" destOrd="0" presId="urn:microsoft.com/office/officeart/2005/8/layout/hierarchy1"/>
    <dgm:cxn modelId="{5388671E-693E-4006-AB68-8EE4026C9919}" type="presOf" srcId="{49C393EA-D9F8-40F2-A070-E5E674687F64}" destId="{93091023-8236-4CCE-8227-0A4CD60D228B}" srcOrd="0" destOrd="0" presId="urn:microsoft.com/office/officeart/2005/8/layout/hierarchy1"/>
    <dgm:cxn modelId="{72D5FA24-DB8D-44F8-9CF5-82DD5176E6E6}" type="presOf" srcId="{3A6AFCEE-85F6-4A69-BE0D-C057A53016FA}" destId="{4101211E-913C-46A5-B2C7-476A83417EF1}" srcOrd="0" destOrd="0" presId="urn:microsoft.com/office/officeart/2005/8/layout/hierarchy1"/>
    <dgm:cxn modelId="{25BCBD25-DE42-4449-BB26-8BFAB55043AF}" srcId="{2A1294A6-A3C2-4575-9162-294EAD722F4D}" destId="{9FB39ACB-4DCC-4586-BC17-282B2FB78F9F}" srcOrd="1" destOrd="0" parTransId="{1F0D00E7-CD11-4E4A-A730-63D00D253D80}" sibTransId="{15E3B3CB-7977-43DE-89EC-0130E6293132}"/>
    <dgm:cxn modelId="{A2869E2E-7637-476F-B4CE-534381AA8440}" type="presOf" srcId="{A7D227BF-3E84-435D-8AE0-863C1F9D705B}" destId="{B571CE1E-F78A-4AE9-A19C-D8DDB3CEC530}" srcOrd="0" destOrd="0" presId="urn:microsoft.com/office/officeart/2005/8/layout/hierarchy1"/>
    <dgm:cxn modelId="{E6172E2F-3AD4-4409-8E58-2920032C067E}" type="presOf" srcId="{1F0D00E7-CD11-4E4A-A730-63D00D253D80}" destId="{44C8409A-1CF4-42F3-AEF8-63493058C339}" srcOrd="0" destOrd="0" presId="urn:microsoft.com/office/officeart/2005/8/layout/hierarchy1"/>
    <dgm:cxn modelId="{6A9D7931-FF79-42B3-BFE8-DF3D08510F6F}" srcId="{A2231BCB-1345-4E98-AE71-1B7756B841F9}" destId="{A7D227BF-3E84-435D-8AE0-863C1F9D705B}" srcOrd="2" destOrd="0" parTransId="{49C393EA-D9F8-40F2-A070-E5E674687F64}" sibTransId="{F3FD458F-137E-4AC1-92E4-CA3E5D9EA755}"/>
    <dgm:cxn modelId="{E26E3D32-1A06-40C2-85E0-63973C0F4120}" srcId="{A2231BCB-1345-4E98-AE71-1B7756B841F9}" destId="{5BDBA989-DB50-47AF-A296-404170F06A21}" srcOrd="1" destOrd="0" parTransId="{8582A73B-DECE-406E-99A3-CAE43C3760A7}" sibTransId="{E682F280-4D42-4459-813F-A4AD2D081773}"/>
    <dgm:cxn modelId="{2BB0D632-B5A6-408B-BA0F-8C889C9D790D}" type="presOf" srcId="{473A7E90-B829-4EBA-9565-B4AB5800632F}" destId="{FFD09080-5926-4738-AF78-D81041AB162B}" srcOrd="0" destOrd="0" presId="urn:microsoft.com/office/officeart/2005/8/layout/hierarchy1"/>
    <dgm:cxn modelId="{8FF4B138-046F-4803-91A7-8BA108B93381}" type="presOf" srcId="{7DDC03BC-460F-4E27-8855-DF711F51B29B}" destId="{152FAABE-4B68-4A29-8CFC-98B1CE0A0BDC}" srcOrd="0" destOrd="0" presId="urn:microsoft.com/office/officeart/2005/8/layout/hierarchy1"/>
    <dgm:cxn modelId="{A73E3739-9BB1-4534-965E-D1F76311B11B}" type="presOf" srcId="{8582A73B-DECE-406E-99A3-CAE43C3760A7}" destId="{DFFF5F41-F9F5-4CAB-A3DC-5151FB5FA9F0}" srcOrd="0" destOrd="0" presId="urn:microsoft.com/office/officeart/2005/8/layout/hierarchy1"/>
    <dgm:cxn modelId="{84DC765E-D890-49BD-B8E3-A3508F989AFD}" type="presOf" srcId="{FE75640B-795C-4134-9C5C-81913C23463F}" destId="{944BDFAA-06F6-4F7E-8AAC-D420ACB5BE05}" srcOrd="0" destOrd="0" presId="urn:microsoft.com/office/officeart/2005/8/layout/hierarchy1"/>
    <dgm:cxn modelId="{C412C261-C375-4F40-8E07-297D56B9FE1A}" type="presOf" srcId="{FF865FB6-90E7-401E-AF03-74857F70B375}" destId="{67E1A399-F5EB-440A-8449-B7E030C371B6}" srcOrd="0" destOrd="0" presId="urn:microsoft.com/office/officeart/2005/8/layout/hierarchy1"/>
    <dgm:cxn modelId="{2CE81864-7E96-4ABA-ADB4-0D978EDEE29A}" srcId="{FE75640B-795C-4134-9C5C-81913C23463F}" destId="{2A1294A6-A3C2-4575-9162-294EAD722F4D}" srcOrd="1" destOrd="0" parTransId="{BEDCAEBE-7080-4040-85BB-1B96C48BA36E}" sibTransId="{096095D0-241C-44CC-90CF-708D9904040C}"/>
    <dgm:cxn modelId="{26440D47-1359-4893-AC64-23654BF68292}" type="presOf" srcId="{84DE1420-19A7-4325-AAE1-6CAA8F71DF82}" destId="{E8AC996A-7FB4-4EDC-9DC0-69D90D0E642A}" srcOrd="0" destOrd="0" presId="urn:microsoft.com/office/officeart/2005/8/layout/hierarchy1"/>
    <dgm:cxn modelId="{0D924B68-D4EA-42E9-A5D4-F1F73B1595B1}" srcId="{365E4786-3994-432F-8F60-6E2EB1CCFBAF}" destId="{A8067950-80FE-4C50-BA53-16293A828C1B}" srcOrd="1" destOrd="0" parTransId="{0C9B9F7F-5DEC-4A6B-A948-63338E37C49C}" sibTransId="{69231EEC-AC46-465E-A6AC-0A6618130836}"/>
    <dgm:cxn modelId="{6072E04C-9F6D-467B-823F-47E2799488AC}" type="presOf" srcId="{5BDBA989-DB50-47AF-A296-404170F06A21}" destId="{0C9CAE1B-A1E2-4A79-8883-0BE3EF732154}" srcOrd="0" destOrd="0" presId="urn:microsoft.com/office/officeart/2005/8/layout/hierarchy1"/>
    <dgm:cxn modelId="{00F1F252-BAA5-4BE6-8868-066A569A4299}" srcId="{492497AE-F175-4C90-AF02-531B7309A31C}" destId="{7DDC03BC-460F-4E27-8855-DF711F51B29B}" srcOrd="1" destOrd="0" parTransId="{9C5A0407-018C-4ED4-B888-A8AACAE1D850}" sibTransId="{28FE14EC-432C-4AB8-8391-42533A3BFE7A}"/>
    <dgm:cxn modelId="{5D6D9473-0FF2-4600-A986-F0923BCB5989}" type="presOf" srcId="{365E4786-3994-432F-8F60-6E2EB1CCFBAF}" destId="{84E5F1AB-039A-4DB9-A971-798FC1BBB246}" srcOrd="0" destOrd="0" presId="urn:microsoft.com/office/officeart/2005/8/layout/hierarchy1"/>
    <dgm:cxn modelId="{58C79873-A5ED-4921-8893-D4897F021FA4}" type="presOf" srcId="{8ACF2E31-700F-4175-B05A-10DAD51B0F84}" destId="{16211FCA-A2C7-4CE1-B55F-EB3FBD6B0E32}" srcOrd="0" destOrd="0" presId="urn:microsoft.com/office/officeart/2005/8/layout/hierarchy1"/>
    <dgm:cxn modelId="{91438076-86B9-4BE6-A8AA-4138B77484B2}" srcId="{365E4786-3994-432F-8F60-6E2EB1CCFBAF}" destId="{562AEE0A-4DBE-4C48-9024-B6B9B63496CB}" srcOrd="0" destOrd="0" parTransId="{8ACF2E31-700F-4175-B05A-10DAD51B0F84}" sibTransId="{ADF534E2-1716-4CD4-85B5-3DE8DCC7E869}"/>
    <dgm:cxn modelId="{B647237D-75C5-4B7F-B88E-1CEAC2DC0DC2}" type="presOf" srcId="{968CD6CB-B198-4690-808A-3F090FB6CAA0}" destId="{C595BCAC-7DF4-4291-AA09-B65297B019A7}" srcOrd="0" destOrd="0" presId="urn:microsoft.com/office/officeart/2005/8/layout/hierarchy1"/>
    <dgm:cxn modelId="{AE03F989-54AA-4989-B8DD-DF3E6DD16410}" type="presOf" srcId="{2A1294A6-A3C2-4575-9162-294EAD722F4D}" destId="{A1C663CA-0BC0-4F95-9F42-0CC26BC1495C}" srcOrd="0" destOrd="0" presId="urn:microsoft.com/office/officeart/2005/8/layout/hierarchy1"/>
    <dgm:cxn modelId="{2F12398A-0372-4806-8EB0-600D68F9F015}" type="presOf" srcId="{492497AE-F175-4C90-AF02-531B7309A31C}" destId="{D33A3DA9-F71A-4A28-A663-3A04FE1EA7D8}" srcOrd="0" destOrd="0" presId="urn:microsoft.com/office/officeart/2005/8/layout/hierarchy1"/>
    <dgm:cxn modelId="{F978F48B-CA84-4E03-9493-D8017DF9C247}" srcId="{492497AE-F175-4C90-AF02-531B7309A31C}" destId="{473A7E90-B829-4EBA-9565-B4AB5800632F}" srcOrd="0" destOrd="0" parTransId="{92DA4CCF-5B27-4CEA-8E9B-3C15B466F6CF}" sibTransId="{4DEA082A-8E43-4ABC-91D3-629463E1120C}"/>
    <dgm:cxn modelId="{3331C392-55E9-448C-8803-015BCAE0E3F6}" type="presOf" srcId="{A2231BCB-1345-4E98-AE71-1B7756B841F9}" destId="{376C9340-930C-414E-98C4-6584DFD92378}" srcOrd="0" destOrd="0" presId="urn:microsoft.com/office/officeart/2005/8/layout/hierarchy1"/>
    <dgm:cxn modelId="{D89C1D95-AB7B-4F43-8880-102754B38190}" srcId="{365E4786-3994-432F-8F60-6E2EB1CCFBAF}" destId="{FF865FB6-90E7-401E-AF03-74857F70B375}" srcOrd="2" destOrd="0" parTransId="{968CD6CB-B198-4690-808A-3F090FB6CAA0}" sibTransId="{16D2EA20-21E2-45E5-8BF8-8B0D094DE539}"/>
    <dgm:cxn modelId="{F446D096-4BFA-463E-A470-6B0E0AF029A7}" srcId="{17E195D0-4D3F-47FD-BAE7-250E2D0AE114}" destId="{2DC04EB9-B90C-4382-8BAB-BB576AEED883}" srcOrd="2" destOrd="0" parTransId="{630F8B61-6290-4E23-97E7-93F9A32B3B55}" sibTransId="{91247B30-864C-4438-959D-6C44773949F9}"/>
    <dgm:cxn modelId="{2BE20C9A-E636-4840-BF0A-B1F2099E209C}" type="presOf" srcId="{14A1EC6F-3877-423E-A178-ED2941A25AAE}" destId="{DF9C7F98-36DD-4980-9984-FB5B7A17B11E}" srcOrd="0" destOrd="0" presId="urn:microsoft.com/office/officeart/2005/8/layout/hierarchy1"/>
    <dgm:cxn modelId="{B449A29D-C7C8-44E9-84C6-A758C17A6DE0}" type="presOf" srcId="{562AEE0A-4DBE-4C48-9024-B6B9B63496CB}" destId="{AF7A2F19-422C-4709-B72C-0D2520329A1D}" srcOrd="0" destOrd="0" presId="urn:microsoft.com/office/officeart/2005/8/layout/hierarchy1"/>
    <dgm:cxn modelId="{4B36D0B8-7126-472A-ACB4-B053BE4444BC}" srcId="{A2231BCB-1345-4E98-AE71-1B7756B841F9}" destId="{3A6AFCEE-85F6-4A69-BE0D-C057A53016FA}" srcOrd="0" destOrd="0" parTransId="{148A1174-DA1B-4E1F-9562-4B689BF28046}" sibTransId="{82001C35-21F2-462C-BE36-C908B01EA9ED}"/>
    <dgm:cxn modelId="{044CE3BF-1D7D-4992-A1D3-D702E556E687}" type="presOf" srcId="{9FB39ACB-4DCC-4586-BC17-282B2FB78F9F}" destId="{E67FADD0-4F1B-4705-8F0F-806F86EC91D5}" srcOrd="0" destOrd="0" presId="urn:microsoft.com/office/officeart/2005/8/layout/hierarchy1"/>
    <dgm:cxn modelId="{02E37CC3-BA9D-443C-9F9C-3A760FB3FD72}" type="presOf" srcId="{9C5A0407-018C-4ED4-B888-A8AACAE1D850}" destId="{674ABC51-CC38-4F50-A2F1-225CE6CD0C99}" srcOrd="0" destOrd="0" presId="urn:microsoft.com/office/officeart/2005/8/layout/hierarchy1"/>
    <dgm:cxn modelId="{A4920FC7-E5F7-4130-A6DD-05B4F470235A}" type="presOf" srcId="{8B4B9BC7-5825-4E1D-A049-0222B6F9271D}" destId="{3D1C8AA5-AB42-4E53-AAD5-38465BB32FD6}" srcOrd="0" destOrd="0" presId="urn:microsoft.com/office/officeart/2005/8/layout/hierarchy1"/>
    <dgm:cxn modelId="{6F4191CE-0892-43D9-9D40-5221B71626BC}" type="presOf" srcId="{A8067950-80FE-4C50-BA53-16293A828C1B}" destId="{0191C020-D792-4109-B93F-357540BF801D}" srcOrd="0" destOrd="0" presId="urn:microsoft.com/office/officeart/2005/8/layout/hierarchy1"/>
    <dgm:cxn modelId="{12CA3BD6-5F9C-4646-AB85-BAC9A468F2F1}" type="presOf" srcId="{13A61A6E-F660-4AC0-980A-E9E905AC4D3E}" destId="{63E99D4E-EA78-4D5B-80F0-5C85A9542231}" srcOrd="0" destOrd="0" presId="urn:microsoft.com/office/officeart/2005/8/layout/hierarchy1"/>
    <dgm:cxn modelId="{A61D59D6-AD66-420B-A33A-79FBCC73A784}" srcId="{2A1294A6-A3C2-4575-9162-294EAD722F4D}" destId="{AA9D2FEE-0281-4769-8B36-A3CAB10DEC29}" srcOrd="0" destOrd="0" parTransId="{D3AE9EE0-31B0-4FC2-BB89-4E68F46B9FFB}" sibTransId="{38545E3B-CCB0-4473-BCB8-B2FA761F2684}"/>
    <dgm:cxn modelId="{849188D8-CE77-4F79-AACC-009C27942786}" type="presOf" srcId="{148A1174-DA1B-4E1F-9562-4B689BF28046}" destId="{B4972970-48CC-4C9E-9A0F-39E63DEF432B}" srcOrd="0" destOrd="0" presId="urn:microsoft.com/office/officeart/2005/8/layout/hierarchy1"/>
    <dgm:cxn modelId="{E36B3EDA-5D05-4547-B97F-945489056877}" srcId="{17E195D0-4D3F-47FD-BAE7-250E2D0AE114}" destId="{FE75640B-795C-4134-9C5C-81913C23463F}" srcOrd="1" destOrd="0" parTransId="{3D656C2C-A96D-4300-880C-B04DEC6996F8}" sibTransId="{80EB962D-0928-4453-906A-8747300DA3B3}"/>
    <dgm:cxn modelId="{B09759DD-1E20-432D-9CCA-79E27BE61F36}" type="presOf" srcId="{AA9D2FEE-0281-4769-8B36-A3CAB10DEC29}" destId="{72B1B10C-3082-4B6C-8AEE-436AB0951C05}" srcOrd="0" destOrd="0" presId="urn:microsoft.com/office/officeart/2005/8/layout/hierarchy1"/>
    <dgm:cxn modelId="{78A13BE0-6222-469B-B69F-5BD5B1C82D0E}" type="presOf" srcId="{BEDCAEBE-7080-4040-85BB-1B96C48BA36E}" destId="{BEE866F9-FD29-4C27-82E5-1D57B8AB2E7B}" srcOrd="0" destOrd="0" presId="urn:microsoft.com/office/officeart/2005/8/layout/hierarchy1"/>
    <dgm:cxn modelId="{98F14CEE-4A00-4E63-B637-5F0E4367537A}" srcId="{17E195D0-4D3F-47FD-BAE7-250E2D0AE114}" destId="{8B4B9BC7-5825-4E1D-A049-0222B6F9271D}" srcOrd="0" destOrd="0" parTransId="{AAF40530-CA7F-471D-9CA1-09C71BB4A990}" sibTransId="{42136D6E-6162-4EAE-9FC0-5FA41FBD13EC}"/>
    <dgm:cxn modelId="{4D5F1DF6-C210-4317-8BE6-31313791D9FB}" type="presOf" srcId="{2DC04EB9-B90C-4382-8BAB-BB576AEED883}" destId="{2D59FC34-1C5F-4F13-B0B7-A7A3D5ACE82A}" srcOrd="0" destOrd="0" presId="urn:microsoft.com/office/officeart/2005/8/layout/hierarchy1"/>
    <dgm:cxn modelId="{2C0BFDF6-5098-4120-860A-2DAB6A1FB025}" srcId="{8B4B9BC7-5825-4E1D-A049-0222B6F9271D}" destId="{365E4786-3994-432F-8F60-6E2EB1CCFBAF}" srcOrd="0" destOrd="0" parTransId="{84DE1420-19A7-4325-AAE1-6CAA8F71DF82}" sibTransId="{6764CF1B-6DA4-41BF-9ABE-3232B6EACC81}"/>
    <dgm:cxn modelId="{52C213F9-22A2-467A-8827-07B407FB1777}" type="presOf" srcId="{D3AE9EE0-31B0-4FC2-BB89-4E68F46B9FFB}" destId="{579CB160-ECA6-43D5-AC01-D6D8C762EF74}" srcOrd="0" destOrd="0" presId="urn:microsoft.com/office/officeart/2005/8/layout/hierarchy1"/>
    <dgm:cxn modelId="{74197CB4-B4DF-4006-B0C9-9C9C9D95FC75}" type="presParOf" srcId="{0C60A282-01A5-456F-84FC-1690FE2C4868}" destId="{9D06F9DC-AE20-4AC6-B8E4-A610282EE898}" srcOrd="0" destOrd="0" presId="urn:microsoft.com/office/officeart/2005/8/layout/hierarchy1"/>
    <dgm:cxn modelId="{B7FF873E-855A-4878-9E4B-E3FB7836D9B7}" type="presParOf" srcId="{9D06F9DC-AE20-4AC6-B8E4-A610282EE898}" destId="{83436665-36F6-40C3-91E2-092CD61BD784}" srcOrd="0" destOrd="0" presId="urn:microsoft.com/office/officeart/2005/8/layout/hierarchy1"/>
    <dgm:cxn modelId="{147D1B9B-1197-49B1-8FDE-A683CDDC3078}" type="presParOf" srcId="{83436665-36F6-40C3-91E2-092CD61BD784}" destId="{E7D40C74-C2DE-45A6-A884-AE6D62EE5DB0}" srcOrd="0" destOrd="0" presId="urn:microsoft.com/office/officeart/2005/8/layout/hierarchy1"/>
    <dgm:cxn modelId="{88095707-0AA2-4F02-975A-756CABA3A4F4}" type="presParOf" srcId="{83436665-36F6-40C3-91E2-092CD61BD784}" destId="{3D1C8AA5-AB42-4E53-AAD5-38465BB32FD6}" srcOrd="1" destOrd="0" presId="urn:microsoft.com/office/officeart/2005/8/layout/hierarchy1"/>
    <dgm:cxn modelId="{B2B3AB1C-2FE9-4FFD-8004-50200FB159DD}" type="presParOf" srcId="{9D06F9DC-AE20-4AC6-B8E4-A610282EE898}" destId="{8DCF5404-DC4E-4078-9BC7-733F04E2F8D5}" srcOrd="1" destOrd="0" presId="urn:microsoft.com/office/officeart/2005/8/layout/hierarchy1"/>
    <dgm:cxn modelId="{FF9BD640-BD95-4B76-AB1E-6695A48611A7}" type="presParOf" srcId="{8DCF5404-DC4E-4078-9BC7-733F04E2F8D5}" destId="{E8AC996A-7FB4-4EDC-9DC0-69D90D0E642A}" srcOrd="0" destOrd="0" presId="urn:microsoft.com/office/officeart/2005/8/layout/hierarchy1"/>
    <dgm:cxn modelId="{5D4644A7-261B-4E1C-8F30-DE60029D094A}" type="presParOf" srcId="{8DCF5404-DC4E-4078-9BC7-733F04E2F8D5}" destId="{03C1E18A-68C8-4230-BBDE-C4508BBFD01D}" srcOrd="1" destOrd="0" presId="urn:microsoft.com/office/officeart/2005/8/layout/hierarchy1"/>
    <dgm:cxn modelId="{62DD144E-5D21-42B1-B189-C76A02949AFA}" type="presParOf" srcId="{03C1E18A-68C8-4230-BBDE-C4508BBFD01D}" destId="{0052E81A-87B0-4AC5-B90B-CA5B7636F5FD}" srcOrd="0" destOrd="0" presId="urn:microsoft.com/office/officeart/2005/8/layout/hierarchy1"/>
    <dgm:cxn modelId="{1F229C3A-A2AF-4CED-81A4-F744498761EB}" type="presParOf" srcId="{0052E81A-87B0-4AC5-B90B-CA5B7636F5FD}" destId="{B95096FE-D3CD-439D-A982-24738F5DC036}" srcOrd="0" destOrd="0" presId="urn:microsoft.com/office/officeart/2005/8/layout/hierarchy1"/>
    <dgm:cxn modelId="{8E86A62F-ACD9-4F4A-9E37-31AD53E71E9C}" type="presParOf" srcId="{0052E81A-87B0-4AC5-B90B-CA5B7636F5FD}" destId="{84E5F1AB-039A-4DB9-A971-798FC1BBB246}" srcOrd="1" destOrd="0" presId="urn:microsoft.com/office/officeart/2005/8/layout/hierarchy1"/>
    <dgm:cxn modelId="{1C808BA6-CBCB-4569-BE12-8115690B70B7}" type="presParOf" srcId="{03C1E18A-68C8-4230-BBDE-C4508BBFD01D}" destId="{2F72EB48-AAAE-4A7D-B2B6-D5230531E0EB}" srcOrd="1" destOrd="0" presId="urn:microsoft.com/office/officeart/2005/8/layout/hierarchy1"/>
    <dgm:cxn modelId="{9FCDD198-515B-43E5-AC23-F8E12177E874}" type="presParOf" srcId="{2F72EB48-AAAE-4A7D-B2B6-D5230531E0EB}" destId="{16211FCA-A2C7-4CE1-B55F-EB3FBD6B0E32}" srcOrd="0" destOrd="0" presId="urn:microsoft.com/office/officeart/2005/8/layout/hierarchy1"/>
    <dgm:cxn modelId="{C58E605E-BD9A-4F86-AFCA-6EFA96222925}" type="presParOf" srcId="{2F72EB48-AAAE-4A7D-B2B6-D5230531E0EB}" destId="{928AE373-4E37-4877-A588-0B12B636BF82}" srcOrd="1" destOrd="0" presId="urn:microsoft.com/office/officeart/2005/8/layout/hierarchy1"/>
    <dgm:cxn modelId="{CCE8CBE6-3A7E-4484-B8BA-903138565E42}" type="presParOf" srcId="{928AE373-4E37-4877-A588-0B12B636BF82}" destId="{9C34E863-ED46-46CB-9481-1227D50EA0D0}" srcOrd="0" destOrd="0" presId="urn:microsoft.com/office/officeart/2005/8/layout/hierarchy1"/>
    <dgm:cxn modelId="{AE223621-5EE1-4F08-8B9C-A05C4E4F0E76}" type="presParOf" srcId="{9C34E863-ED46-46CB-9481-1227D50EA0D0}" destId="{6DF3CB7E-B828-4490-8993-EF5E983033B6}" srcOrd="0" destOrd="0" presId="urn:microsoft.com/office/officeart/2005/8/layout/hierarchy1"/>
    <dgm:cxn modelId="{F3DE8F92-9E9E-4A30-B353-9D6D5525DA3C}" type="presParOf" srcId="{9C34E863-ED46-46CB-9481-1227D50EA0D0}" destId="{AF7A2F19-422C-4709-B72C-0D2520329A1D}" srcOrd="1" destOrd="0" presId="urn:microsoft.com/office/officeart/2005/8/layout/hierarchy1"/>
    <dgm:cxn modelId="{5ABF4B2D-9118-4C67-875E-4B0BDB7CBBA3}" type="presParOf" srcId="{928AE373-4E37-4877-A588-0B12B636BF82}" destId="{42FB7D49-9E00-4F96-8558-D0A3C78C4F86}" srcOrd="1" destOrd="0" presId="urn:microsoft.com/office/officeart/2005/8/layout/hierarchy1"/>
    <dgm:cxn modelId="{3B3D481B-F79F-4F95-841A-6B29847868F7}" type="presParOf" srcId="{2F72EB48-AAAE-4A7D-B2B6-D5230531E0EB}" destId="{17D8EEF9-4A70-487B-B7CC-C93E44A4D7AD}" srcOrd="2" destOrd="0" presId="urn:microsoft.com/office/officeart/2005/8/layout/hierarchy1"/>
    <dgm:cxn modelId="{0A78A212-A505-4951-B647-44A7C7100435}" type="presParOf" srcId="{2F72EB48-AAAE-4A7D-B2B6-D5230531E0EB}" destId="{5D842FA4-B0A5-4526-8E44-C41CC5BFFC93}" srcOrd="3" destOrd="0" presId="urn:microsoft.com/office/officeart/2005/8/layout/hierarchy1"/>
    <dgm:cxn modelId="{401127AB-B00A-4636-ACEA-D4856A752A50}" type="presParOf" srcId="{5D842FA4-B0A5-4526-8E44-C41CC5BFFC93}" destId="{35A9CE4D-B219-409A-856F-D4F402D8A5F7}" srcOrd="0" destOrd="0" presId="urn:microsoft.com/office/officeart/2005/8/layout/hierarchy1"/>
    <dgm:cxn modelId="{3FA659E2-F2B2-483A-9F68-264A381BA227}" type="presParOf" srcId="{35A9CE4D-B219-409A-856F-D4F402D8A5F7}" destId="{D01799C7-BF97-4D72-8548-AB2848166C3A}" srcOrd="0" destOrd="0" presId="urn:microsoft.com/office/officeart/2005/8/layout/hierarchy1"/>
    <dgm:cxn modelId="{85BABC16-243E-4466-A8AE-755AC67CF2F9}" type="presParOf" srcId="{35A9CE4D-B219-409A-856F-D4F402D8A5F7}" destId="{0191C020-D792-4109-B93F-357540BF801D}" srcOrd="1" destOrd="0" presId="urn:microsoft.com/office/officeart/2005/8/layout/hierarchy1"/>
    <dgm:cxn modelId="{EB23D698-1A6B-4653-AD24-E1438B0B1248}" type="presParOf" srcId="{5D842FA4-B0A5-4526-8E44-C41CC5BFFC93}" destId="{69EBBDF0-9F3A-44DB-AC1F-D69B00426921}" srcOrd="1" destOrd="0" presId="urn:microsoft.com/office/officeart/2005/8/layout/hierarchy1"/>
    <dgm:cxn modelId="{7337C817-A1C3-41B9-86EE-FA4E622070C1}" type="presParOf" srcId="{2F72EB48-AAAE-4A7D-B2B6-D5230531E0EB}" destId="{C595BCAC-7DF4-4291-AA09-B65297B019A7}" srcOrd="4" destOrd="0" presId="urn:microsoft.com/office/officeart/2005/8/layout/hierarchy1"/>
    <dgm:cxn modelId="{28378D4C-4C83-47CF-8464-69B2EDE49979}" type="presParOf" srcId="{2F72EB48-AAAE-4A7D-B2B6-D5230531E0EB}" destId="{1F84959B-DE4C-4571-AF69-94F7616A5EA1}" srcOrd="5" destOrd="0" presId="urn:microsoft.com/office/officeart/2005/8/layout/hierarchy1"/>
    <dgm:cxn modelId="{54BE16A4-C427-42A6-9FC7-1618CE5CCCFA}" type="presParOf" srcId="{1F84959B-DE4C-4571-AF69-94F7616A5EA1}" destId="{28EBF024-E315-4C0E-9DF5-314D05B3EBE8}" srcOrd="0" destOrd="0" presId="urn:microsoft.com/office/officeart/2005/8/layout/hierarchy1"/>
    <dgm:cxn modelId="{BB50935C-D199-4DBF-9D7A-13DD82FE5C05}" type="presParOf" srcId="{28EBF024-E315-4C0E-9DF5-314D05B3EBE8}" destId="{130092EE-12F3-4C0A-9F02-BD9DB060EDD2}" srcOrd="0" destOrd="0" presId="urn:microsoft.com/office/officeart/2005/8/layout/hierarchy1"/>
    <dgm:cxn modelId="{5566D4CE-1633-44BB-BD25-461F49BC86AD}" type="presParOf" srcId="{28EBF024-E315-4C0E-9DF5-314D05B3EBE8}" destId="{67E1A399-F5EB-440A-8449-B7E030C371B6}" srcOrd="1" destOrd="0" presId="urn:microsoft.com/office/officeart/2005/8/layout/hierarchy1"/>
    <dgm:cxn modelId="{72E950E8-2AA0-4BD8-B3BC-6060C414300C}" type="presParOf" srcId="{1F84959B-DE4C-4571-AF69-94F7616A5EA1}" destId="{86C576D6-1CD6-4C9A-9E5B-F9CF7B2D85E7}" srcOrd="1" destOrd="0" presId="urn:microsoft.com/office/officeart/2005/8/layout/hierarchy1"/>
    <dgm:cxn modelId="{AE5C9B0E-C687-4FD4-B2D9-CF74962489BC}" type="presParOf" srcId="{0C60A282-01A5-456F-84FC-1690FE2C4868}" destId="{FED0C9C4-E80C-4490-B11C-54EFDE4C894A}" srcOrd="1" destOrd="0" presId="urn:microsoft.com/office/officeart/2005/8/layout/hierarchy1"/>
    <dgm:cxn modelId="{1C80E2A0-5837-4348-A9C3-49E686534D12}" type="presParOf" srcId="{FED0C9C4-E80C-4490-B11C-54EFDE4C894A}" destId="{AC01D0E3-837D-4489-A8A2-80B6423060BF}" srcOrd="0" destOrd="0" presId="urn:microsoft.com/office/officeart/2005/8/layout/hierarchy1"/>
    <dgm:cxn modelId="{E4BF9BE1-10F9-4771-80EE-EC976C09F529}" type="presParOf" srcId="{AC01D0E3-837D-4489-A8A2-80B6423060BF}" destId="{CEBD748A-DDD9-40F6-9BD3-82A796B00FFC}" srcOrd="0" destOrd="0" presId="urn:microsoft.com/office/officeart/2005/8/layout/hierarchy1"/>
    <dgm:cxn modelId="{AA30B2E7-7BF2-46C5-8F53-4049F6F916C2}" type="presParOf" srcId="{AC01D0E3-837D-4489-A8A2-80B6423060BF}" destId="{944BDFAA-06F6-4F7E-8AAC-D420ACB5BE05}" srcOrd="1" destOrd="0" presId="urn:microsoft.com/office/officeart/2005/8/layout/hierarchy1"/>
    <dgm:cxn modelId="{A95B5769-FEBF-4F9F-B7F3-F8C6C1BBC844}" type="presParOf" srcId="{FED0C9C4-E80C-4490-B11C-54EFDE4C894A}" destId="{8BC48286-14C5-4DE3-AE88-E2475AAA5B86}" srcOrd="1" destOrd="0" presId="urn:microsoft.com/office/officeart/2005/8/layout/hierarchy1"/>
    <dgm:cxn modelId="{EE56D80F-6E06-45C0-88D9-0F4261DC4B09}" type="presParOf" srcId="{8BC48286-14C5-4DE3-AE88-E2475AAA5B86}" destId="{DF9C7F98-36DD-4980-9984-FB5B7A17B11E}" srcOrd="0" destOrd="0" presId="urn:microsoft.com/office/officeart/2005/8/layout/hierarchy1"/>
    <dgm:cxn modelId="{10329104-984F-4AB6-84AD-14F9359ABCB7}" type="presParOf" srcId="{8BC48286-14C5-4DE3-AE88-E2475AAA5B86}" destId="{761214E8-DBCB-441E-AB9D-0205D831CCF2}" srcOrd="1" destOrd="0" presId="urn:microsoft.com/office/officeart/2005/8/layout/hierarchy1"/>
    <dgm:cxn modelId="{1880033F-C915-497C-B01B-57A89AB78DBA}" type="presParOf" srcId="{761214E8-DBCB-441E-AB9D-0205D831CCF2}" destId="{C65E794E-952F-405F-8967-29A75B0E2F42}" srcOrd="0" destOrd="0" presId="urn:microsoft.com/office/officeart/2005/8/layout/hierarchy1"/>
    <dgm:cxn modelId="{6B35AF3A-87A4-475D-9D31-58AE2275BE6B}" type="presParOf" srcId="{C65E794E-952F-405F-8967-29A75B0E2F42}" destId="{E71A704D-6FD9-42EC-ADBD-01ECC6BACE8C}" srcOrd="0" destOrd="0" presId="urn:microsoft.com/office/officeart/2005/8/layout/hierarchy1"/>
    <dgm:cxn modelId="{5D5B75F2-C99F-47C9-8DFB-1777C390CC41}" type="presParOf" srcId="{C65E794E-952F-405F-8967-29A75B0E2F42}" destId="{D33A3DA9-F71A-4A28-A663-3A04FE1EA7D8}" srcOrd="1" destOrd="0" presId="urn:microsoft.com/office/officeart/2005/8/layout/hierarchy1"/>
    <dgm:cxn modelId="{090B438C-1115-444E-92E8-8AFBDE324721}" type="presParOf" srcId="{761214E8-DBCB-441E-AB9D-0205D831CCF2}" destId="{0811DC4F-0A51-40E3-B8F6-28AC0BDACAA5}" srcOrd="1" destOrd="0" presId="urn:microsoft.com/office/officeart/2005/8/layout/hierarchy1"/>
    <dgm:cxn modelId="{87CCCAFF-D61C-4F85-8C57-B220019F87AC}" type="presParOf" srcId="{0811DC4F-0A51-40E3-B8F6-28AC0BDACAA5}" destId="{7C1C42BE-F3E7-46C2-8910-D02395EFFDE9}" srcOrd="0" destOrd="0" presId="urn:microsoft.com/office/officeart/2005/8/layout/hierarchy1"/>
    <dgm:cxn modelId="{F5747212-CB65-42D6-951B-C32375B250AB}" type="presParOf" srcId="{0811DC4F-0A51-40E3-B8F6-28AC0BDACAA5}" destId="{702E8AE7-7170-40E7-9388-910F9CF5CB3E}" srcOrd="1" destOrd="0" presId="urn:microsoft.com/office/officeart/2005/8/layout/hierarchy1"/>
    <dgm:cxn modelId="{5E1B77D5-5ED2-4384-90C2-DBA9F9D75291}" type="presParOf" srcId="{702E8AE7-7170-40E7-9388-910F9CF5CB3E}" destId="{997C71DE-792F-4515-ADC2-0E4E2507CF01}" srcOrd="0" destOrd="0" presId="urn:microsoft.com/office/officeart/2005/8/layout/hierarchy1"/>
    <dgm:cxn modelId="{DCEDF511-12FD-46D8-BB44-8BA8B483AB6C}" type="presParOf" srcId="{997C71DE-792F-4515-ADC2-0E4E2507CF01}" destId="{DA0BE68E-983F-493A-858A-E17C60E76966}" srcOrd="0" destOrd="0" presId="urn:microsoft.com/office/officeart/2005/8/layout/hierarchy1"/>
    <dgm:cxn modelId="{B70688B0-0C04-49BE-90E5-F8D53DF56F33}" type="presParOf" srcId="{997C71DE-792F-4515-ADC2-0E4E2507CF01}" destId="{FFD09080-5926-4738-AF78-D81041AB162B}" srcOrd="1" destOrd="0" presId="urn:microsoft.com/office/officeart/2005/8/layout/hierarchy1"/>
    <dgm:cxn modelId="{877E8EB5-7260-4ED0-AA8F-B8E1D8FD034F}" type="presParOf" srcId="{702E8AE7-7170-40E7-9388-910F9CF5CB3E}" destId="{9A595296-1677-4313-BD4A-7DAC6F2EBE3B}" srcOrd="1" destOrd="0" presId="urn:microsoft.com/office/officeart/2005/8/layout/hierarchy1"/>
    <dgm:cxn modelId="{39AE38EE-E6BE-4E99-A4B7-73AB092B6FAC}" type="presParOf" srcId="{0811DC4F-0A51-40E3-B8F6-28AC0BDACAA5}" destId="{674ABC51-CC38-4F50-A2F1-225CE6CD0C99}" srcOrd="2" destOrd="0" presId="urn:microsoft.com/office/officeart/2005/8/layout/hierarchy1"/>
    <dgm:cxn modelId="{C02C06DE-3300-402A-9FBE-1AEDD14FFCCD}" type="presParOf" srcId="{0811DC4F-0A51-40E3-B8F6-28AC0BDACAA5}" destId="{03F3A16F-918A-49CC-9631-139E9533ECB7}" srcOrd="3" destOrd="0" presId="urn:microsoft.com/office/officeart/2005/8/layout/hierarchy1"/>
    <dgm:cxn modelId="{025B341F-6E84-4961-B5F5-96685CF3BBC2}" type="presParOf" srcId="{03F3A16F-918A-49CC-9631-139E9533ECB7}" destId="{B97E58FC-A627-4385-95F7-36A158718175}" srcOrd="0" destOrd="0" presId="urn:microsoft.com/office/officeart/2005/8/layout/hierarchy1"/>
    <dgm:cxn modelId="{DD2BF6CA-C68C-46A8-97DA-5F5FBEBE98A9}" type="presParOf" srcId="{B97E58FC-A627-4385-95F7-36A158718175}" destId="{62B7B50D-8373-49BE-A8D5-0C23172CA78A}" srcOrd="0" destOrd="0" presId="urn:microsoft.com/office/officeart/2005/8/layout/hierarchy1"/>
    <dgm:cxn modelId="{BE447F8B-8A9C-46F0-847C-04E3C4649FA6}" type="presParOf" srcId="{B97E58FC-A627-4385-95F7-36A158718175}" destId="{152FAABE-4B68-4A29-8CFC-98B1CE0A0BDC}" srcOrd="1" destOrd="0" presId="urn:microsoft.com/office/officeart/2005/8/layout/hierarchy1"/>
    <dgm:cxn modelId="{854B8740-110F-4160-9E38-0F5999C3F768}" type="presParOf" srcId="{03F3A16F-918A-49CC-9631-139E9533ECB7}" destId="{CC8D9E7B-B86B-47B6-9652-0F26BD964544}" srcOrd="1" destOrd="0" presId="urn:microsoft.com/office/officeart/2005/8/layout/hierarchy1"/>
    <dgm:cxn modelId="{10460B6A-2BE0-479B-9E7B-786B6BE35BCB}" type="presParOf" srcId="{8BC48286-14C5-4DE3-AE88-E2475AAA5B86}" destId="{BEE866F9-FD29-4C27-82E5-1D57B8AB2E7B}" srcOrd="2" destOrd="0" presId="urn:microsoft.com/office/officeart/2005/8/layout/hierarchy1"/>
    <dgm:cxn modelId="{4B3EAE30-EB1D-44B1-9733-7DA5AF1DE38F}" type="presParOf" srcId="{8BC48286-14C5-4DE3-AE88-E2475AAA5B86}" destId="{944FDC20-4F7B-43A5-AB1B-EC3055A91408}" srcOrd="3" destOrd="0" presId="urn:microsoft.com/office/officeart/2005/8/layout/hierarchy1"/>
    <dgm:cxn modelId="{CEA673FF-C421-47F0-804C-7926CA40FBBB}" type="presParOf" srcId="{944FDC20-4F7B-43A5-AB1B-EC3055A91408}" destId="{356A2BED-BE18-478E-8AC5-4DC61633EDD6}" srcOrd="0" destOrd="0" presId="urn:microsoft.com/office/officeart/2005/8/layout/hierarchy1"/>
    <dgm:cxn modelId="{3FB12CBD-5F1B-4E70-B6FE-5370DBC093A1}" type="presParOf" srcId="{356A2BED-BE18-478E-8AC5-4DC61633EDD6}" destId="{D1E9F9B6-9991-40F1-A15A-91EEA9B5632E}" srcOrd="0" destOrd="0" presId="urn:microsoft.com/office/officeart/2005/8/layout/hierarchy1"/>
    <dgm:cxn modelId="{58D0AB67-0EC0-4609-B816-4AF44E51A505}" type="presParOf" srcId="{356A2BED-BE18-478E-8AC5-4DC61633EDD6}" destId="{A1C663CA-0BC0-4F95-9F42-0CC26BC1495C}" srcOrd="1" destOrd="0" presId="urn:microsoft.com/office/officeart/2005/8/layout/hierarchy1"/>
    <dgm:cxn modelId="{91904052-572A-4257-BB89-55C20FFB4742}" type="presParOf" srcId="{944FDC20-4F7B-43A5-AB1B-EC3055A91408}" destId="{C943F202-8A20-4911-ACFD-23E00453B1DA}" srcOrd="1" destOrd="0" presId="urn:microsoft.com/office/officeart/2005/8/layout/hierarchy1"/>
    <dgm:cxn modelId="{7C95F17C-D54E-40F4-8C7E-17402B5F4BB1}" type="presParOf" srcId="{C943F202-8A20-4911-ACFD-23E00453B1DA}" destId="{579CB160-ECA6-43D5-AC01-D6D8C762EF74}" srcOrd="0" destOrd="0" presId="urn:microsoft.com/office/officeart/2005/8/layout/hierarchy1"/>
    <dgm:cxn modelId="{B43E4B2A-96BA-4C91-ADBB-C030BC3A27B3}" type="presParOf" srcId="{C943F202-8A20-4911-ACFD-23E00453B1DA}" destId="{1A22B295-2293-41B1-AD8B-CB214B191EEE}" srcOrd="1" destOrd="0" presId="urn:microsoft.com/office/officeart/2005/8/layout/hierarchy1"/>
    <dgm:cxn modelId="{67B94ACD-2104-41E9-8D4D-309A21C58259}" type="presParOf" srcId="{1A22B295-2293-41B1-AD8B-CB214B191EEE}" destId="{4AE43998-5B5C-4930-982A-22DDC5AA6F11}" srcOrd="0" destOrd="0" presId="urn:microsoft.com/office/officeart/2005/8/layout/hierarchy1"/>
    <dgm:cxn modelId="{195B1160-A476-46EA-BD27-FAC1FD51E3A2}" type="presParOf" srcId="{4AE43998-5B5C-4930-982A-22DDC5AA6F11}" destId="{6C7D8665-7D50-4ACC-BE5F-A37547794FE4}" srcOrd="0" destOrd="0" presId="urn:microsoft.com/office/officeart/2005/8/layout/hierarchy1"/>
    <dgm:cxn modelId="{2F7588B6-FCD5-40D6-AEE1-B695634AE3E8}" type="presParOf" srcId="{4AE43998-5B5C-4930-982A-22DDC5AA6F11}" destId="{72B1B10C-3082-4B6C-8AEE-436AB0951C05}" srcOrd="1" destOrd="0" presId="urn:microsoft.com/office/officeart/2005/8/layout/hierarchy1"/>
    <dgm:cxn modelId="{EC19C91C-EBEA-4FAE-9E58-ECF89D07EE39}" type="presParOf" srcId="{1A22B295-2293-41B1-AD8B-CB214B191EEE}" destId="{48F0D1C1-1A69-4C50-8070-19D7D31321C6}" srcOrd="1" destOrd="0" presId="urn:microsoft.com/office/officeart/2005/8/layout/hierarchy1"/>
    <dgm:cxn modelId="{56EF77DC-FBA1-4F97-9DE4-3C6A9C0B9360}" type="presParOf" srcId="{C943F202-8A20-4911-ACFD-23E00453B1DA}" destId="{44C8409A-1CF4-42F3-AEF8-63493058C339}" srcOrd="2" destOrd="0" presId="urn:microsoft.com/office/officeart/2005/8/layout/hierarchy1"/>
    <dgm:cxn modelId="{86CEDC42-1823-432C-B32B-7B9AA2293019}" type="presParOf" srcId="{C943F202-8A20-4911-ACFD-23E00453B1DA}" destId="{858BC7F0-CD05-4CAB-8401-1B301E9A3425}" srcOrd="3" destOrd="0" presId="urn:microsoft.com/office/officeart/2005/8/layout/hierarchy1"/>
    <dgm:cxn modelId="{5A3E4072-3D4D-424B-AFEF-B5F4BF9BE116}" type="presParOf" srcId="{858BC7F0-CD05-4CAB-8401-1B301E9A3425}" destId="{636D1106-1C22-4D52-A306-E3F96282F13C}" srcOrd="0" destOrd="0" presId="urn:microsoft.com/office/officeart/2005/8/layout/hierarchy1"/>
    <dgm:cxn modelId="{862A04B1-AE80-45FB-8A2C-1838E28239DF}" type="presParOf" srcId="{636D1106-1C22-4D52-A306-E3F96282F13C}" destId="{4D4B936E-417D-487D-A63E-C9EAC5D3C113}" srcOrd="0" destOrd="0" presId="urn:microsoft.com/office/officeart/2005/8/layout/hierarchy1"/>
    <dgm:cxn modelId="{8FD68813-FD8B-4C99-9485-A70785C99E1F}" type="presParOf" srcId="{636D1106-1C22-4D52-A306-E3F96282F13C}" destId="{E67FADD0-4F1B-4705-8F0F-806F86EC91D5}" srcOrd="1" destOrd="0" presId="urn:microsoft.com/office/officeart/2005/8/layout/hierarchy1"/>
    <dgm:cxn modelId="{C148E2DD-69D2-4977-A467-5008A31AB097}" type="presParOf" srcId="{858BC7F0-CD05-4CAB-8401-1B301E9A3425}" destId="{F1D9490C-5553-4BC7-B0EF-87882F52F821}" srcOrd="1" destOrd="0" presId="urn:microsoft.com/office/officeart/2005/8/layout/hierarchy1"/>
    <dgm:cxn modelId="{85F4AE36-3F87-4409-B447-14DBB529C468}" type="presParOf" srcId="{0C60A282-01A5-456F-84FC-1690FE2C4868}" destId="{04569088-F6A5-493A-BF54-DCE11374FC02}" srcOrd="2" destOrd="0" presId="urn:microsoft.com/office/officeart/2005/8/layout/hierarchy1"/>
    <dgm:cxn modelId="{5058BEB4-988F-4A08-B0CA-AEDE07A5DAC0}" type="presParOf" srcId="{04569088-F6A5-493A-BF54-DCE11374FC02}" destId="{A9FEEC3A-9822-4F5D-84CD-156F17F28057}" srcOrd="0" destOrd="0" presId="urn:microsoft.com/office/officeart/2005/8/layout/hierarchy1"/>
    <dgm:cxn modelId="{9FA6B719-490B-4D96-9025-0C080249E45E}" type="presParOf" srcId="{A9FEEC3A-9822-4F5D-84CD-156F17F28057}" destId="{4A2FBB28-0548-4C6D-A902-A0D82EF22954}" srcOrd="0" destOrd="0" presId="urn:microsoft.com/office/officeart/2005/8/layout/hierarchy1"/>
    <dgm:cxn modelId="{24A6219B-47D7-4C5A-8B2F-C361D63CCE7F}" type="presParOf" srcId="{A9FEEC3A-9822-4F5D-84CD-156F17F28057}" destId="{2D59FC34-1C5F-4F13-B0B7-A7A3D5ACE82A}" srcOrd="1" destOrd="0" presId="urn:microsoft.com/office/officeart/2005/8/layout/hierarchy1"/>
    <dgm:cxn modelId="{06D35D9E-96B1-4811-975A-AD2E84FA03F2}" type="presParOf" srcId="{04569088-F6A5-493A-BF54-DCE11374FC02}" destId="{14C50F0E-20D5-4119-8486-E2EE407F4641}" srcOrd="1" destOrd="0" presId="urn:microsoft.com/office/officeart/2005/8/layout/hierarchy1"/>
    <dgm:cxn modelId="{952D7260-5F5B-43A2-B37D-0D2E511C003B}" type="presParOf" srcId="{14C50F0E-20D5-4119-8486-E2EE407F4641}" destId="{63E99D4E-EA78-4D5B-80F0-5C85A9542231}" srcOrd="0" destOrd="0" presId="urn:microsoft.com/office/officeart/2005/8/layout/hierarchy1"/>
    <dgm:cxn modelId="{E9394EA2-43CC-46DC-939E-5CC026E16957}" type="presParOf" srcId="{14C50F0E-20D5-4119-8486-E2EE407F4641}" destId="{CC488D5F-7F66-4CE7-AC8E-75FE933A30B8}" srcOrd="1" destOrd="0" presId="urn:microsoft.com/office/officeart/2005/8/layout/hierarchy1"/>
    <dgm:cxn modelId="{FD3941F4-840E-4401-906B-66B66B6D1933}" type="presParOf" srcId="{CC488D5F-7F66-4CE7-AC8E-75FE933A30B8}" destId="{50DD4613-3D1C-4058-AD28-8CB3E4FC9C77}" srcOrd="0" destOrd="0" presId="urn:microsoft.com/office/officeart/2005/8/layout/hierarchy1"/>
    <dgm:cxn modelId="{0AC09D33-B83F-490E-A38C-8844E53CB3FF}" type="presParOf" srcId="{50DD4613-3D1C-4058-AD28-8CB3E4FC9C77}" destId="{4BA24043-F61E-4FB2-9757-520AFFEDBBDC}" srcOrd="0" destOrd="0" presId="urn:microsoft.com/office/officeart/2005/8/layout/hierarchy1"/>
    <dgm:cxn modelId="{6F0D8132-ACA4-4306-85A8-B4FD9D25B9E2}" type="presParOf" srcId="{50DD4613-3D1C-4058-AD28-8CB3E4FC9C77}" destId="{376C9340-930C-414E-98C4-6584DFD92378}" srcOrd="1" destOrd="0" presId="urn:microsoft.com/office/officeart/2005/8/layout/hierarchy1"/>
    <dgm:cxn modelId="{828DE730-5DE9-4C71-AD17-37B0D94BB53B}" type="presParOf" srcId="{CC488D5F-7F66-4CE7-AC8E-75FE933A30B8}" destId="{1CB598F8-8D72-4D02-9E2C-030A833A466A}" srcOrd="1" destOrd="0" presId="urn:microsoft.com/office/officeart/2005/8/layout/hierarchy1"/>
    <dgm:cxn modelId="{D3959552-9D5B-4CB7-BF1D-6F54DF12FE39}" type="presParOf" srcId="{1CB598F8-8D72-4D02-9E2C-030A833A466A}" destId="{B4972970-48CC-4C9E-9A0F-39E63DEF432B}" srcOrd="0" destOrd="0" presId="urn:microsoft.com/office/officeart/2005/8/layout/hierarchy1"/>
    <dgm:cxn modelId="{6B68BA77-DFFF-471B-87B0-8CBA159BAB16}" type="presParOf" srcId="{1CB598F8-8D72-4D02-9E2C-030A833A466A}" destId="{CF457EF8-9A31-49DD-867E-CAD88FD7FB9D}" srcOrd="1" destOrd="0" presId="urn:microsoft.com/office/officeart/2005/8/layout/hierarchy1"/>
    <dgm:cxn modelId="{26912EB7-5297-4E65-83BE-5E292AC8A49C}" type="presParOf" srcId="{CF457EF8-9A31-49DD-867E-CAD88FD7FB9D}" destId="{493D632D-6FE3-4F03-94B1-9F6B0D6B7512}" srcOrd="0" destOrd="0" presId="urn:microsoft.com/office/officeart/2005/8/layout/hierarchy1"/>
    <dgm:cxn modelId="{1CBBDA67-BC3D-4396-97BA-5E3E54DD95CF}" type="presParOf" srcId="{493D632D-6FE3-4F03-94B1-9F6B0D6B7512}" destId="{85D0ECE0-6995-4E01-962A-F3AEB8C01D78}" srcOrd="0" destOrd="0" presId="urn:microsoft.com/office/officeart/2005/8/layout/hierarchy1"/>
    <dgm:cxn modelId="{D8E3B1E9-DB39-4D63-B7DD-237367405F28}" type="presParOf" srcId="{493D632D-6FE3-4F03-94B1-9F6B0D6B7512}" destId="{4101211E-913C-46A5-B2C7-476A83417EF1}" srcOrd="1" destOrd="0" presId="urn:microsoft.com/office/officeart/2005/8/layout/hierarchy1"/>
    <dgm:cxn modelId="{C1DDBF33-CA5B-43FA-A9F7-B65F029A657F}" type="presParOf" srcId="{CF457EF8-9A31-49DD-867E-CAD88FD7FB9D}" destId="{5A2479C1-5AC4-4523-AFAA-6AE13F5A6777}" srcOrd="1" destOrd="0" presId="urn:microsoft.com/office/officeart/2005/8/layout/hierarchy1"/>
    <dgm:cxn modelId="{BF44A2F3-3D32-431E-88A3-223D03BD418C}" type="presParOf" srcId="{1CB598F8-8D72-4D02-9E2C-030A833A466A}" destId="{DFFF5F41-F9F5-4CAB-A3DC-5151FB5FA9F0}" srcOrd="2" destOrd="0" presId="urn:microsoft.com/office/officeart/2005/8/layout/hierarchy1"/>
    <dgm:cxn modelId="{BB955379-70BC-4153-812E-CD2C43F52B75}" type="presParOf" srcId="{1CB598F8-8D72-4D02-9E2C-030A833A466A}" destId="{C9CF4301-DD96-4112-A3C7-7C63F0DCB6C0}" srcOrd="3" destOrd="0" presId="urn:microsoft.com/office/officeart/2005/8/layout/hierarchy1"/>
    <dgm:cxn modelId="{C9146DD6-A47E-4D39-AFCA-80BD1909C594}" type="presParOf" srcId="{C9CF4301-DD96-4112-A3C7-7C63F0DCB6C0}" destId="{F1B7B7C9-1432-478A-A23A-F1D80ED6913B}" srcOrd="0" destOrd="0" presId="urn:microsoft.com/office/officeart/2005/8/layout/hierarchy1"/>
    <dgm:cxn modelId="{F29A0D08-A3FE-4EC4-BD32-C58CBED9AFEC}" type="presParOf" srcId="{F1B7B7C9-1432-478A-A23A-F1D80ED6913B}" destId="{C35CBF25-1D2A-4B78-AC21-60F96798785E}" srcOrd="0" destOrd="0" presId="urn:microsoft.com/office/officeart/2005/8/layout/hierarchy1"/>
    <dgm:cxn modelId="{6F5C8E2B-DB88-42CA-B61D-32BD962369FD}" type="presParOf" srcId="{F1B7B7C9-1432-478A-A23A-F1D80ED6913B}" destId="{0C9CAE1B-A1E2-4A79-8883-0BE3EF732154}" srcOrd="1" destOrd="0" presId="urn:microsoft.com/office/officeart/2005/8/layout/hierarchy1"/>
    <dgm:cxn modelId="{95FAC915-B957-43B0-97BA-F1DD93591049}" type="presParOf" srcId="{C9CF4301-DD96-4112-A3C7-7C63F0DCB6C0}" destId="{86DAF4CB-CF13-4DD8-B2B2-7E0770731682}" srcOrd="1" destOrd="0" presId="urn:microsoft.com/office/officeart/2005/8/layout/hierarchy1"/>
    <dgm:cxn modelId="{3C250EE1-1C35-4206-AB39-380ED5A7D352}" type="presParOf" srcId="{1CB598F8-8D72-4D02-9E2C-030A833A466A}" destId="{93091023-8236-4CCE-8227-0A4CD60D228B}" srcOrd="4" destOrd="0" presId="urn:microsoft.com/office/officeart/2005/8/layout/hierarchy1"/>
    <dgm:cxn modelId="{E1293A70-4006-4BE2-950A-E761536DA063}" type="presParOf" srcId="{1CB598F8-8D72-4D02-9E2C-030A833A466A}" destId="{D27EEB12-BF5A-4369-B314-6A23CAEF24D9}" srcOrd="5" destOrd="0" presId="urn:microsoft.com/office/officeart/2005/8/layout/hierarchy1"/>
    <dgm:cxn modelId="{751CD2C4-F6ED-48E3-A972-1122462287F5}" type="presParOf" srcId="{D27EEB12-BF5A-4369-B314-6A23CAEF24D9}" destId="{899A5DAA-F4FB-4188-AA23-7988FC787B99}" srcOrd="0" destOrd="0" presId="urn:microsoft.com/office/officeart/2005/8/layout/hierarchy1"/>
    <dgm:cxn modelId="{5EE28CA6-E99F-4ABF-88F2-DFD309D04219}" type="presParOf" srcId="{899A5DAA-F4FB-4188-AA23-7988FC787B99}" destId="{0D50679F-210D-4AF3-9D95-061031D0C517}" srcOrd="0" destOrd="0" presId="urn:microsoft.com/office/officeart/2005/8/layout/hierarchy1"/>
    <dgm:cxn modelId="{ACFAE4B5-2364-4F10-BC7A-934EB2415269}" type="presParOf" srcId="{899A5DAA-F4FB-4188-AA23-7988FC787B99}" destId="{B571CE1E-F78A-4AE9-A19C-D8DDB3CEC530}" srcOrd="1" destOrd="0" presId="urn:microsoft.com/office/officeart/2005/8/layout/hierarchy1"/>
    <dgm:cxn modelId="{D3707F53-116F-49BA-A1C8-324C5C9D6F21}" type="presParOf" srcId="{D27EEB12-BF5A-4369-B314-6A23CAEF24D9}" destId="{CF390BC6-387C-476C-A1FE-08AE7D2D94E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1984D-58F6-47B8-AC9F-79F5B3B53BC6}">
      <dsp:nvSpPr>
        <dsp:cNvPr id="0" name=""/>
        <dsp:cNvSpPr/>
      </dsp:nvSpPr>
      <dsp:spPr>
        <a:xfrm>
          <a:off x="8972" y="318856"/>
          <a:ext cx="2471426" cy="18448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baseline="0" dirty="0"/>
            <a:t>Globally worth ≈ USD 6.8 trillion in 2021 – about 7 % of world GDP</a:t>
          </a:r>
          <a:r>
            <a:rPr lang="fr-FR" sz="1800" b="1" kern="1200" baseline="0" dirty="0"/>
            <a:t> </a:t>
          </a:r>
          <a:r>
            <a:rPr lang="fr-FR" sz="1400" i="1" kern="1200" dirty="0"/>
            <a:t>(Transport in focus REN21)</a:t>
          </a:r>
          <a:endParaRPr lang="fr-FR" sz="1800" kern="1200" dirty="0"/>
        </a:p>
      </dsp:txBody>
      <dsp:txXfrm>
        <a:off x="52199" y="362083"/>
        <a:ext cx="2384972" cy="1801640"/>
      </dsp:txXfrm>
    </dsp:sp>
    <dsp:sp modelId="{81D8708F-081F-47EA-9898-696534876112}">
      <dsp:nvSpPr>
        <dsp:cNvPr id="0" name=""/>
        <dsp:cNvSpPr/>
      </dsp:nvSpPr>
      <dsp:spPr>
        <a:xfrm>
          <a:off x="8972" y="2163723"/>
          <a:ext cx="2471426" cy="79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income, value-added and tax revenue</a:t>
          </a:r>
          <a:endParaRPr lang="fr-F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72" y="2163723"/>
        <a:ext cx="1740440" cy="793292"/>
      </dsp:txXfrm>
    </dsp:sp>
    <dsp:sp modelId="{D8EC934C-20DD-4F35-86EB-02E36BD1A1BD}">
      <dsp:nvSpPr>
        <dsp:cNvPr id="0" name=""/>
        <dsp:cNvSpPr/>
      </dsp:nvSpPr>
      <dsp:spPr>
        <a:xfrm>
          <a:off x="1819326" y="2289731"/>
          <a:ext cx="864999" cy="8649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C67FD9-1434-4C47-95DE-7DBB675E599E}">
      <dsp:nvSpPr>
        <dsp:cNvPr id="0" name=""/>
        <dsp:cNvSpPr/>
      </dsp:nvSpPr>
      <dsp:spPr>
        <a:xfrm>
          <a:off x="2918456" y="318856"/>
          <a:ext cx="2589560" cy="18448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baseline="0" dirty="0"/>
            <a:t>Roughly 193 million people (5.6 % of the global workforce) were employed in transport and warehousing in 2021</a:t>
          </a:r>
          <a:endParaRPr lang="fr-FR" sz="1800" kern="1200" dirty="0"/>
        </a:p>
      </dsp:txBody>
      <dsp:txXfrm>
        <a:off x="2961683" y="362083"/>
        <a:ext cx="2503106" cy="1801640"/>
      </dsp:txXfrm>
    </dsp:sp>
    <dsp:sp modelId="{F457E0CB-B5A9-4241-96A9-422CE18D56D8}">
      <dsp:nvSpPr>
        <dsp:cNvPr id="0" name=""/>
        <dsp:cNvSpPr/>
      </dsp:nvSpPr>
      <dsp:spPr>
        <a:xfrm>
          <a:off x="2898623" y="2163723"/>
          <a:ext cx="2629226" cy="79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baseline="0" dirty="0" err="1"/>
            <a:t>Employment</a:t>
          </a:r>
          <a:endParaRPr lang="fr-FR" sz="2400" kern="1200" dirty="0"/>
        </a:p>
      </dsp:txBody>
      <dsp:txXfrm>
        <a:off x="2898623" y="2163723"/>
        <a:ext cx="1851568" cy="793292"/>
      </dsp:txXfrm>
    </dsp:sp>
    <dsp:sp modelId="{2D5F2DF3-9088-44FF-8DFE-0BA92652EBD0}">
      <dsp:nvSpPr>
        <dsp:cNvPr id="0" name=""/>
        <dsp:cNvSpPr/>
      </dsp:nvSpPr>
      <dsp:spPr>
        <a:xfrm>
          <a:off x="4787877" y="2289731"/>
          <a:ext cx="864999" cy="8649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90B120-551B-4187-8D10-20DE66996F86}">
      <dsp:nvSpPr>
        <dsp:cNvPr id="0" name=""/>
        <dsp:cNvSpPr/>
      </dsp:nvSpPr>
      <dsp:spPr>
        <a:xfrm>
          <a:off x="5867174" y="309932"/>
          <a:ext cx="2471426" cy="188056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baseline="0" dirty="0"/>
            <a:t>Without reliable, affordable freight, supply chains is affected, and prices rise in all sectors.</a:t>
          </a:r>
          <a:endParaRPr lang="fr-FR" sz="1800" kern="1200" dirty="0"/>
        </a:p>
      </dsp:txBody>
      <dsp:txXfrm>
        <a:off x="5911238" y="353996"/>
        <a:ext cx="2383298" cy="1836501"/>
      </dsp:txXfrm>
    </dsp:sp>
    <dsp:sp modelId="{6EE1DDDE-E160-4097-A2DC-421DFC1B153C}">
      <dsp:nvSpPr>
        <dsp:cNvPr id="0" name=""/>
        <dsp:cNvSpPr/>
      </dsp:nvSpPr>
      <dsp:spPr>
        <a:xfrm>
          <a:off x="5867174" y="2172648"/>
          <a:ext cx="2471426" cy="79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Trade &amp; </a:t>
          </a:r>
          <a:r>
            <a:rPr lang="fr-FR" sz="1800" b="1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supply-chain</a:t>
          </a:r>
          <a:endParaRPr lang="fr-F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67174" y="2172648"/>
        <a:ext cx="1740440" cy="793292"/>
      </dsp:txXfrm>
    </dsp:sp>
    <dsp:sp modelId="{E8B095B4-13F7-44A0-BF8F-3248A1D4A7A2}">
      <dsp:nvSpPr>
        <dsp:cNvPr id="0" name=""/>
        <dsp:cNvSpPr/>
      </dsp:nvSpPr>
      <dsp:spPr>
        <a:xfrm>
          <a:off x="7677528" y="2298655"/>
          <a:ext cx="864999" cy="8649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27F5B6-879B-4B50-B445-375066BEA650}">
      <dsp:nvSpPr>
        <dsp:cNvPr id="0" name=""/>
        <dsp:cNvSpPr/>
      </dsp:nvSpPr>
      <dsp:spPr>
        <a:xfrm>
          <a:off x="8756825" y="318856"/>
          <a:ext cx="2471426" cy="184486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baseline="0" dirty="0"/>
            <a:t> Access to jobs, education, health care and culture. </a:t>
          </a:r>
          <a:r>
            <a:rPr lang="en-US" sz="1800" b="1" kern="1200" baseline="0" dirty="0">
              <a:sym typeface="Wingdings" panose="05000000000000000000" pitchFamily="2" charset="2"/>
            </a:rPr>
            <a:t> high </a:t>
          </a:r>
          <a:r>
            <a:rPr lang="en-US" sz="1800" b="1" kern="1200" baseline="0" dirty="0"/>
            <a:t>rural incomes and school attendance </a:t>
          </a:r>
          <a:r>
            <a:rPr lang="en-US" sz="1200" b="1" i="1" kern="1200" baseline="0" dirty="0"/>
            <a:t>(World Bank rural-roads studies).</a:t>
          </a:r>
          <a:endParaRPr lang="fr-FR" sz="1800" i="1" kern="1200" dirty="0"/>
        </a:p>
      </dsp:txBody>
      <dsp:txXfrm>
        <a:off x="8800052" y="362083"/>
        <a:ext cx="2384972" cy="1801640"/>
      </dsp:txXfrm>
    </dsp:sp>
    <dsp:sp modelId="{F0A1B43D-F50C-497E-840A-C899EEF08597}">
      <dsp:nvSpPr>
        <dsp:cNvPr id="0" name=""/>
        <dsp:cNvSpPr/>
      </dsp:nvSpPr>
      <dsp:spPr>
        <a:xfrm>
          <a:off x="8756825" y="2163723"/>
          <a:ext cx="2471426" cy="793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Mobility &amp; social inclusion</a:t>
          </a:r>
          <a:endParaRPr lang="fr-FR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756825" y="2163723"/>
        <a:ext cx="1740440" cy="793292"/>
      </dsp:txXfrm>
    </dsp:sp>
    <dsp:sp modelId="{DEC77CC7-700A-4E35-B88F-C614A2D7F238}">
      <dsp:nvSpPr>
        <dsp:cNvPr id="0" name=""/>
        <dsp:cNvSpPr/>
      </dsp:nvSpPr>
      <dsp:spPr>
        <a:xfrm>
          <a:off x="10567179" y="2289731"/>
          <a:ext cx="864999" cy="8649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A7CD3-9D1B-452D-B2A5-F5CD9E56B887}">
      <dsp:nvSpPr>
        <dsp:cNvPr id="0" name=""/>
        <dsp:cNvSpPr/>
      </dsp:nvSpPr>
      <dsp:spPr>
        <a:xfrm>
          <a:off x="3336" y="640057"/>
          <a:ext cx="3606693" cy="26923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fr-FR" sz="2700" b="0" kern="1200" dirty="0"/>
            <a:t>Transport </a:t>
          </a:r>
          <a:r>
            <a:rPr lang="fr-FR" sz="2700" b="0" kern="1200" dirty="0" err="1"/>
            <a:t>sector</a:t>
          </a:r>
          <a:r>
            <a:rPr lang="fr-FR" sz="2700" b="0" kern="1200" dirty="0"/>
            <a:t> </a:t>
          </a:r>
          <a:r>
            <a:rPr lang="en-US" sz="2700" b="0" kern="1200" dirty="0"/>
            <a:t>contributes ~16% of global GHG emissions</a:t>
          </a:r>
          <a:endParaRPr lang="fr-FR" sz="2700" b="0" kern="1200" dirty="0"/>
        </a:p>
      </dsp:txBody>
      <dsp:txXfrm>
        <a:off x="66420" y="703141"/>
        <a:ext cx="3480525" cy="2629236"/>
      </dsp:txXfrm>
    </dsp:sp>
    <dsp:sp modelId="{A383224D-9127-4591-B2F4-99E3075122BE}">
      <dsp:nvSpPr>
        <dsp:cNvPr id="0" name=""/>
        <dsp:cNvSpPr/>
      </dsp:nvSpPr>
      <dsp:spPr>
        <a:xfrm>
          <a:off x="3336" y="3332377"/>
          <a:ext cx="3606693" cy="115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b="1" kern="1200" dirty="0"/>
            <a:t>GHG </a:t>
          </a:r>
          <a:r>
            <a:rPr lang="fr-FR" sz="3700" b="1" kern="1200" dirty="0" err="1"/>
            <a:t>emissions</a:t>
          </a:r>
          <a:endParaRPr lang="fr-FR" sz="3700" kern="1200" dirty="0"/>
        </a:p>
      </dsp:txBody>
      <dsp:txXfrm>
        <a:off x="3336" y="3332377"/>
        <a:ext cx="2539924" cy="1157697"/>
      </dsp:txXfrm>
    </dsp:sp>
    <dsp:sp modelId="{72827DFE-0D0D-4FCE-B1EA-992CF681113C}">
      <dsp:nvSpPr>
        <dsp:cNvPr id="0" name=""/>
        <dsp:cNvSpPr/>
      </dsp:nvSpPr>
      <dsp:spPr>
        <a:xfrm>
          <a:off x="2645288" y="3516267"/>
          <a:ext cx="1262342" cy="1262342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31B5B-C519-4106-BB8D-22345A3E2394}">
      <dsp:nvSpPr>
        <dsp:cNvPr id="0" name=""/>
        <dsp:cNvSpPr/>
      </dsp:nvSpPr>
      <dsp:spPr>
        <a:xfrm>
          <a:off x="4220368" y="640057"/>
          <a:ext cx="3606693" cy="2692320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102870" rIns="34290" bIns="3429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sz="2700" kern="1200" dirty="0"/>
            <a:t>The </a:t>
          </a:r>
          <a:r>
            <a:rPr lang="fr-FR" sz="2700" kern="1200" dirty="0" err="1"/>
            <a:t>grow</a:t>
          </a:r>
          <a:r>
            <a:rPr lang="fr-FR" sz="2700" kern="1200" dirty="0"/>
            <a:t> of </a:t>
          </a:r>
          <a:r>
            <a:rPr lang="fr-FR" sz="2700" kern="1200" dirty="0" err="1"/>
            <a:t>motoriasation</a:t>
          </a:r>
          <a:r>
            <a:rPr lang="fr-FR" sz="2700" kern="1200" dirty="0"/>
            <a:t> </a:t>
          </a:r>
          <a:r>
            <a:rPr lang="fr-FR" sz="2700" kern="1200" dirty="0" err="1"/>
            <a:t>goes</a:t>
          </a:r>
          <a:r>
            <a:rPr lang="fr-FR" sz="2700" kern="1200" dirty="0"/>
            <a:t> </a:t>
          </a:r>
          <a:r>
            <a:rPr lang="fr-FR" sz="2700" kern="1200" dirty="0" err="1"/>
            <a:t>with</a:t>
          </a:r>
          <a:r>
            <a:rPr lang="fr-FR" sz="2700" kern="1200" dirty="0"/>
            <a:t> challenges of </a:t>
          </a:r>
          <a:r>
            <a:rPr lang="fr-FR" sz="2700" kern="1200" dirty="0" err="1"/>
            <a:t>roads</a:t>
          </a:r>
          <a:r>
            <a:rPr lang="fr-FR" sz="2700" kern="1200" dirty="0"/>
            <a:t> expansion and </a:t>
          </a:r>
          <a:r>
            <a:rPr lang="fr-FR" sz="2700" kern="1200" dirty="0" err="1"/>
            <a:t>strategy</a:t>
          </a:r>
          <a:r>
            <a:rPr lang="fr-FR" sz="2700" kern="1200" dirty="0"/>
            <a:t> of </a:t>
          </a:r>
          <a:r>
            <a:rPr lang="fr-FR" sz="2700" kern="1200" dirty="0" err="1"/>
            <a:t>organising</a:t>
          </a:r>
          <a:r>
            <a:rPr lang="fr-FR" sz="2700" kern="1200" dirty="0"/>
            <a:t> transport</a:t>
          </a:r>
        </a:p>
      </dsp:txBody>
      <dsp:txXfrm>
        <a:off x="4283452" y="703141"/>
        <a:ext cx="3480525" cy="2629236"/>
      </dsp:txXfrm>
    </dsp:sp>
    <dsp:sp modelId="{A2EDCDE2-8DEB-4E21-9594-B98A66E59F46}">
      <dsp:nvSpPr>
        <dsp:cNvPr id="0" name=""/>
        <dsp:cNvSpPr/>
      </dsp:nvSpPr>
      <dsp:spPr>
        <a:xfrm>
          <a:off x="4220368" y="3332377"/>
          <a:ext cx="3606693" cy="11576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0" rIns="46990" bIns="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700" kern="1200" dirty="0"/>
            <a:t>Traffic congestion</a:t>
          </a:r>
        </a:p>
      </dsp:txBody>
      <dsp:txXfrm>
        <a:off x="4220368" y="3332377"/>
        <a:ext cx="2539924" cy="1157697"/>
      </dsp:txXfrm>
    </dsp:sp>
    <dsp:sp modelId="{4DD37DDC-006F-4E82-B010-1FE368835FEC}">
      <dsp:nvSpPr>
        <dsp:cNvPr id="0" name=""/>
        <dsp:cNvSpPr/>
      </dsp:nvSpPr>
      <dsp:spPr>
        <a:xfrm>
          <a:off x="6862321" y="3516267"/>
          <a:ext cx="1262342" cy="1262342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6DBA88-99F3-48B5-8344-4C42A4587C9B}">
      <dsp:nvSpPr>
        <dsp:cNvPr id="0" name=""/>
        <dsp:cNvSpPr/>
      </dsp:nvSpPr>
      <dsp:spPr>
        <a:xfrm>
          <a:off x="306338" y="0"/>
          <a:ext cx="4086099" cy="408609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Service </a:t>
          </a:r>
          <a:r>
            <a:rPr lang="fr-FR" sz="36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</a:t>
          </a:r>
          <a:endParaRPr lang="fr-FR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76787" y="306457"/>
        <a:ext cx="2145201" cy="694636"/>
      </dsp:txXfrm>
    </dsp:sp>
    <dsp:sp modelId="{8F22AEBE-CC13-411E-8B27-68D202F4550C}">
      <dsp:nvSpPr>
        <dsp:cNvPr id="0" name=""/>
        <dsp:cNvSpPr/>
      </dsp:nvSpPr>
      <dsp:spPr>
        <a:xfrm>
          <a:off x="1025905" y="1673267"/>
          <a:ext cx="2646964" cy="2412831"/>
        </a:xfrm>
        <a:prstGeom prst="ellipse">
          <a:avLst/>
        </a:prstGeom>
        <a:solidFill>
          <a:schemeClr val="accent1">
            <a:shade val="50000"/>
            <a:hueOff val="585614"/>
            <a:satOff val="-89194"/>
            <a:lumOff val="5791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Transport </a:t>
          </a:r>
          <a:r>
            <a:rPr lang="fr-FR" sz="2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sector</a:t>
          </a:r>
          <a:endParaRPr lang="fr-FR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413544" y="2276475"/>
        <a:ext cx="1871686" cy="12064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B2F40-49DF-4EF5-B79B-C7D185C20D78}">
      <dsp:nvSpPr>
        <dsp:cNvPr id="0" name=""/>
        <dsp:cNvSpPr/>
      </dsp:nvSpPr>
      <dsp:spPr>
        <a:xfrm>
          <a:off x="3849" y="39485"/>
          <a:ext cx="8120300" cy="12922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800" kern="1200" dirty="0"/>
            <a:t>Transport </a:t>
          </a:r>
          <a:r>
            <a:rPr lang="fr-FR" sz="5800" kern="1200" dirty="0" err="1"/>
            <a:t>Sector</a:t>
          </a:r>
          <a:endParaRPr lang="fr-FR" sz="5800" kern="1200" dirty="0"/>
        </a:p>
      </dsp:txBody>
      <dsp:txXfrm>
        <a:off x="41698" y="77334"/>
        <a:ext cx="8044602" cy="1216566"/>
      </dsp:txXfrm>
    </dsp:sp>
    <dsp:sp modelId="{3095CE91-117C-4274-AF20-7696A4A99505}">
      <dsp:nvSpPr>
        <dsp:cNvPr id="0" name=""/>
        <dsp:cNvSpPr/>
      </dsp:nvSpPr>
      <dsp:spPr>
        <a:xfrm>
          <a:off x="11775" y="1434494"/>
          <a:ext cx="1925047" cy="2692962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 err="1"/>
            <a:t>Freight</a:t>
          </a:r>
          <a:endParaRPr lang="fr-FR" sz="2300" kern="1200" dirty="0"/>
        </a:p>
      </dsp:txBody>
      <dsp:txXfrm>
        <a:off x="68158" y="1490877"/>
        <a:ext cx="1812281" cy="2580196"/>
      </dsp:txXfrm>
    </dsp:sp>
    <dsp:sp modelId="{81A25512-DFD6-4BBF-8E7F-1F152B05E66D}">
      <dsp:nvSpPr>
        <dsp:cNvPr id="0" name=""/>
        <dsp:cNvSpPr/>
      </dsp:nvSpPr>
      <dsp:spPr>
        <a:xfrm>
          <a:off x="2098526" y="1434494"/>
          <a:ext cx="3930946" cy="12922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/>
            <a:t>Passenger</a:t>
          </a:r>
          <a:endParaRPr lang="fr-FR" sz="2300" kern="1200" dirty="0"/>
        </a:p>
      </dsp:txBody>
      <dsp:txXfrm>
        <a:off x="2136375" y="1472343"/>
        <a:ext cx="3855248" cy="1216566"/>
      </dsp:txXfrm>
    </dsp:sp>
    <dsp:sp modelId="{0C732D4A-FEB7-4C52-ADA0-BD8426CD78B0}">
      <dsp:nvSpPr>
        <dsp:cNvPr id="0" name=""/>
        <dsp:cNvSpPr/>
      </dsp:nvSpPr>
      <dsp:spPr>
        <a:xfrm>
          <a:off x="2098526" y="2868110"/>
          <a:ext cx="1925047" cy="1292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 err="1"/>
            <a:t>Intercity</a:t>
          </a:r>
          <a:endParaRPr lang="fr-FR" sz="2300" kern="1200" dirty="0"/>
        </a:p>
      </dsp:txBody>
      <dsp:txXfrm>
        <a:off x="2136375" y="2905959"/>
        <a:ext cx="1849349" cy="1216566"/>
      </dsp:txXfrm>
    </dsp:sp>
    <dsp:sp modelId="{7F086632-5C14-4723-81C3-CFA0A3A0CB8C}">
      <dsp:nvSpPr>
        <dsp:cNvPr id="0" name=""/>
        <dsp:cNvSpPr/>
      </dsp:nvSpPr>
      <dsp:spPr>
        <a:xfrm>
          <a:off x="4104425" y="2868110"/>
          <a:ext cx="1925047" cy="12922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Urban</a:t>
          </a:r>
        </a:p>
      </dsp:txBody>
      <dsp:txXfrm>
        <a:off x="4142274" y="2905959"/>
        <a:ext cx="1849349" cy="1216566"/>
      </dsp:txXfrm>
    </dsp:sp>
    <dsp:sp modelId="{7A2BFBC1-FAE3-49A5-9B28-21496D7C6908}">
      <dsp:nvSpPr>
        <dsp:cNvPr id="0" name=""/>
        <dsp:cNvSpPr/>
      </dsp:nvSpPr>
      <dsp:spPr>
        <a:xfrm>
          <a:off x="6191177" y="1434494"/>
          <a:ext cx="1925047" cy="272511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300" kern="1200" dirty="0"/>
            <a:t>International &amp; </a:t>
          </a:r>
          <a:r>
            <a:rPr lang="fr-FR" sz="2300" kern="1200" dirty="0" err="1"/>
            <a:t>other</a:t>
          </a:r>
          <a:endParaRPr lang="fr-FR" sz="2300" kern="1200" dirty="0"/>
        </a:p>
      </dsp:txBody>
      <dsp:txXfrm>
        <a:off x="6247560" y="1490877"/>
        <a:ext cx="1812281" cy="26123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91023-8236-4CCE-8227-0A4CD60D228B}">
      <dsp:nvSpPr>
        <dsp:cNvPr id="0" name=""/>
        <dsp:cNvSpPr/>
      </dsp:nvSpPr>
      <dsp:spPr>
        <a:xfrm>
          <a:off x="9300678" y="1797976"/>
          <a:ext cx="1105541" cy="26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73"/>
              </a:lnTo>
              <a:lnTo>
                <a:pt x="1105541" y="179273"/>
              </a:lnTo>
              <a:lnTo>
                <a:pt x="1105541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F5F41-F9F5-4CAB-A3DC-5151FB5FA9F0}">
      <dsp:nvSpPr>
        <dsp:cNvPr id="0" name=""/>
        <dsp:cNvSpPr/>
      </dsp:nvSpPr>
      <dsp:spPr>
        <a:xfrm>
          <a:off x="9254958" y="1797976"/>
          <a:ext cx="91440" cy="263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972970-48CC-4C9E-9A0F-39E63DEF432B}">
      <dsp:nvSpPr>
        <dsp:cNvPr id="0" name=""/>
        <dsp:cNvSpPr/>
      </dsp:nvSpPr>
      <dsp:spPr>
        <a:xfrm>
          <a:off x="8195137" y="1797976"/>
          <a:ext cx="1105541" cy="263068"/>
        </a:xfrm>
        <a:custGeom>
          <a:avLst/>
          <a:gdLst/>
          <a:ahLst/>
          <a:cxnLst/>
          <a:rect l="0" t="0" r="0" b="0"/>
          <a:pathLst>
            <a:path>
              <a:moveTo>
                <a:pt x="1105541" y="0"/>
              </a:moveTo>
              <a:lnTo>
                <a:pt x="1105541" y="179273"/>
              </a:lnTo>
              <a:lnTo>
                <a:pt x="0" y="179273"/>
              </a:lnTo>
              <a:lnTo>
                <a:pt x="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E99D4E-EA78-4D5B-80F0-5C85A9542231}">
      <dsp:nvSpPr>
        <dsp:cNvPr id="0" name=""/>
        <dsp:cNvSpPr/>
      </dsp:nvSpPr>
      <dsp:spPr>
        <a:xfrm>
          <a:off x="9254958" y="960528"/>
          <a:ext cx="91440" cy="263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C8409A-1CF4-42F3-AEF8-63493058C339}">
      <dsp:nvSpPr>
        <dsp:cNvPr id="0" name=""/>
        <dsp:cNvSpPr/>
      </dsp:nvSpPr>
      <dsp:spPr>
        <a:xfrm>
          <a:off x="6536825" y="1797976"/>
          <a:ext cx="552770" cy="26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73"/>
              </a:lnTo>
              <a:lnTo>
                <a:pt x="552770" y="179273"/>
              </a:lnTo>
              <a:lnTo>
                <a:pt x="55277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CB160-ECA6-43D5-AC01-D6D8C762EF74}">
      <dsp:nvSpPr>
        <dsp:cNvPr id="0" name=""/>
        <dsp:cNvSpPr/>
      </dsp:nvSpPr>
      <dsp:spPr>
        <a:xfrm>
          <a:off x="5984054" y="1797976"/>
          <a:ext cx="552770" cy="263068"/>
        </a:xfrm>
        <a:custGeom>
          <a:avLst/>
          <a:gdLst/>
          <a:ahLst/>
          <a:cxnLst/>
          <a:rect l="0" t="0" r="0" b="0"/>
          <a:pathLst>
            <a:path>
              <a:moveTo>
                <a:pt x="552770" y="0"/>
              </a:moveTo>
              <a:lnTo>
                <a:pt x="552770" y="179273"/>
              </a:lnTo>
              <a:lnTo>
                <a:pt x="0" y="179273"/>
              </a:lnTo>
              <a:lnTo>
                <a:pt x="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866F9-FD29-4C27-82E5-1D57B8AB2E7B}">
      <dsp:nvSpPr>
        <dsp:cNvPr id="0" name=""/>
        <dsp:cNvSpPr/>
      </dsp:nvSpPr>
      <dsp:spPr>
        <a:xfrm>
          <a:off x="5431284" y="960528"/>
          <a:ext cx="1105541" cy="26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73"/>
              </a:lnTo>
              <a:lnTo>
                <a:pt x="1105541" y="179273"/>
              </a:lnTo>
              <a:lnTo>
                <a:pt x="1105541" y="263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4ABC51-CC38-4F50-A2F1-225CE6CD0C99}">
      <dsp:nvSpPr>
        <dsp:cNvPr id="0" name=""/>
        <dsp:cNvSpPr/>
      </dsp:nvSpPr>
      <dsp:spPr>
        <a:xfrm>
          <a:off x="4325742" y="1797976"/>
          <a:ext cx="552770" cy="26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73"/>
              </a:lnTo>
              <a:lnTo>
                <a:pt x="552770" y="179273"/>
              </a:lnTo>
              <a:lnTo>
                <a:pt x="55277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1C42BE-F3E7-46C2-8910-D02395EFFDE9}">
      <dsp:nvSpPr>
        <dsp:cNvPr id="0" name=""/>
        <dsp:cNvSpPr/>
      </dsp:nvSpPr>
      <dsp:spPr>
        <a:xfrm>
          <a:off x="3772972" y="1797976"/>
          <a:ext cx="552770" cy="263068"/>
        </a:xfrm>
        <a:custGeom>
          <a:avLst/>
          <a:gdLst/>
          <a:ahLst/>
          <a:cxnLst/>
          <a:rect l="0" t="0" r="0" b="0"/>
          <a:pathLst>
            <a:path>
              <a:moveTo>
                <a:pt x="552770" y="0"/>
              </a:moveTo>
              <a:lnTo>
                <a:pt x="552770" y="179273"/>
              </a:lnTo>
              <a:lnTo>
                <a:pt x="0" y="179273"/>
              </a:lnTo>
              <a:lnTo>
                <a:pt x="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9C7F98-36DD-4980-9984-FB5B7A17B11E}">
      <dsp:nvSpPr>
        <dsp:cNvPr id="0" name=""/>
        <dsp:cNvSpPr/>
      </dsp:nvSpPr>
      <dsp:spPr>
        <a:xfrm>
          <a:off x="4325742" y="960528"/>
          <a:ext cx="1105541" cy="263068"/>
        </a:xfrm>
        <a:custGeom>
          <a:avLst/>
          <a:gdLst/>
          <a:ahLst/>
          <a:cxnLst/>
          <a:rect l="0" t="0" r="0" b="0"/>
          <a:pathLst>
            <a:path>
              <a:moveTo>
                <a:pt x="1105541" y="0"/>
              </a:moveTo>
              <a:lnTo>
                <a:pt x="1105541" y="179273"/>
              </a:lnTo>
              <a:lnTo>
                <a:pt x="0" y="179273"/>
              </a:lnTo>
              <a:lnTo>
                <a:pt x="0" y="263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5BCAC-7DF4-4291-AA09-B65297B019A7}">
      <dsp:nvSpPr>
        <dsp:cNvPr id="0" name=""/>
        <dsp:cNvSpPr/>
      </dsp:nvSpPr>
      <dsp:spPr>
        <a:xfrm>
          <a:off x="1561889" y="1797976"/>
          <a:ext cx="1105541" cy="2630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9273"/>
              </a:lnTo>
              <a:lnTo>
                <a:pt x="1105541" y="179273"/>
              </a:lnTo>
              <a:lnTo>
                <a:pt x="1105541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D8EEF9-4A70-487B-B7CC-C93E44A4D7AD}">
      <dsp:nvSpPr>
        <dsp:cNvPr id="0" name=""/>
        <dsp:cNvSpPr/>
      </dsp:nvSpPr>
      <dsp:spPr>
        <a:xfrm>
          <a:off x="1516169" y="1797976"/>
          <a:ext cx="91440" cy="263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11FCA-A2C7-4CE1-B55F-EB3FBD6B0E32}">
      <dsp:nvSpPr>
        <dsp:cNvPr id="0" name=""/>
        <dsp:cNvSpPr/>
      </dsp:nvSpPr>
      <dsp:spPr>
        <a:xfrm>
          <a:off x="456348" y="1797976"/>
          <a:ext cx="1105541" cy="263068"/>
        </a:xfrm>
        <a:custGeom>
          <a:avLst/>
          <a:gdLst/>
          <a:ahLst/>
          <a:cxnLst/>
          <a:rect l="0" t="0" r="0" b="0"/>
          <a:pathLst>
            <a:path>
              <a:moveTo>
                <a:pt x="1105541" y="0"/>
              </a:moveTo>
              <a:lnTo>
                <a:pt x="1105541" y="179273"/>
              </a:lnTo>
              <a:lnTo>
                <a:pt x="0" y="179273"/>
              </a:lnTo>
              <a:lnTo>
                <a:pt x="0" y="2630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AC996A-7FB4-4EDC-9DC0-69D90D0E642A}">
      <dsp:nvSpPr>
        <dsp:cNvPr id="0" name=""/>
        <dsp:cNvSpPr/>
      </dsp:nvSpPr>
      <dsp:spPr>
        <a:xfrm>
          <a:off x="1516169" y="960528"/>
          <a:ext cx="91440" cy="263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30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40C74-C2DE-45A6-A884-AE6D62EE5DB0}">
      <dsp:nvSpPr>
        <dsp:cNvPr id="0" name=""/>
        <dsp:cNvSpPr/>
      </dsp:nvSpPr>
      <dsp:spPr>
        <a:xfrm>
          <a:off x="1109622" y="386149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1C8AA5-AB42-4E53-AAD5-38465BB32FD6}">
      <dsp:nvSpPr>
        <dsp:cNvPr id="0" name=""/>
        <dsp:cNvSpPr/>
      </dsp:nvSpPr>
      <dsp:spPr>
        <a:xfrm>
          <a:off x="1210126" y="481628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Freight</a:t>
          </a:r>
          <a:endParaRPr lang="fr-FR" sz="1000" kern="1200" dirty="0"/>
        </a:p>
      </dsp:txBody>
      <dsp:txXfrm>
        <a:off x="1226949" y="498451"/>
        <a:ext cx="870887" cy="540732"/>
      </dsp:txXfrm>
    </dsp:sp>
    <dsp:sp modelId="{B95096FE-D3CD-439D-A982-24738F5DC036}">
      <dsp:nvSpPr>
        <dsp:cNvPr id="0" name=""/>
        <dsp:cNvSpPr/>
      </dsp:nvSpPr>
      <dsp:spPr>
        <a:xfrm>
          <a:off x="1109622" y="1223597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5F1AB-039A-4DB9-A971-798FC1BBB246}">
      <dsp:nvSpPr>
        <dsp:cNvPr id="0" name=""/>
        <dsp:cNvSpPr/>
      </dsp:nvSpPr>
      <dsp:spPr>
        <a:xfrm>
          <a:off x="1210126" y="1319075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Freight</a:t>
          </a:r>
          <a:r>
            <a:rPr lang="fr-FR" sz="1000" kern="1200" dirty="0"/>
            <a:t> </a:t>
          </a:r>
          <a:r>
            <a:rPr lang="fr-FR" sz="1000" kern="1200" dirty="0" err="1"/>
            <a:t>activity</a:t>
          </a:r>
          <a:endParaRPr lang="fr-FR" sz="1000" kern="1200" dirty="0"/>
        </a:p>
      </dsp:txBody>
      <dsp:txXfrm>
        <a:off x="1226949" y="1335898"/>
        <a:ext cx="870887" cy="540732"/>
      </dsp:txXfrm>
    </dsp:sp>
    <dsp:sp modelId="{6DF3CB7E-B828-4490-8993-EF5E983033B6}">
      <dsp:nvSpPr>
        <dsp:cNvPr id="0" name=""/>
        <dsp:cNvSpPr/>
      </dsp:nvSpPr>
      <dsp:spPr>
        <a:xfrm>
          <a:off x="4081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7A2F19-422C-4709-B72C-0D2520329A1D}">
      <dsp:nvSpPr>
        <dsp:cNvPr id="0" name=""/>
        <dsp:cNvSpPr/>
      </dsp:nvSpPr>
      <dsp:spPr>
        <a:xfrm>
          <a:off x="104585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Trucks</a:t>
          </a:r>
        </a:p>
      </dsp:txBody>
      <dsp:txXfrm>
        <a:off x="121408" y="2173346"/>
        <a:ext cx="870887" cy="540732"/>
      </dsp:txXfrm>
    </dsp:sp>
    <dsp:sp modelId="{D01799C7-BF97-4D72-8548-AB2848166C3A}">
      <dsp:nvSpPr>
        <dsp:cNvPr id="0" name=""/>
        <dsp:cNvSpPr/>
      </dsp:nvSpPr>
      <dsp:spPr>
        <a:xfrm>
          <a:off x="1109622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91C020-D792-4109-B93F-357540BF801D}">
      <dsp:nvSpPr>
        <dsp:cNvPr id="0" name=""/>
        <dsp:cNvSpPr/>
      </dsp:nvSpPr>
      <dsp:spPr>
        <a:xfrm>
          <a:off x="1210126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Train</a:t>
          </a:r>
        </a:p>
      </dsp:txBody>
      <dsp:txXfrm>
        <a:off x="1226949" y="2173346"/>
        <a:ext cx="870887" cy="540732"/>
      </dsp:txXfrm>
    </dsp:sp>
    <dsp:sp modelId="{130092EE-12F3-4C0A-9F02-BD9DB060EDD2}">
      <dsp:nvSpPr>
        <dsp:cNvPr id="0" name=""/>
        <dsp:cNvSpPr/>
      </dsp:nvSpPr>
      <dsp:spPr>
        <a:xfrm>
          <a:off x="2215164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E1A399-F5EB-440A-8449-B7E030C371B6}">
      <dsp:nvSpPr>
        <dsp:cNvPr id="0" name=""/>
        <dsp:cNvSpPr/>
      </dsp:nvSpPr>
      <dsp:spPr>
        <a:xfrm>
          <a:off x="2315667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Boat</a:t>
          </a:r>
        </a:p>
      </dsp:txBody>
      <dsp:txXfrm>
        <a:off x="2332490" y="2173346"/>
        <a:ext cx="870887" cy="540732"/>
      </dsp:txXfrm>
    </dsp:sp>
    <dsp:sp modelId="{CEBD748A-DDD9-40F6-9BD3-82A796B00FFC}">
      <dsp:nvSpPr>
        <dsp:cNvPr id="0" name=""/>
        <dsp:cNvSpPr/>
      </dsp:nvSpPr>
      <dsp:spPr>
        <a:xfrm>
          <a:off x="4979017" y="386149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4BDFAA-06F6-4F7E-8AAC-D420ACB5BE05}">
      <dsp:nvSpPr>
        <dsp:cNvPr id="0" name=""/>
        <dsp:cNvSpPr/>
      </dsp:nvSpPr>
      <dsp:spPr>
        <a:xfrm>
          <a:off x="5079521" y="481628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/>
            <a:t>Passenger</a:t>
          </a:r>
          <a:endParaRPr lang="fr-FR" sz="1000" kern="1200" dirty="0"/>
        </a:p>
      </dsp:txBody>
      <dsp:txXfrm>
        <a:off x="5096344" y="498451"/>
        <a:ext cx="870887" cy="540732"/>
      </dsp:txXfrm>
    </dsp:sp>
    <dsp:sp modelId="{E71A704D-6FD9-42EC-ADBD-01ECC6BACE8C}">
      <dsp:nvSpPr>
        <dsp:cNvPr id="0" name=""/>
        <dsp:cNvSpPr/>
      </dsp:nvSpPr>
      <dsp:spPr>
        <a:xfrm>
          <a:off x="3873476" y="1223597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A3DA9-F71A-4A28-A663-3A04FE1EA7D8}">
      <dsp:nvSpPr>
        <dsp:cNvPr id="0" name=""/>
        <dsp:cNvSpPr/>
      </dsp:nvSpPr>
      <dsp:spPr>
        <a:xfrm>
          <a:off x="3973979" y="1319075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 err="1"/>
            <a:t>Intercity</a:t>
          </a:r>
          <a:endParaRPr lang="fr-FR" sz="1000" kern="1200" dirty="0"/>
        </a:p>
      </dsp:txBody>
      <dsp:txXfrm>
        <a:off x="3990802" y="1335898"/>
        <a:ext cx="870887" cy="540732"/>
      </dsp:txXfrm>
    </dsp:sp>
    <dsp:sp modelId="{DA0BE68E-983F-493A-858A-E17C60E76966}">
      <dsp:nvSpPr>
        <dsp:cNvPr id="0" name=""/>
        <dsp:cNvSpPr/>
      </dsp:nvSpPr>
      <dsp:spPr>
        <a:xfrm>
          <a:off x="3320705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09080-5926-4738-AF78-D81041AB162B}">
      <dsp:nvSpPr>
        <dsp:cNvPr id="0" name=""/>
        <dsp:cNvSpPr/>
      </dsp:nvSpPr>
      <dsp:spPr>
        <a:xfrm>
          <a:off x="3421209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Cars</a:t>
          </a:r>
        </a:p>
      </dsp:txBody>
      <dsp:txXfrm>
        <a:off x="3438032" y="2173346"/>
        <a:ext cx="870887" cy="540732"/>
      </dsp:txXfrm>
    </dsp:sp>
    <dsp:sp modelId="{62B7B50D-8373-49BE-A8D5-0C23172CA78A}">
      <dsp:nvSpPr>
        <dsp:cNvPr id="0" name=""/>
        <dsp:cNvSpPr/>
      </dsp:nvSpPr>
      <dsp:spPr>
        <a:xfrm>
          <a:off x="4426246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FAABE-4B68-4A29-8CFC-98B1CE0A0BDC}">
      <dsp:nvSpPr>
        <dsp:cNvPr id="0" name=""/>
        <dsp:cNvSpPr/>
      </dsp:nvSpPr>
      <dsp:spPr>
        <a:xfrm>
          <a:off x="4526750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Public transportation</a:t>
          </a:r>
        </a:p>
      </dsp:txBody>
      <dsp:txXfrm>
        <a:off x="4543573" y="2173346"/>
        <a:ext cx="870887" cy="540732"/>
      </dsp:txXfrm>
    </dsp:sp>
    <dsp:sp modelId="{D1E9F9B6-9991-40F1-A15A-91EEA9B5632E}">
      <dsp:nvSpPr>
        <dsp:cNvPr id="0" name=""/>
        <dsp:cNvSpPr/>
      </dsp:nvSpPr>
      <dsp:spPr>
        <a:xfrm>
          <a:off x="6084558" y="1223597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C663CA-0BC0-4F95-9F42-0CC26BC1495C}">
      <dsp:nvSpPr>
        <dsp:cNvPr id="0" name=""/>
        <dsp:cNvSpPr/>
      </dsp:nvSpPr>
      <dsp:spPr>
        <a:xfrm>
          <a:off x="6185062" y="1319075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Urban</a:t>
          </a:r>
        </a:p>
      </dsp:txBody>
      <dsp:txXfrm>
        <a:off x="6201885" y="1335898"/>
        <a:ext cx="870887" cy="540732"/>
      </dsp:txXfrm>
    </dsp:sp>
    <dsp:sp modelId="{6C7D8665-7D50-4ACC-BE5F-A37547794FE4}">
      <dsp:nvSpPr>
        <dsp:cNvPr id="0" name=""/>
        <dsp:cNvSpPr/>
      </dsp:nvSpPr>
      <dsp:spPr>
        <a:xfrm>
          <a:off x="5531787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B1B10C-3082-4B6C-8AEE-436AB0951C05}">
      <dsp:nvSpPr>
        <dsp:cNvPr id="0" name=""/>
        <dsp:cNvSpPr/>
      </dsp:nvSpPr>
      <dsp:spPr>
        <a:xfrm>
          <a:off x="5632291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Cars</a:t>
          </a:r>
        </a:p>
      </dsp:txBody>
      <dsp:txXfrm>
        <a:off x="5649114" y="2173346"/>
        <a:ext cx="870887" cy="540732"/>
      </dsp:txXfrm>
    </dsp:sp>
    <dsp:sp modelId="{4D4B936E-417D-487D-A63E-C9EAC5D3C113}">
      <dsp:nvSpPr>
        <dsp:cNvPr id="0" name=""/>
        <dsp:cNvSpPr/>
      </dsp:nvSpPr>
      <dsp:spPr>
        <a:xfrm>
          <a:off x="6637329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FADD0-4F1B-4705-8F0F-806F86EC91D5}">
      <dsp:nvSpPr>
        <dsp:cNvPr id="0" name=""/>
        <dsp:cNvSpPr/>
      </dsp:nvSpPr>
      <dsp:spPr>
        <a:xfrm>
          <a:off x="6737832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Public modes</a:t>
          </a:r>
        </a:p>
      </dsp:txBody>
      <dsp:txXfrm>
        <a:off x="6754655" y="2173346"/>
        <a:ext cx="870887" cy="540732"/>
      </dsp:txXfrm>
    </dsp:sp>
    <dsp:sp modelId="{4A2FBB28-0548-4C6D-A902-A0D82EF22954}">
      <dsp:nvSpPr>
        <dsp:cNvPr id="0" name=""/>
        <dsp:cNvSpPr/>
      </dsp:nvSpPr>
      <dsp:spPr>
        <a:xfrm>
          <a:off x="8848411" y="386149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9FC34-1C5F-4F13-B0B7-A7A3D5ACE82A}">
      <dsp:nvSpPr>
        <dsp:cNvPr id="0" name=""/>
        <dsp:cNvSpPr/>
      </dsp:nvSpPr>
      <dsp:spPr>
        <a:xfrm>
          <a:off x="8948915" y="481628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International</a:t>
          </a:r>
        </a:p>
      </dsp:txBody>
      <dsp:txXfrm>
        <a:off x="8965738" y="498451"/>
        <a:ext cx="870887" cy="540732"/>
      </dsp:txXfrm>
    </dsp:sp>
    <dsp:sp modelId="{4BA24043-F61E-4FB2-9757-520AFFEDBBDC}">
      <dsp:nvSpPr>
        <dsp:cNvPr id="0" name=""/>
        <dsp:cNvSpPr/>
      </dsp:nvSpPr>
      <dsp:spPr>
        <a:xfrm>
          <a:off x="8848411" y="1223597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6C9340-930C-414E-98C4-6584DFD92378}">
      <dsp:nvSpPr>
        <dsp:cNvPr id="0" name=""/>
        <dsp:cNvSpPr/>
      </dsp:nvSpPr>
      <dsp:spPr>
        <a:xfrm>
          <a:off x="8948915" y="1319075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International </a:t>
          </a:r>
          <a:r>
            <a:rPr lang="fr-FR" sz="1000" kern="1200" dirty="0" err="1"/>
            <a:t>activity</a:t>
          </a:r>
          <a:endParaRPr lang="fr-FR" sz="1000" kern="1200" dirty="0"/>
        </a:p>
      </dsp:txBody>
      <dsp:txXfrm>
        <a:off x="8965738" y="1335898"/>
        <a:ext cx="870887" cy="540732"/>
      </dsp:txXfrm>
    </dsp:sp>
    <dsp:sp modelId="{85D0ECE0-6995-4E01-962A-F3AEB8C01D78}">
      <dsp:nvSpPr>
        <dsp:cNvPr id="0" name=""/>
        <dsp:cNvSpPr/>
      </dsp:nvSpPr>
      <dsp:spPr>
        <a:xfrm>
          <a:off x="7742870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01211E-913C-46A5-B2C7-476A83417EF1}">
      <dsp:nvSpPr>
        <dsp:cNvPr id="0" name=""/>
        <dsp:cNvSpPr/>
      </dsp:nvSpPr>
      <dsp:spPr>
        <a:xfrm>
          <a:off x="7843374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Train</a:t>
          </a:r>
        </a:p>
      </dsp:txBody>
      <dsp:txXfrm>
        <a:off x="7860197" y="2173346"/>
        <a:ext cx="870887" cy="540732"/>
      </dsp:txXfrm>
    </dsp:sp>
    <dsp:sp modelId="{C35CBF25-1D2A-4B78-AC21-60F96798785E}">
      <dsp:nvSpPr>
        <dsp:cNvPr id="0" name=""/>
        <dsp:cNvSpPr/>
      </dsp:nvSpPr>
      <dsp:spPr>
        <a:xfrm>
          <a:off x="8848411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9CAE1B-A1E2-4A79-8883-0BE3EF732154}">
      <dsp:nvSpPr>
        <dsp:cNvPr id="0" name=""/>
        <dsp:cNvSpPr/>
      </dsp:nvSpPr>
      <dsp:spPr>
        <a:xfrm>
          <a:off x="8948915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Boat</a:t>
          </a:r>
        </a:p>
      </dsp:txBody>
      <dsp:txXfrm>
        <a:off x="8965738" y="2173346"/>
        <a:ext cx="870887" cy="540732"/>
      </dsp:txXfrm>
    </dsp:sp>
    <dsp:sp modelId="{0D50679F-210D-4AF3-9D95-061031D0C517}">
      <dsp:nvSpPr>
        <dsp:cNvPr id="0" name=""/>
        <dsp:cNvSpPr/>
      </dsp:nvSpPr>
      <dsp:spPr>
        <a:xfrm>
          <a:off x="9953952" y="2061044"/>
          <a:ext cx="904533" cy="5743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71CE1E-F78A-4AE9-A19C-D8DDB3CEC530}">
      <dsp:nvSpPr>
        <dsp:cNvPr id="0" name=""/>
        <dsp:cNvSpPr/>
      </dsp:nvSpPr>
      <dsp:spPr>
        <a:xfrm>
          <a:off x="10054456" y="2156523"/>
          <a:ext cx="904533" cy="5743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000" kern="1200" dirty="0"/>
            <a:t>Plane</a:t>
          </a:r>
        </a:p>
      </dsp:txBody>
      <dsp:txXfrm>
        <a:off x="10071279" y="2173346"/>
        <a:ext cx="870887" cy="540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0.52059</cdr:x>
      <cdr:y>0.79665</cdr:y>
    </cdr:from>
    <cdr:to>
      <cdr:x>0.98427</cdr:x>
      <cdr:y>0.97823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61885" y="1736331"/>
          <a:ext cx="1569240" cy="3957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b="1" i="1" dirty="0">
              <a:solidFill>
                <a:schemeClr val="tx1"/>
              </a:solidFill>
            </a:rPr>
            <a:t>GDP (sector i) </a:t>
          </a:r>
          <a:endParaRPr lang="en-GB" sz="1600" b="1" i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0.00901</cdr:x>
      <cdr:y>0.16742</cdr:y>
    </cdr:from>
    <cdr:to>
      <cdr:x>0.29566</cdr:x>
      <cdr:y>0.57195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35567" y="307884"/>
          <a:ext cx="1131183" cy="7439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i="1" dirty="0">
              <a:solidFill>
                <a:schemeClr val="tx1"/>
              </a:solidFill>
            </a:rPr>
            <a:t>Activity</a:t>
          </a:r>
          <a:br>
            <a:rPr lang="es-419" sz="1600" b="1" i="1" dirty="0">
              <a:solidFill>
                <a:schemeClr val="tx1"/>
              </a:solidFill>
            </a:rPr>
          </a:br>
          <a:r>
            <a:rPr lang="es-419" sz="1600" b="1" i="1" dirty="0">
              <a:solidFill>
                <a:schemeClr val="tx1"/>
              </a:solidFill>
            </a:rPr>
            <a:t>10</a:t>
          </a:r>
          <a:r>
            <a:rPr lang="es-419" sz="1600" b="1" i="1" baseline="30000" dirty="0">
              <a:solidFill>
                <a:schemeClr val="tx1"/>
              </a:solidFill>
            </a:rPr>
            <a:t>9</a:t>
          </a:r>
          <a:r>
            <a:rPr lang="es-419" sz="1600" b="1" i="1" dirty="0">
              <a:solidFill>
                <a:schemeClr val="tx1"/>
              </a:solidFill>
            </a:rPr>
            <a:t> t-km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Licence: 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This work is licensed under the Creative Commons Attribution 4.0 International License (CC BY 4.0). To view a copy of this license, visit </a:t>
            </a:r>
            <a:r>
              <a:rPr lang="en-GB" sz="120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https://creativecommons.org/licenses/by/4.0/</a:t>
            </a:r>
            <a:r>
              <a:rPr lang="en-GB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US" sz="1200" b="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>
              <a:solidFill>
                <a:srgbClr val="000000"/>
              </a:solidFill>
              <a:effectLst/>
              <a:latin typeface="Calibri"/>
              <a:ea typeface="Quattrocento Sans" panose="020B0502050000020003" pitchFamily="34" charset="0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effectLst/>
                <a:latin typeface="Open Sans" panose="020B0606030504020204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Attribution:</a:t>
            </a:r>
            <a:r>
              <a:rPr lang="en-GB" sz="1200" b="1" dirty="0">
                <a:effectLst/>
                <a:latin typeface="Quattrocento Sans" panose="020B0502050000020003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 </a:t>
            </a:r>
            <a:r>
              <a:rPr lang="en-US" sz="1200" dirty="0">
                <a:effectLst/>
                <a:latin typeface="Open Sans" panose="020B0606030504020204" pitchFamily="34" charset="0"/>
                <a:ea typeface="Quattrocento Sans" panose="020B0502050000020003" pitchFamily="34" charset="0"/>
                <a:cs typeface="Quattrocento Sans" panose="020B0502050000020003" pitchFamily="34" charset="0"/>
              </a:rPr>
              <a:t>Please cite as: Kiley, F. (2025) An Introduction to Simulating Energy Demand with MAED. Version 1. Climate Compatible Growth Teaching Kit Website, Climate Compatible Growth.</a:t>
            </a:r>
            <a:endParaRPr lang="en-GB" sz="1200">
              <a:effectLst/>
              <a:latin typeface="Quattrocento Sans" panose="020B0502050000020003" pitchFamily="34" charset="0"/>
              <a:ea typeface="Quattrocento Sans" panose="020B0502050000020003" pitchFamily="34" charset="0"/>
              <a:cs typeface="Quattrocento Sans" panose="020B0502050000020003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2388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5EA376-651F-B818-AF38-9F429FDC5A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Google Shape;16;p17"/>
          <p:cNvSpPr txBox="1">
            <a:spLocks noGrp="1"/>
          </p:cNvSpPr>
          <p:nvPr>
            <p:ph type="ctrTitle" hasCustomPrompt="1"/>
          </p:nvPr>
        </p:nvSpPr>
        <p:spPr>
          <a:xfrm>
            <a:off x="2979507" y="739739"/>
            <a:ext cx="4880223" cy="4982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 cap="none" baseline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057148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A5A30-616B-5740-A23D-3EFCA827C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2979507" y="739739"/>
            <a:ext cx="5368965" cy="1736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Helvetica Neue"/>
              <a:buNone/>
              <a:defRPr sz="3200" b="1" i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2979507" y="2476073"/>
            <a:ext cx="5368965" cy="1047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400" b="0">
                <a:solidFill>
                  <a:schemeClr val="bg1"/>
                </a:solidFill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4376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3F56D5FE-8BBC-E95A-76D4-D1938A0E3A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34;p20">
            <a:extLst>
              <a:ext uri="{FF2B5EF4-FFF2-40B4-BE49-F238E27FC236}">
                <a16:creationId xmlns:a16="http://schemas.microsoft.com/office/drawing/2014/main" id="{419EB315-0C5D-E6B5-553F-CAA36B37A5F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6053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1_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C8B067-C222-A145-CF89-234516211EAC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35;p20">
            <a:extLst>
              <a:ext uri="{FF2B5EF4-FFF2-40B4-BE49-F238E27FC236}">
                <a16:creationId xmlns:a16="http://schemas.microsoft.com/office/drawing/2014/main" id="{B3503028-5BCC-32AC-877B-DF34C7FE81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" name="Google Shape;35;p20">
            <a:extLst>
              <a:ext uri="{FF2B5EF4-FFF2-40B4-BE49-F238E27FC236}">
                <a16:creationId xmlns:a16="http://schemas.microsoft.com/office/drawing/2014/main" id="{2E41FEE8-207D-F515-0218-988E1E95F438}"/>
              </a:ext>
            </a:extLst>
          </p:cNvPr>
          <p:cNvSpPr txBox="1">
            <a:spLocks noGrp="1"/>
          </p:cNvSpPr>
          <p:nvPr>
            <p:ph type="body" idx="12"/>
          </p:nvPr>
        </p:nvSpPr>
        <p:spPr>
          <a:xfrm>
            <a:off x="6148754" y="1325562"/>
            <a:ext cx="5181600" cy="4851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270000" lvl="0" indent="-270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 pitchFamily="34" charset="0"/>
              <a:buChar char="•"/>
              <a:defRPr sz="2400" b="0" i="0" u="none" strike="noStrike" cap="none" baseline="0" dirty="0">
                <a:solidFill>
                  <a:srgbClr val="000000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" name="Google Shape;34;p20">
            <a:extLst>
              <a:ext uri="{FF2B5EF4-FFF2-40B4-BE49-F238E27FC236}">
                <a16:creationId xmlns:a16="http://schemas.microsoft.com/office/drawing/2014/main" id="{68C289B8-59D7-7801-53EE-ABCB09FB43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-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1416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Two Conten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>
            <a:spLocks noGrp="1"/>
          </p:cNvSpPr>
          <p:nvPr>
            <p:ph type="title"/>
          </p:nvPr>
        </p:nvSpPr>
        <p:spPr>
          <a:xfrm>
            <a:off x="838200" y="55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"/>
              <a:buNone/>
              <a:defRPr sz="2800" b="1" i="0">
                <a:latin typeface="Arial" panose="020B0604020202020204" pitchFamily="34" charset="0"/>
                <a:ea typeface="Helvetica Neue"/>
                <a:cs typeface="Arial" panose="020B0604020202020204" pitchFamily="34" charset="0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60B7BF7-863F-75BD-C74E-816BAC14E105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1926431"/>
            <a:ext cx="5257800" cy="4639469"/>
          </a:xfrm>
          <a:prstGeom prst="rect">
            <a:avLst/>
          </a:prstGeom>
        </p:spPr>
        <p:txBody>
          <a:bodyPr lIns="90000" tIns="36000" bIns="90000"/>
          <a:lstStyle>
            <a:lvl1pPr marL="76200"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/>
            </a:lvl1pPr>
            <a:lvl2pPr marL="517525" indent="-860425">
              <a:buFont typeface="Courier New" panose="02070309020205020404" pitchFamily="49" charset="0"/>
              <a:buChar char="o"/>
              <a:defRPr sz="1800"/>
            </a:lvl2pPr>
            <a:lvl3pPr>
              <a:defRPr/>
            </a:lvl3pPr>
          </a:lstStyle>
          <a:p>
            <a:pPr marL="419100" lvl="0" indent="-342900"/>
            <a:r>
              <a:rPr lang="en-GB" dirty="0"/>
              <a:t>Click to edit Master text styles</a:t>
            </a:r>
          </a:p>
          <a:p>
            <a:pPr marL="0" lvl="2" indent="-342900"/>
            <a:r>
              <a:rPr lang="en-GB" dirty="0"/>
              <a:t>		</a:t>
            </a:r>
          </a:p>
        </p:txBody>
      </p:sp>
      <p:sp>
        <p:nvSpPr>
          <p:cNvPr id="5" name="Google Shape;56;p21">
            <a:extLst>
              <a:ext uri="{FF2B5EF4-FFF2-40B4-BE49-F238E27FC236}">
                <a16:creationId xmlns:a16="http://schemas.microsoft.com/office/drawing/2014/main" id="{AF23B50F-DDC4-A9C5-C7A6-289F47F961E3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4081" y="1321595"/>
            <a:ext cx="5183188" cy="6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00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accent5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789877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>
  <p:cSld name="1_Two Content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055AD5F-CC06-3A70-CBC8-BED05A2F07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F52DA1A-27C3-A877-3F21-FC8B5AF4A011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38200" y="1926431"/>
            <a:ext cx="5257800" cy="4639469"/>
          </a:xfrm>
          <a:prstGeom prst="rect">
            <a:avLst/>
          </a:prstGeom>
        </p:spPr>
        <p:txBody>
          <a:bodyPr lIns="90000" tIns="36000" bIns="90000"/>
          <a:lstStyle>
            <a:lvl1pPr marL="0">
              <a:lnSpc>
                <a:spcPct val="90000"/>
              </a:lnSpc>
              <a:spcBef>
                <a:spcPts val="1000"/>
              </a:spcBef>
              <a:defRPr/>
            </a:lvl1pPr>
          </a:lstStyle>
          <a:p>
            <a:pPr marL="7620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8" name="Google Shape;56;p21">
            <a:extLst>
              <a:ext uri="{FF2B5EF4-FFF2-40B4-BE49-F238E27FC236}">
                <a16:creationId xmlns:a16="http://schemas.microsoft.com/office/drawing/2014/main" id="{1C3240EE-A0CD-0C76-C224-32839D7C8974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834081" y="1321595"/>
            <a:ext cx="5183188" cy="60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90000" anchor="t" anchorCtr="0">
            <a:no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accent5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0987058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70E89C-24E2-3848-9105-E62A76FC27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21A830-ACFF-6C61-07CA-D04E6E6FD08F}"/>
              </a:ext>
            </a:extLst>
          </p:cNvPr>
          <p:cNvSpPr/>
          <p:nvPr userDrawn="1"/>
        </p:nvSpPr>
        <p:spPr>
          <a:xfrm>
            <a:off x="5997575" y="1316038"/>
            <a:ext cx="5540304" cy="44683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Google Shape;53;p21"/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1"/>
          </p:nvPr>
        </p:nvSpPr>
        <p:spPr>
          <a:xfrm>
            <a:off x="839788" y="1316038"/>
            <a:ext cx="5157787" cy="4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2"/>
          </p:nvPr>
        </p:nvSpPr>
        <p:spPr>
          <a:xfrm>
            <a:off x="839788" y="1816278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3"/>
          </p:nvPr>
        </p:nvSpPr>
        <p:spPr>
          <a:xfrm>
            <a:off x="6172200" y="1316038"/>
            <a:ext cx="5183188" cy="46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4"/>
          </p:nvPr>
        </p:nvSpPr>
        <p:spPr>
          <a:xfrm>
            <a:off x="6172200" y="1816278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0AA9A2B-ABED-DB7D-BF31-1128BB037F8F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83209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B9AD8697-92AB-E546-E92A-46423E2D16EB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7143600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Picture with Caption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6496594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1_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F796EF1-10A7-8C88-C479-E8F73E4A2F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Google Shape;53;p21">
            <a:extLst>
              <a:ext uri="{FF2B5EF4-FFF2-40B4-BE49-F238E27FC236}">
                <a16:creationId xmlns:a16="http://schemas.microsoft.com/office/drawing/2014/main" id="{2804BE51-4AE7-8958-602D-521D85C02A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0"/>
            <a:ext cx="1086453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  <p:sp>
        <p:nvSpPr>
          <p:cNvPr id="6" name="Google Shape;54;p21">
            <a:extLst>
              <a:ext uri="{FF2B5EF4-FFF2-40B4-BE49-F238E27FC236}">
                <a16:creationId xmlns:a16="http://schemas.microsoft.com/office/drawing/2014/main" id="{0AB446C0-12CA-AE7E-1A3C-CA6630BDB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316038"/>
            <a:ext cx="4910771" cy="42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200" b="1">
                <a:solidFill>
                  <a:schemeClr val="accent3">
                    <a:lumMod val="20000"/>
                    <a:lumOff val="80000"/>
                  </a:schemeClr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Google Shape;55;p21">
            <a:extLst>
              <a:ext uri="{FF2B5EF4-FFF2-40B4-BE49-F238E27FC236}">
                <a16:creationId xmlns:a16="http://schemas.microsoft.com/office/drawing/2014/main" id="{339C6CE2-D488-CC10-AD93-5E55C11DD76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39788" y="1829664"/>
            <a:ext cx="491077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bg1"/>
              </a:buClr>
              <a:buSzPts val="2400"/>
              <a:buChar char="•"/>
              <a:defRPr sz="2000">
                <a:solidFill>
                  <a:schemeClr val="bg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47783-11D2-0005-3676-55DC35F534B0}"/>
              </a:ext>
            </a:extLst>
          </p:cNvPr>
          <p:cNvSpPr/>
          <p:nvPr userDrawn="1"/>
        </p:nvSpPr>
        <p:spPr>
          <a:xfrm>
            <a:off x="5981252" y="1829664"/>
            <a:ext cx="5927463" cy="4736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oogle Shape;79;p25"/>
          <p:cNvSpPr>
            <a:spLocks noGrp="1"/>
          </p:cNvSpPr>
          <p:nvPr>
            <p:ph type="pic" idx="2" hasCustomPrompt="1"/>
          </p:nvPr>
        </p:nvSpPr>
        <p:spPr>
          <a:xfrm>
            <a:off x="6096000" y="1971040"/>
            <a:ext cx="560832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1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lang="sv-SE" dirty="0"/>
              <a:t>Place </a:t>
            </a:r>
            <a:r>
              <a:rPr lang="sv-SE" dirty="0" err="1"/>
              <a:t>impactful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043EF58-EF2D-D14C-7319-81751CB2501A}"/>
              </a:ext>
            </a:extLst>
          </p:cNvPr>
          <p:cNvCxnSpPr>
            <a:cxnSpLocks/>
          </p:cNvCxnSpPr>
          <p:nvPr/>
        </p:nvCxnSpPr>
        <p:spPr>
          <a:xfrm>
            <a:off x="6169572" y="5370785"/>
            <a:ext cx="5517931" cy="0"/>
          </a:xfrm>
          <a:prstGeom prst="line">
            <a:avLst/>
          </a:prstGeom>
          <a:ln w="190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15664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preserve="1">
  <p:cSld name="1_Picture with Ca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9F427D-5DA1-66BC-4D23-81378603A7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B96DC3-EDED-A35A-DB3F-833161D31F0F}"/>
              </a:ext>
            </a:extLst>
          </p:cNvPr>
          <p:cNvSpPr/>
          <p:nvPr userDrawn="1"/>
        </p:nvSpPr>
        <p:spPr>
          <a:xfrm>
            <a:off x="279699" y="1829664"/>
            <a:ext cx="11629017" cy="47362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Google Shape;79;p25"/>
          <p:cNvSpPr>
            <a:spLocks noGrp="1"/>
          </p:cNvSpPr>
          <p:nvPr>
            <p:ph type="pic" idx="2" hasCustomPrompt="1"/>
          </p:nvPr>
        </p:nvSpPr>
        <p:spPr>
          <a:xfrm>
            <a:off x="6096000" y="1971040"/>
            <a:ext cx="560832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000" b="0" i="1" u="none" strike="noStrike" cap="none">
                <a:solidFill>
                  <a:schemeClr val="bg1">
                    <a:lumMod val="50000"/>
                  </a:schemeClr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457200" marR="0" lvl="0" indent="-3810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tabLst/>
              <a:defRPr/>
            </a:pPr>
            <a:r>
              <a:rPr lang="sv-SE" dirty="0"/>
              <a:t>Place </a:t>
            </a:r>
            <a:r>
              <a:rPr lang="sv-SE" dirty="0" err="1"/>
              <a:t>impactful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044575D-7810-24BF-4810-93F2CC87FC1C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11798300" y="6565900"/>
            <a:ext cx="393700" cy="292100"/>
          </a:xfrm>
        </p:spPr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Google Shape;54;p21">
            <a:extLst>
              <a:ext uri="{FF2B5EF4-FFF2-40B4-BE49-F238E27FC236}">
                <a16:creationId xmlns:a16="http://schemas.microsoft.com/office/drawing/2014/main" id="{0AB446C0-12CA-AE7E-1A3C-CA6630BDBA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8" y="1756881"/>
            <a:ext cx="4910771" cy="48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Google Shape;55;p21">
            <a:extLst>
              <a:ext uri="{FF2B5EF4-FFF2-40B4-BE49-F238E27FC236}">
                <a16:creationId xmlns:a16="http://schemas.microsoft.com/office/drawing/2014/main" id="{339C6CE2-D488-CC10-AD93-5E55C11DD767}"/>
              </a:ext>
            </a:extLst>
          </p:cNvPr>
          <p:cNvSpPr txBox="1">
            <a:spLocks noGrp="1"/>
          </p:cNvSpPr>
          <p:nvPr>
            <p:ph type="body" idx="11"/>
          </p:nvPr>
        </p:nvSpPr>
        <p:spPr>
          <a:xfrm>
            <a:off x="839788" y="2283087"/>
            <a:ext cx="491077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000">
                <a:solidFill>
                  <a:schemeClr val="tx1"/>
                </a:solidFill>
                <a:latin typeface="+mn-lt"/>
                <a:ea typeface="Helvetica Neue"/>
                <a:cs typeface="Helvetica Neue"/>
                <a:sym typeface="Helvetica Neue"/>
              </a:defRPr>
            </a:lvl1pPr>
            <a:lvl2pPr marL="914400" lvl="1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Google Shape;53;p21">
            <a:extLst>
              <a:ext uri="{FF2B5EF4-FFF2-40B4-BE49-F238E27FC236}">
                <a16:creationId xmlns:a16="http://schemas.microsoft.com/office/drawing/2014/main" id="{07213A82-FAAB-5D75-42CD-C50A00ED13E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8" y="555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Helvetica Neue"/>
              <a:buNone/>
              <a:defRPr sz="2800" b="1">
                <a:solidFill>
                  <a:schemeClr val="bg1"/>
                </a:solidFill>
                <a:latin typeface="+mj-lt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GB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40466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0D0C-0C81-F840-C90F-8CF3D9BAE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804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E5102-8D85-B351-C683-D6870D18277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0511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E5E6BE-A6A1-10D2-B88B-24B36E7901E5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11798300" y="6565900"/>
            <a:ext cx="393700" cy="2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E7CC00F-31E2-FDCD-E25C-C29A300A4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527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1" r:id="rId9"/>
    <p:sldLayoutId id="2147483713" r:id="rId10"/>
    <p:sldLayoutId id="2147483667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1" i="0" u="none" strike="noStrike" cap="none" baseline="0">
          <a:solidFill>
            <a:schemeClr val="accent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000" b="0" i="0" u="none" strike="noStrike" cap="none" baseline="0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87" y="3429000"/>
            <a:ext cx="4880223" cy="576997"/>
          </a:xfrm>
        </p:spPr>
        <p:txBody>
          <a:bodyPr anchor="t"/>
          <a:lstStyle/>
          <a:p>
            <a:r>
              <a:rPr lang="en-US" dirty="0"/>
              <a:t>5. Transport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9C8E9A4C-1E91-248E-6316-3AC4F10D927D}"/>
              </a:ext>
            </a:extLst>
          </p:cNvPr>
          <p:cNvSpPr txBox="1">
            <a:spLocks/>
          </p:cNvSpPr>
          <p:nvPr/>
        </p:nvSpPr>
        <p:spPr>
          <a:xfrm>
            <a:off x="2621281" y="6439801"/>
            <a:ext cx="7242048" cy="4181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Produced in partnership with the International Atomic Energy Agency (IAEA)</a:t>
            </a:r>
          </a:p>
        </p:txBody>
      </p:sp>
      <p:pic>
        <p:nvPicPr>
          <p:cNvPr id="3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440BF7DD-7C59-FD39-8671-C8D7DA68B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87" y="815520"/>
            <a:ext cx="11766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5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0B9E6-731C-CFFC-595B-56DCA34CB5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5.2 Freight Transport</a:t>
            </a:r>
          </a:p>
        </p:txBody>
      </p:sp>
    </p:spTree>
    <p:extLst>
      <p:ext uri="{BB962C8B-B14F-4D97-AF65-F5344CB8AC3E}">
        <p14:creationId xmlns:p14="http://schemas.microsoft.com/office/powerpoint/2010/main" val="905266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AABDC-F3A0-D296-8CA2-1932149C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Freight Transport Equations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8A8E14-CA68-1640-AB35-643B4D357F0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Final Energy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771965-2618-15D7-8C44-33AF61E8CEC6}"/>
                  </a:ext>
                </a:extLst>
              </p:cNvPr>
              <p:cNvSpPr txBox="1"/>
              <p:nvPr/>
            </p:nvSpPr>
            <p:spPr>
              <a:xfrm>
                <a:off x="3345471" y="3059668"/>
                <a:ext cx="550105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𝑬𝑪𝑭𝑻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𝑻𝑲𝑭𝑻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𝑺𝑭𝑻𝑴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𝑬𝑰𝑭𝑻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771965-2618-15D7-8C44-33AF61E8C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71" y="3059668"/>
                <a:ext cx="5501058" cy="369332"/>
              </a:xfrm>
              <a:prstGeom prst="rect">
                <a:avLst/>
              </a:prstGeom>
              <a:blipFill>
                <a:blip r:embed="rId2"/>
                <a:stretch>
                  <a:fillRect l="-554" r="-1220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A72E5C30-8321-225C-C13A-46C69FDB8A87}"/>
              </a:ext>
            </a:extLst>
          </p:cNvPr>
          <p:cNvSpPr txBox="1"/>
          <p:nvPr/>
        </p:nvSpPr>
        <p:spPr>
          <a:xfrm>
            <a:off x="1719072" y="2982724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Final energy demand, mode 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C60EC4-BD31-6A2D-B60C-B01318A6189A}"/>
              </a:ext>
            </a:extLst>
          </p:cNvPr>
          <p:cNvSpPr txBox="1"/>
          <p:nvPr/>
        </p:nvSpPr>
        <p:spPr>
          <a:xfrm>
            <a:off x="4553712" y="3505944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Activity (useful demand), 10^9 t-km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C3063-D431-9F34-4A5E-857DB1C0425B}"/>
              </a:ext>
            </a:extLst>
          </p:cNvPr>
          <p:cNvSpPr txBox="1"/>
          <p:nvPr/>
        </p:nvSpPr>
        <p:spPr>
          <a:xfrm>
            <a:off x="6248400" y="2459504"/>
            <a:ext cx="105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Share of mode I, 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1F510-E826-5DB7-D495-B507C9B03F49}"/>
              </a:ext>
            </a:extLst>
          </p:cNvPr>
          <p:cNvSpPr txBox="1"/>
          <p:nvPr/>
        </p:nvSpPr>
        <p:spPr>
          <a:xfrm>
            <a:off x="7388352" y="3505944"/>
            <a:ext cx="207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Energy intensity of mode I, kWh/100 t-km</a:t>
            </a:r>
          </a:p>
        </p:txBody>
      </p:sp>
    </p:spTree>
    <p:extLst>
      <p:ext uri="{BB962C8B-B14F-4D97-AF65-F5344CB8AC3E}">
        <p14:creationId xmlns:p14="http://schemas.microsoft.com/office/powerpoint/2010/main" val="4269517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FEC9-B965-527F-DDC0-23F24ADA3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Freight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EF9D8-3EB3-BC81-D4B8-5F007280976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Useful Energy Demand / Activity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82DF66F-90EA-CDFF-849D-2F80890E30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9997073"/>
              </p:ext>
            </p:extLst>
          </p:nvPr>
        </p:nvGraphicFramePr>
        <p:xfrm>
          <a:off x="7782998" y="411639"/>
          <a:ext cx="3946211" cy="1838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8C1F6-83BF-4E4D-AE3C-17B3EDA53D6B}"/>
                  </a:ext>
                </a:extLst>
              </p:cNvPr>
              <p:cNvSpPr txBox="1"/>
              <p:nvPr/>
            </p:nvSpPr>
            <p:spPr>
              <a:xfrm>
                <a:off x="3345471" y="3059668"/>
                <a:ext cx="5594287" cy="895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𝑲𝑭𝑻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𝑪𝑲𝑭𝑻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𝑪𝑻𝑲𝑭𝑻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𝑽𝑨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6E8C1F6-83BF-4E4D-AE3C-17B3EDA53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5471" y="3059668"/>
                <a:ext cx="5594287" cy="8959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24201F9-1F03-85D2-0582-574C683B8682}"/>
              </a:ext>
            </a:extLst>
          </p:cNvPr>
          <p:cNvSpPr txBox="1"/>
          <p:nvPr/>
        </p:nvSpPr>
        <p:spPr>
          <a:xfrm>
            <a:off x="1535915" y="3186921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Activity (useful demand), 10^9 t-km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EE65E5-2771-0BD8-AFFE-0385EE9370E0}"/>
              </a:ext>
            </a:extLst>
          </p:cNvPr>
          <p:cNvSpPr txBox="1"/>
          <p:nvPr/>
        </p:nvSpPr>
        <p:spPr>
          <a:xfrm>
            <a:off x="4350390" y="3822936"/>
            <a:ext cx="155053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Intercept of the curve, 10^9 t-km (base value)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B7E2D7-0842-CB78-632D-B23DDFB39C31}"/>
              </a:ext>
            </a:extLst>
          </p:cNvPr>
          <p:cNvSpPr txBox="1"/>
          <p:nvPr/>
        </p:nvSpPr>
        <p:spPr>
          <a:xfrm>
            <a:off x="6096000" y="2523732"/>
            <a:ext cx="1665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Gradient of the curve, t-km/GDP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ECFA8-F6D1-1EB4-E28A-3146B7120948}"/>
              </a:ext>
            </a:extLst>
          </p:cNvPr>
          <p:cNvSpPr txBox="1"/>
          <p:nvPr/>
        </p:nvSpPr>
        <p:spPr>
          <a:xfrm>
            <a:off x="7624533" y="3710141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Value Added of subsector i</a:t>
            </a:r>
          </a:p>
        </p:txBody>
      </p:sp>
    </p:spTree>
    <p:extLst>
      <p:ext uri="{BB962C8B-B14F-4D97-AF65-F5344CB8AC3E}">
        <p14:creationId xmlns:p14="http://schemas.microsoft.com/office/powerpoint/2010/main" val="180111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00436-8A40-5CB2-B259-0778585F4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Freight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53866-C4C2-8452-25C3-EAAEFBE970A2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Activity, Model Split, and 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C046E5-6273-1189-54E0-8AF9D07CF412}"/>
                  </a:ext>
                </a:extLst>
              </p:cNvPr>
              <p:cNvSpPr txBox="1"/>
              <p:nvPr/>
            </p:nvSpPr>
            <p:spPr>
              <a:xfrm>
                <a:off x="1921875" y="2091136"/>
                <a:ext cx="8348247" cy="895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𝑭𝒓𝒆𝒊𝒈𝒉𝒕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𝑨𝒄𝒕𝒊𝒗𝒊𝒕𝒚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𝑴𝒊𝒍𝒂𝒈𝒆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𝑳𝒐𝒂𝒅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FC046E5-6273-1189-54E0-8AF9D07CF4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5" y="2091136"/>
                <a:ext cx="8348247" cy="895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77E8A9-15FD-2C8C-605D-3CFF90B844D2}"/>
                  </a:ext>
                </a:extLst>
              </p:cNvPr>
              <p:cNvSpPr txBox="1"/>
              <p:nvPr/>
            </p:nvSpPr>
            <p:spPr>
              <a:xfrm>
                <a:off x="2143475" y="3417694"/>
                <a:ext cx="7905048" cy="78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𝑴𝒐𝒅𝒂𝒍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𝑺𝒑𝒍𝒊𝒕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𝑴𝒊𝒍𝒂𝒈𝒆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𝑳𝒐𝒂𝒅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𝑵𝒖𝒎𝒃𝒆𝒓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𝑴𝒊𝒍𝒂𝒈𝒆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𝑳𝒐𝒂𝒅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F77E8A9-15FD-2C8C-605D-3CFF90B844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75" y="3417694"/>
                <a:ext cx="7905048" cy="786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8E6DDA-7BE8-BEF1-DB40-81486F164760}"/>
                  </a:ext>
                </a:extLst>
              </p:cNvPr>
              <p:cNvSpPr txBox="1"/>
              <p:nvPr/>
            </p:nvSpPr>
            <p:spPr>
              <a:xfrm>
                <a:off x="4429173" y="4799953"/>
                <a:ext cx="3176191" cy="10638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𝑺𝑬𝑪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𝑳𝒊𝒕𝒓𝒆𝒔</m:t>
                                  </m:r>
                                </m:num>
                                <m:den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𝟏𝟎𝟎</m:t>
                                  </m:r>
                                  <m: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  <m:t>𝒌𝒎</m:t>
                                  </m:r>
                                </m:den>
                              </m:f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𝑳𝒐𝒂𝒅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C8E6DDA-7BE8-BEF1-DB40-81486F164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173" y="4799953"/>
                <a:ext cx="3176191" cy="10638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09EB1452-3EFE-A09F-8AE3-398F214E5960}"/>
              </a:ext>
            </a:extLst>
          </p:cNvPr>
          <p:cNvSpPr txBox="1"/>
          <p:nvPr/>
        </p:nvSpPr>
        <p:spPr>
          <a:xfrm>
            <a:off x="8192310" y="6050350"/>
            <a:ext cx="23599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i=freight transport mode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2BE70F-49D1-A7B4-6F85-B2F049863804}"/>
              </a:ext>
            </a:extLst>
          </p:cNvPr>
          <p:cNvSpPr txBox="1"/>
          <p:nvPr/>
        </p:nvSpPr>
        <p:spPr>
          <a:xfrm>
            <a:off x="3072854" y="2521743"/>
            <a:ext cx="5854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t-km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ED497F-4D19-39D1-EDE9-9808EF273396}"/>
              </a:ext>
            </a:extLst>
          </p:cNvPr>
          <p:cNvSpPr txBox="1"/>
          <p:nvPr/>
        </p:nvSpPr>
        <p:spPr>
          <a:xfrm>
            <a:off x="7733530" y="2528353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km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05D192-5CCC-D8E6-AC95-4BF6D4BDCE50}"/>
              </a:ext>
            </a:extLst>
          </p:cNvPr>
          <p:cNvSpPr txBox="1"/>
          <p:nvPr/>
        </p:nvSpPr>
        <p:spPr>
          <a:xfrm>
            <a:off x="9372280" y="2528353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ton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8E67AA-4B36-95E8-0A72-FFABE2C01179}"/>
              </a:ext>
            </a:extLst>
          </p:cNvPr>
          <p:cNvSpPr txBox="1"/>
          <p:nvPr/>
        </p:nvSpPr>
        <p:spPr>
          <a:xfrm>
            <a:off x="4195673" y="5775552"/>
            <a:ext cx="1486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Litres/100t-km</a:t>
            </a:r>
          </a:p>
        </p:txBody>
      </p:sp>
    </p:spTree>
    <p:extLst>
      <p:ext uri="{BB962C8B-B14F-4D97-AF65-F5344CB8AC3E}">
        <p14:creationId xmlns:p14="http://schemas.microsoft.com/office/powerpoint/2010/main" val="3417630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059E3-547B-9BDB-80C8-BD3E443B7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C413B-B7ED-8DDA-198A-D2A12E2362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5.3 Urban Transport</a:t>
            </a:r>
          </a:p>
        </p:txBody>
      </p:sp>
    </p:spTree>
    <p:extLst>
      <p:ext uri="{BB962C8B-B14F-4D97-AF65-F5344CB8AC3E}">
        <p14:creationId xmlns:p14="http://schemas.microsoft.com/office/powerpoint/2010/main" val="225023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9C07C-DBB9-A20E-282B-7F2C40872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Transport Demography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854D3-5E21-DDC2-D1E3-6C187949386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Oval 3">
            <a:extLst>
              <a:ext uri="{FF2B5EF4-FFF2-40B4-BE49-F238E27FC236}">
                <a16:creationId xmlns:a16="http://schemas.microsoft.com/office/drawing/2014/main" id="{0F8F69C8-F416-F445-AFB6-7AA03F6628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667" y="1684867"/>
            <a:ext cx="3276600" cy="3124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>
              <a:solidFill>
                <a:schemeClr val="tx1"/>
              </a:solidFill>
            </a:endParaRPr>
          </a:p>
        </p:txBody>
      </p:sp>
      <p:sp>
        <p:nvSpPr>
          <p:cNvPr id="6" name="Oval 4">
            <a:extLst>
              <a:ext uri="{FF2B5EF4-FFF2-40B4-BE49-F238E27FC236}">
                <a16:creationId xmlns:a16="http://schemas.microsoft.com/office/drawing/2014/main" id="{A8FB80BD-0CFE-1B50-A5A9-32BE9246B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91467" y="2904067"/>
            <a:ext cx="1981200" cy="1905000"/>
          </a:xfrm>
          <a:prstGeom prst="ellipse">
            <a:avLst/>
          </a:prstGeom>
          <a:solidFill>
            <a:srgbClr val="00CC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>
              <a:solidFill>
                <a:schemeClr val="tx1"/>
              </a:solidFill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3B0A4855-AA90-879B-3222-089055F69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6267" y="3513667"/>
            <a:ext cx="1371600" cy="1295400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r-Latn-RS" altLang="sr-Latn-RS" sz="1800">
              <a:solidFill>
                <a:schemeClr val="tx1"/>
              </a:solidFill>
            </a:endParaRPr>
          </a:p>
        </p:txBody>
      </p:sp>
      <p:sp>
        <p:nvSpPr>
          <p:cNvPr id="13" name="Line 11">
            <a:extLst>
              <a:ext uri="{FF2B5EF4-FFF2-40B4-BE49-F238E27FC236}">
                <a16:creationId xmlns:a16="http://schemas.microsoft.com/office/drawing/2014/main" id="{5A01232E-A189-EC6D-5EC3-96B1D41057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2799" y="2178580"/>
            <a:ext cx="1494367" cy="30638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5B6889D1-3CA1-E896-4129-16A7D932F6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67867" y="2827867"/>
            <a:ext cx="2057400" cy="592666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5" name="Line 13">
            <a:extLst>
              <a:ext uri="{FF2B5EF4-FFF2-40B4-BE49-F238E27FC236}">
                <a16:creationId xmlns:a16="http://schemas.microsoft.com/office/drawing/2014/main" id="{514907B8-DB44-DA8D-A9C3-E4B8841EF85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682067" y="3666067"/>
            <a:ext cx="2819400" cy="5334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93B81603-A0E4-0DE9-AF4E-C5396A15CE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7167" y="1891242"/>
            <a:ext cx="3543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2400" dirty="0">
                <a:solidFill>
                  <a:schemeClr val="tx1"/>
                </a:solidFill>
                <a:latin typeface="+mn-lt"/>
              </a:rPr>
              <a:t>Total Population</a:t>
            </a:r>
          </a:p>
        </p:txBody>
      </p:sp>
      <p:sp>
        <p:nvSpPr>
          <p:cNvPr id="17" name="Text Box 15">
            <a:extLst>
              <a:ext uri="{FF2B5EF4-FFF2-40B4-BE49-F238E27FC236}">
                <a16:creationId xmlns:a16="http://schemas.microsoft.com/office/drawing/2014/main" id="{0B8B22A1-2528-5EF6-1E35-2DBC918CC0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267" y="2523067"/>
            <a:ext cx="3657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sr-Latn-RS" sz="2400" dirty="0">
                <a:solidFill>
                  <a:schemeClr val="tx1"/>
                </a:solidFill>
                <a:latin typeface="+mn-lt"/>
              </a:rPr>
              <a:t>Urban Population</a:t>
            </a:r>
          </a:p>
        </p:txBody>
      </p:sp>
      <p:sp>
        <p:nvSpPr>
          <p:cNvPr id="18" name="Text Box 16">
            <a:extLst>
              <a:ext uri="{FF2B5EF4-FFF2-40B4-BE49-F238E27FC236}">
                <a16:creationId xmlns:a16="http://schemas.microsoft.com/office/drawing/2014/main" id="{C735E5A2-E34A-60BA-680C-3DF222319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25267" y="3437467"/>
            <a:ext cx="3778250" cy="64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10000"/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7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fr-FR" altLang="sr-Latn-RS" sz="2400" dirty="0">
                <a:solidFill>
                  <a:schemeClr val="tx1"/>
                </a:solidFill>
                <a:latin typeface="+mn-lt"/>
              </a:rPr>
              <a:t>Population in large Cities </a:t>
            </a:r>
            <a:r>
              <a:rPr lang="fr-FR" altLang="sr-Latn-RS" sz="2400" i="1" dirty="0">
                <a:solidFill>
                  <a:schemeClr val="tx1"/>
                </a:solidFill>
                <a:latin typeface="+mn-lt"/>
              </a:rPr>
              <a:t>(</a:t>
            </a:r>
            <a:r>
              <a:rPr lang="fr-FR" altLang="sr-Latn-RS" sz="2400" i="1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fr-FR" altLang="sr-Latn-RS" sz="2400" i="1" dirty="0">
                <a:solidFill>
                  <a:schemeClr val="tx1"/>
                </a:solidFill>
                <a:latin typeface="+mn-lt"/>
              </a:rPr>
              <a:t> public transport)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645EA6-45C0-1708-6333-3B73F312BBCF}"/>
              </a:ext>
            </a:extLst>
          </p:cNvPr>
          <p:cNvSpPr/>
          <p:nvPr/>
        </p:nvSpPr>
        <p:spPr>
          <a:xfrm>
            <a:off x="626533" y="4809067"/>
            <a:ext cx="2185703" cy="685800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Urban Transportation</a:t>
            </a:r>
          </a:p>
        </p:txBody>
      </p:sp>
      <p:cxnSp>
        <p:nvCxnSpPr>
          <p:cNvPr id="20" name="Connecteur droit avec flèche 3">
            <a:extLst>
              <a:ext uri="{FF2B5EF4-FFF2-40B4-BE49-F238E27FC236}">
                <a16:creationId xmlns:a16="http://schemas.microsoft.com/office/drawing/2014/main" id="{A2386C11-AA3C-4324-62A7-0E614AFA9FCD}"/>
              </a:ext>
            </a:extLst>
          </p:cNvPr>
          <p:cNvCxnSpPr>
            <a:cxnSpLocks/>
            <a:stCxn id="19" idx="3"/>
          </p:cNvCxnSpPr>
          <p:nvPr/>
        </p:nvCxnSpPr>
        <p:spPr>
          <a:xfrm flipV="1">
            <a:off x="2812236" y="4199467"/>
            <a:ext cx="1371600" cy="9525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4AAE74-8F4D-4714-657E-120C208A2E76}"/>
                  </a:ext>
                </a:extLst>
              </p:cNvPr>
              <p:cNvSpPr txBox="1"/>
              <p:nvPr/>
            </p:nvSpPr>
            <p:spPr>
              <a:xfrm>
                <a:off x="5038986" y="5404115"/>
                <a:ext cx="5401543" cy="7636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𝑷𝑶𝑷𝑳𝑪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𝑷𝒐𝒑𝒖𝒍𝒂𝒕𝒊𝒐𝒏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𝒍𝒂𝒓𝒈𝒆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𝒄𝒊𝒕𝒊𝒆𝒔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𝑻𝒐𝒕𝒂𝒍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𝒑𝒐𝒑𝒖𝒍𝒂𝒕𝒊𝒐𝒏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D4AAE74-8F4D-4714-657E-120C208A2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8986" y="5404115"/>
                <a:ext cx="5401543" cy="7636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660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364C6-9D7A-3B56-E436-E0B66366B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773B5-93DE-3C21-5366-E3B7B973E15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Activity (Useful Energy Demand)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C4C677-AE37-F12D-314C-4E1399B9C941}"/>
                  </a:ext>
                </a:extLst>
              </p:cNvPr>
              <p:cNvSpPr txBox="1"/>
              <p:nvPr/>
            </p:nvSpPr>
            <p:spPr>
              <a:xfrm>
                <a:off x="4254662" y="3083264"/>
                <a:ext cx="3682675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𝑷𝑲𝑼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𝑫𝑼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𝑷𝑶𝑳𝑪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CC4C677-AE37-F12D-314C-4E1399B9C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662" y="3083264"/>
                <a:ext cx="3682675" cy="69147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F1249DC-F0C1-BECC-E9D6-894D22B5D751}"/>
              </a:ext>
            </a:extLst>
          </p:cNvPr>
          <p:cNvSpPr txBox="1"/>
          <p:nvPr/>
        </p:nvSpPr>
        <p:spPr>
          <a:xfrm>
            <a:off x="4254662" y="3678576"/>
            <a:ext cx="1290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Activity, 10^9 p-km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1004D4-7E88-2E5B-D28A-16090FBE2692}"/>
              </a:ext>
            </a:extLst>
          </p:cNvPr>
          <p:cNvSpPr txBox="1"/>
          <p:nvPr/>
        </p:nvSpPr>
        <p:spPr>
          <a:xfrm>
            <a:off x="4628636" y="2252267"/>
            <a:ext cx="1833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Average daily distance travelled per person, 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04AB00-F92E-5D69-BD5B-A06983C9E409}"/>
              </a:ext>
            </a:extLst>
          </p:cNvPr>
          <p:cNvSpPr txBox="1"/>
          <p:nvPr/>
        </p:nvSpPr>
        <p:spPr>
          <a:xfrm>
            <a:off x="7937337" y="2248418"/>
            <a:ext cx="2154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Population living in cities with public transport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6AD63F20-ACA7-774A-6EEB-7C78C7D5AD33}"/>
              </a:ext>
            </a:extLst>
          </p:cNvPr>
          <p:cNvSpPr txBox="1">
            <a:spLocks noChangeArrowheads="1"/>
          </p:cNvSpPr>
          <p:nvPr/>
        </p:nvSpPr>
        <p:spPr>
          <a:xfrm>
            <a:off x="1081506" y="4593842"/>
            <a:ext cx="10028988" cy="1866075"/>
          </a:xfrm>
          <a:prstGeom prst="rect">
            <a:avLst/>
          </a:prstGeom>
          <a:noFill/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Passenger transportation in cities with public transport 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The public transport system can already exist or be planned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The average daily distance travelled represents a normal </a:t>
            </a:r>
            <a:r>
              <a:rPr lang="en-US" sz="2400" dirty="0" err="1">
                <a:cs typeface="Times New Roman" pitchFamily="18" charset="0"/>
              </a:rPr>
              <a:t>behaviour</a:t>
            </a:r>
            <a:r>
              <a:rPr lang="en-US" sz="2400" dirty="0">
                <a:cs typeface="Times New Roman" pitchFamily="18" charset="0"/>
              </a:rPr>
              <a:t> (for example: commuting to/from work, going for daily shopping, etc.)</a:t>
            </a:r>
          </a:p>
        </p:txBody>
      </p:sp>
    </p:spTree>
    <p:extLst>
      <p:ext uri="{BB962C8B-B14F-4D97-AF65-F5344CB8AC3E}">
        <p14:creationId xmlns:p14="http://schemas.microsoft.com/office/powerpoint/2010/main" val="2278586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F00A5A5-3904-F80B-4C5F-56A17F1AB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Transport Equations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BB40F0-E073-031C-7D88-9B245E42081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Activity by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FC6A8D-2CB5-4A2F-9FBF-5ACCE82EAB6D}"/>
                  </a:ext>
                </a:extLst>
              </p:cNvPr>
              <p:cNvSpPr txBox="1"/>
              <p:nvPr/>
            </p:nvSpPr>
            <p:spPr>
              <a:xfrm>
                <a:off x="3957594" y="2859391"/>
                <a:ext cx="427681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𝑷𝑲𝑼𝑻𝑴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𝑷𝑲𝑼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𝑺𝑼𝑴𝑻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7FC6A8D-2CB5-4A2F-9FBF-5ACCE82EA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94" y="2859391"/>
                <a:ext cx="4276812" cy="369332"/>
              </a:xfrm>
              <a:prstGeom prst="rect">
                <a:avLst/>
              </a:prstGeom>
              <a:blipFill>
                <a:blip r:embed="rId2"/>
                <a:stretch>
                  <a:fillRect l="-997" r="-1994" b="-37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ABFBA001-690B-7035-6579-831E608B07D8}"/>
              </a:ext>
            </a:extLst>
          </p:cNvPr>
          <p:cNvSpPr txBox="1"/>
          <p:nvPr/>
        </p:nvSpPr>
        <p:spPr>
          <a:xfrm>
            <a:off x="3957594" y="3454703"/>
            <a:ext cx="1290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Activity by mode j, 10^9 p-km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823FB4-607C-D6F5-DB39-2B9958BC6174}"/>
              </a:ext>
            </a:extLst>
          </p:cNvPr>
          <p:cNvSpPr txBox="1"/>
          <p:nvPr/>
        </p:nvSpPr>
        <p:spPr>
          <a:xfrm>
            <a:off x="5744796" y="2206640"/>
            <a:ext cx="1672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Total Activity, 10^9 p-km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4BB0CE-32C3-6BC3-EFFB-2CE80EB51FC0}"/>
              </a:ext>
            </a:extLst>
          </p:cNvPr>
          <p:cNvSpPr txBox="1"/>
          <p:nvPr/>
        </p:nvSpPr>
        <p:spPr>
          <a:xfrm>
            <a:off x="6943681" y="3228723"/>
            <a:ext cx="20150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Share of transport mode j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D4D019F-7E9F-9403-A9B4-697C131D5C5F}"/>
              </a:ext>
            </a:extLst>
          </p:cNvPr>
          <p:cNvSpPr txBox="1">
            <a:spLocks noChangeArrowheads="1"/>
          </p:cNvSpPr>
          <p:nvPr/>
        </p:nvSpPr>
        <p:spPr>
          <a:xfrm>
            <a:off x="1081200" y="4565909"/>
            <a:ext cx="10029600" cy="200188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The user can define as many transport modes and fuel types as needed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If there are similar transport modes that use different fuels (for example, cars using gasoline, diesel or electricity), each of these needs to be defined as a separate transport mode</a:t>
            </a:r>
          </a:p>
        </p:txBody>
      </p:sp>
    </p:spTree>
    <p:extLst>
      <p:ext uri="{BB962C8B-B14F-4D97-AF65-F5344CB8AC3E}">
        <p14:creationId xmlns:p14="http://schemas.microsoft.com/office/powerpoint/2010/main" val="2182991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4D6B9-56FD-ED82-4635-B18440E6D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F0CBD1-FF49-AC0D-A413-8351675A8AC3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Energy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973C10-11BD-E0FA-E070-5D70D164E048}"/>
                  </a:ext>
                </a:extLst>
              </p:cNvPr>
              <p:cNvSpPr txBox="1"/>
              <p:nvPr/>
            </p:nvSpPr>
            <p:spPr>
              <a:xfrm>
                <a:off x="3970931" y="2660007"/>
                <a:ext cx="4250138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𝑼𝑻𝑴𝑬𝑰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𝑬𝑰𝑼𝑻𝑴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𝟏𝟎𝟎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𝑳𝑭𝑼𝑻𝑴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973C10-11BD-E0FA-E070-5D70D164E0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0931" y="2660007"/>
                <a:ext cx="4250138" cy="7689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0CAA566-60A7-0768-ECF9-0F42DFDC4D93}"/>
              </a:ext>
            </a:extLst>
          </p:cNvPr>
          <p:cNvSpPr txBox="1"/>
          <p:nvPr/>
        </p:nvSpPr>
        <p:spPr>
          <a:xfrm>
            <a:off x="3867078" y="3429000"/>
            <a:ext cx="2090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intensity mode j, energy unit/p-km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09A45D-CA6F-BF8E-3845-41D125F721B8}"/>
              </a:ext>
            </a:extLst>
          </p:cNvPr>
          <p:cNvSpPr txBox="1"/>
          <p:nvPr/>
        </p:nvSpPr>
        <p:spPr>
          <a:xfrm>
            <a:off x="6174733" y="1924477"/>
            <a:ext cx="209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intensity mode j, kWh/100km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EDA0B6-3F4A-9124-DCCD-DF213EFC996E}"/>
              </a:ext>
            </a:extLst>
          </p:cNvPr>
          <p:cNvSpPr txBox="1"/>
          <p:nvPr/>
        </p:nvSpPr>
        <p:spPr>
          <a:xfrm>
            <a:off x="6525611" y="3633997"/>
            <a:ext cx="209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Load factor mode j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C355DE8-032B-36C1-B71D-FA685F787478}"/>
              </a:ext>
            </a:extLst>
          </p:cNvPr>
          <p:cNvSpPr txBox="1">
            <a:spLocks noChangeArrowheads="1"/>
          </p:cNvSpPr>
          <p:nvPr/>
        </p:nvSpPr>
        <p:spPr>
          <a:xfrm>
            <a:off x="1081200" y="4565909"/>
            <a:ext cx="10029600" cy="200188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The user must define for each transport mode one type of fuel and specific energy consumption (energy intensity) in energy units/100 km.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MAED converts the energy intensity per 100 km to energy intensity per p-km using the load factor of the transport mode</a:t>
            </a:r>
          </a:p>
        </p:txBody>
      </p:sp>
    </p:spTree>
    <p:extLst>
      <p:ext uri="{BB962C8B-B14F-4D97-AF65-F5344CB8AC3E}">
        <p14:creationId xmlns:p14="http://schemas.microsoft.com/office/powerpoint/2010/main" val="428297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5EF80-88A0-0ADB-4AE3-2611CCCB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B48CB-8832-FD93-E247-3A9159489701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Final Energy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19A046-D57D-065D-7D71-9BB464071B6A}"/>
                  </a:ext>
                </a:extLst>
              </p:cNvPr>
              <p:cNvSpPr txBox="1"/>
              <p:nvPr/>
            </p:nvSpPr>
            <p:spPr>
              <a:xfrm>
                <a:off x="3475603" y="3059668"/>
                <a:ext cx="52407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𝑬𝑪𝑼𝑻𝑴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𝑷𝑲𝑼𝑻𝑴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𝑼𝑻𝑴𝑬𝑰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𝒋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19A046-D57D-065D-7D71-9BB464071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603" y="3059668"/>
                <a:ext cx="5240794" cy="369332"/>
              </a:xfrm>
              <a:prstGeom prst="rect">
                <a:avLst/>
              </a:prstGeom>
              <a:blipFill>
                <a:blip r:embed="rId2"/>
                <a:stretch>
                  <a:fillRect l="-698" r="-1512" b="-36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D6E1314-9F0F-DA00-7248-4960B1407010}"/>
              </a:ext>
            </a:extLst>
          </p:cNvPr>
          <p:cNvSpPr txBox="1"/>
          <p:nvPr/>
        </p:nvSpPr>
        <p:spPr>
          <a:xfrm>
            <a:off x="3240544" y="3654980"/>
            <a:ext cx="209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Final energy demand  mode j, energy units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1B18D8F-6DC0-AF7F-1B38-61BD999D12AE}"/>
              </a:ext>
            </a:extLst>
          </p:cNvPr>
          <p:cNvSpPr txBox="1"/>
          <p:nvPr/>
        </p:nvSpPr>
        <p:spPr>
          <a:xfrm>
            <a:off x="5050505" y="2354770"/>
            <a:ext cx="209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Activity mode j, 10^9 p-km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D9635-1CC2-DA64-9487-6C9D463AAA41}"/>
              </a:ext>
            </a:extLst>
          </p:cNvPr>
          <p:cNvSpPr txBox="1"/>
          <p:nvPr/>
        </p:nvSpPr>
        <p:spPr>
          <a:xfrm>
            <a:off x="7317669" y="3549123"/>
            <a:ext cx="2090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intensity mode j, energy units/p-km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DC75A9C-0408-5B45-D294-8583A8F76B96}"/>
              </a:ext>
            </a:extLst>
          </p:cNvPr>
          <p:cNvSpPr txBox="1">
            <a:spLocks noChangeArrowheads="1"/>
          </p:cNvSpPr>
          <p:nvPr/>
        </p:nvSpPr>
        <p:spPr>
          <a:xfrm>
            <a:off x="1081200" y="4565909"/>
            <a:ext cx="10029600" cy="200188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400" dirty="0">
                <a:cs typeface="Times New Roman" pitchFamily="18" charset="0"/>
              </a:rPr>
              <a:t>The final energy demand is calculated per each transport mode using the previously described parameters of:</a:t>
            </a:r>
          </a:p>
          <a:p>
            <a:pPr lvl="4"/>
            <a:r>
              <a:rPr lang="en-GB" sz="2400" dirty="0">
                <a:cs typeface="Times New Roman" pitchFamily="18" charset="0"/>
              </a:rPr>
              <a:t>energy intensity</a:t>
            </a:r>
          </a:p>
          <a:p>
            <a:pPr lvl="4"/>
            <a:r>
              <a:rPr lang="en-GB" sz="2400" dirty="0">
                <a:cs typeface="Times New Roman" pitchFamily="18" charset="0"/>
              </a:rPr>
              <a:t>share of transport mode</a:t>
            </a:r>
          </a:p>
          <a:p>
            <a:pPr lvl="4"/>
            <a:r>
              <a:rPr lang="en-GB" sz="2400" dirty="0">
                <a:cs typeface="Times New Roman" pitchFamily="18" charset="0"/>
              </a:rPr>
              <a:t>total activity</a:t>
            </a:r>
          </a:p>
          <a:p>
            <a:pPr lvl="1"/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873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AB66CA4-4C71-C93E-2FD1-CB6F904B7AB0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2"/>
          <a:srcRect l="12998" t="-617" r="15556" b="617"/>
          <a:stretch/>
        </p:blipFill>
        <p:spPr>
          <a:xfrm>
            <a:off x="6084849" y="1971040"/>
            <a:ext cx="5608320" cy="44196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69EB86-67CB-717E-405D-DAD9CBB0AD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01FF8-8B89-440F-E0D0-4BF2B5D92AA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GB" dirty="0"/>
              <a:t>5.1 Overview and Structure</a:t>
            </a:r>
          </a:p>
          <a:p>
            <a:r>
              <a:rPr lang="en-GB" dirty="0"/>
              <a:t>5.2 Freight</a:t>
            </a:r>
          </a:p>
          <a:p>
            <a:r>
              <a:rPr lang="en-GB" dirty="0"/>
              <a:t>5.3 Urban</a:t>
            </a:r>
          </a:p>
          <a:p>
            <a:r>
              <a:rPr lang="en-GB" dirty="0"/>
              <a:t>5.4 Intercity</a:t>
            </a:r>
          </a:p>
          <a:p>
            <a:r>
              <a:rPr lang="en-GB" dirty="0"/>
              <a:t>5.5 International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1B60C9-840E-743B-90F6-5A03444D0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114850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99E8-6D68-57C8-8090-3F01A2F34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Urban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F51C8-0971-6A58-38E0-79DB2082B0C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080" y="1321595"/>
            <a:ext cx="6771283" cy="604836"/>
          </a:xfrm>
        </p:spPr>
        <p:txBody>
          <a:bodyPr/>
          <a:lstStyle/>
          <a:p>
            <a:r>
              <a:rPr lang="en-GB" dirty="0"/>
              <a:t>Activity, Modal Split, Distance Travelled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1BCB9-DD5F-C65B-7FF3-39B10989DF83}"/>
                  </a:ext>
                </a:extLst>
              </p:cNvPr>
              <p:cNvSpPr txBox="1"/>
              <p:nvPr/>
            </p:nvSpPr>
            <p:spPr>
              <a:xfrm>
                <a:off x="1921875" y="2091136"/>
                <a:ext cx="8138254" cy="895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𝑼𝒓𝒃𝒂𝒏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𝑨𝒄𝒕𝒊𝒗𝒊𝒕𝒚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𝑴𝒊𝒍𝒂𝒈𝒆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𝑳𝒐𝒂𝒅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71BCB9-DD5F-C65B-7FF3-39B10989D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875" y="2091136"/>
                <a:ext cx="8138254" cy="895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6F4699-EDF8-7C50-4F60-ABE6191561A7}"/>
                  </a:ext>
                </a:extLst>
              </p:cNvPr>
              <p:cNvSpPr txBox="1"/>
              <p:nvPr/>
            </p:nvSpPr>
            <p:spPr>
              <a:xfrm>
                <a:off x="2143475" y="3417694"/>
                <a:ext cx="7905048" cy="78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𝑴𝒐𝒅𝒂𝒍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𝑺𝒑𝒍𝒊𝒕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𝑴𝒊𝒍𝒂𝒈𝒆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𝑳𝒐𝒂𝒅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𝑵𝒖𝒎𝒃𝒆𝒓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𝑴𝒊𝒍𝒂𝒈𝒆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𝑳𝒐𝒂𝒅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E6F4699-EDF8-7C50-4F60-ABE619156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475" y="3417694"/>
                <a:ext cx="7905048" cy="786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06E5CD-E4C3-F9BE-7BEB-7785B3853245}"/>
                  </a:ext>
                </a:extLst>
              </p:cNvPr>
              <p:cNvSpPr txBox="1"/>
              <p:nvPr/>
            </p:nvSpPr>
            <p:spPr>
              <a:xfrm>
                <a:off x="1257334" y="4676397"/>
                <a:ext cx="9467335" cy="7662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𝑫𝒊𝒔𝒕𝒂𝒏𝒄𝒆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𝒕𝒓𝒂𝒗𝒆𝒍𝒍𝒆𝒅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𝒑𝒆𝒓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𝒅𝒂𝒚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𝒖𝒓𝒃𝒂𝒏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𝒂𝒄𝒕𝒊𝒗𝒊𝒕𝒚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𝑷𝒐𝒑𝒖𝒍𝒂𝒕𝒊𝒐𝒏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𝑳𝒂𝒓𝒈𝒆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𝑪𝒊𝒕𝒊𝒆𝒔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𝟑𝟔𝟓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606E5CD-E4C3-F9BE-7BEB-7785B38532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34" y="4676397"/>
                <a:ext cx="9467335" cy="7662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E980407C-87E9-45A8-198E-E8F244DD8C62}"/>
              </a:ext>
            </a:extLst>
          </p:cNvPr>
          <p:cNvSpPr txBox="1"/>
          <p:nvPr/>
        </p:nvSpPr>
        <p:spPr>
          <a:xfrm>
            <a:off x="8192310" y="6050350"/>
            <a:ext cx="24593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i=urban passenger mode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E6BB51-7EB9-7FD0-F5CB-C77EA9F1C182}"/>
              </a:ext>
            </a:extLst>
          </p:cNvPr>
          <p:cNvSpPr txBox="1"/>
          <p:nvPr/>
        </p:nvSpPr>
        <p:spPr>
          <a:xfrm>
            <a:off x="3072854" y="2521743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p-km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A36B6-0C95-91A2-6CDE-9774B12F7226}"/>
              </a:ext>
            </a:extLst>
          </p:cNvPr>
          <p:cNvSpPr txBox="1"/>
          <p:nvPr/>
        </p:nvSpPr>
        <p:spPr>
          <a:xfrm>
            <a:off x="7733530" y="2528353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9606BA-688F-CC9E-92D5-641F9CA5980F}"/>
              </a:ext>
            </a:extLst>
          </p:cNvPr>
          <p:cNvSpPr txBox="1"/>
          <p:nvPr/>
        </p:nvSpPr>
        <p:spPr>
          <a:xfrm>
            <a:off x="8726109" y="2627861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Pass/vehicle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61E94A-7661-7B19-56AF-C5A165795034}"/>
              </a:ext>
            </a:extLst>
          </p:cNvPr>
          <p:cNvSpPr txBox="1"/>
          <p:nvPr/>
        </p:nvSpPr>
        <p:spPr>
          <a:xfrm>
            <a:off x="3072854" y="5271709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7EEB95-F5AC-EC75-2041-2FFDEC94DD86}"/>
              </a:ext>
            </a:extLst>
          </p:cNvPr>
          <p:cNvSpPr txBox="1"/>
          <p:nvPr/>
        </p:nvSpPr>
        <p:spPr>
          <a:xfrm>
            <a:off x="7962920" y="4379328"/>
            <a:ext cx="663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P-km</a:t>
            </a:r>
          </a:p>
        </p:txBody>
      </p:sp>
    </p:spTree>
    <p:extLst>
      <p:ext uri="{BB962C8B-B14F-4D97-AF65-F5344CB8AC3E}">
        <p14:creationId xmlns:p14="http://schemas.microsoft.com/office/powerpoint/2010/main" val="9736001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85EC9-A80D-779E-BBD4-F3686D77F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BC228-3633-61B8-7B27-1D6D00811B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5.4 Intercity Transport</a:t>
            </a:r>
          </a:p>
        </p:txBody>
      </p:sp>
    </p:spTree>
    <p:extLst>
      <p:ext uri="{BB962C8B-B14F-4D97-AF65-F5344CB8AC3E}">
        <p14:creationId xmlns:p14="http://schemas.microsoft.com/office/powerpoint/2010/main" val="1484060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43BE-2E76-3922-5445-73D227823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4A498-8250-26F7-6B49-5BDBD90E6348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E38D7-F538-D9E4-CD3F-05BF5C82005C}"/>
                  </a:ext>
                </a:extLst>
              </p:cNvPr>
              <p:cNvSpPr txBox="1"/>
              <p:nvPr/>
            </p:nvSpPr>
            <p:spPr>
              <a:xfrm>
                <a:off x="4254662" y="3083264"/>
                <a:ext cx="2598468" cy="6914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𝑷𝑶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𝑫𝑰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19E38D7-F538-D9E4-CD3F-05BF5C820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662" y="3083264"/>
                <a:ext cx="2598468" cy="6914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F3F093D9-AB4B-51F2-A801-3C729FE2F63B}"/>
              </a:ext>
            </a:extLst>
          </p:cNvPr>
          <p:cNvSpPr txBox="1"/>
          <p:nvPr/>
        </p:nvSpPr>
        <p:spPr>
          <a:xfrm>
            <a:off x="3705451" y="3774672"/>
            <a:ext cx="2133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Activity, 10^ p-km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A3F849-09C4-AC92-E88C-3A2C4993ED19}"/>
              </a:ext>
            </a:extLst>
          </p:cNvPr>
          <p:cNvSpPr txBox="1"/>
          <p:nvPr/>
        </p:nvSpPr>
        <p:spPr>
          <a:xfrm>
            <a:off x="5029219" y="2354770"/>
            <a:ext cx="2133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Total population, millions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23D260-BEBA-05A3-1189-ADF36ED22BD3}"/>
              </a:ext>
            </a:extLst>
          </p:cNvPr>
          <p:cNvSpPr txBox="1"/>
          <p:nvPr/>
        </p:nvSpPr>
        <p:spPr>
          <a:xfrm>
            <a:off x="6853130" y="2939545"/>
            <a:ext cx="2133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Distance Travelled per person per year, km</a:t>
            </a:r>
          </a:p>
        </p:txBody>
      </p:sp>
    </p:spTree>
    <p:extLst>
      <p:ext uri="{BB962C8B-B14F-4D97-AF65-F5344CB8AC3E}">
        <p14:creationId xmlns:p14="http://schemas.microsoft.com/office/powerpoint/2010/main" val="4229279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8FE65-2915-0A4C-D1FD-D0B9A769E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232BE-B2CA-5475-B0D9-D56D9834A7AF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Private vs Public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5633C5-7830-4477-6D3E-7C8CDE70B4D0}"/>
                  </a:ext>
                </a:extLst>
              </p:cNvPr>
              <p:cNvSpPr txBox="1"/>
              <p:nvPr/>
            </p:nvSpPr>
            <p:spPr>
              <a:xfrm>
                <a:off x="4254662" y="3083264"/>
                <a:ext cx="292868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400" b="1" i="0" smtClean="0">
                          <a:latin typeface="Cambria Math" panose="02040503050406030204" pitchFamily="18" charset="0"/>
                        </a:rPr>
                        <m:t>𝐏𝐊𝐈𝐂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5633C5-7830-4477-6D3E-7C8CDE70B4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662" y="3083264"/>
                <a:ext cx="2928687" cy="369332"/>
              </a:xfrm>
              <a:prstGeom prst="rect">
                <a:avLst/>
              </a:prstGeom>
              <a:blipFill>
                <a:blip r:embed="rId2"/>
                <a:stretch>
                  <a:fillRect l="-1875" r="-1458" b="-1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F75111D-705B-145E-CE0E-4DAEBB63F14E}"/>
              </a:ext>
            </a:extLst>
          </p:cNvPr>
          <p:cNvSpPr txBox="1"/>
          <p:nvPr/>
        </p:nvSpPr>
        <p:spPr>
          <a:xfrm>
            <a:off x="3386088" y="3456356"/>
            <a:ext cx="26311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Public activity, 10^9 p-km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8638C7-B1E3-BA28-D07E-A911F9AA0CFD}"/>
              </a:ext>
            </a:extLst>
          </p:cNvPr>
          <p:cNvSpPr txBox="1"/>
          <p:nvPr/>
        </p:nvSpPr>
        <p:spPr>
          <a:xfrm>
            <a:off x="4762767" y="2691767"/>
            <a:ext cx="266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Total activity, 10^9 p-km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3DE190-E2DD-A8FB-BC57-98F562774822}"/>
              </a:ext>
            </a:extLst>
          </p:cNvPr>
          <p:cNvSpPr txBox="1"/>
          <p:nvPr/>
        </p:nvSpPr>
        <p:spPr>
          <a:xfrm>
            <a:off x="6174733" y="3456356"/>
            <a:ext cx="2666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Private activity, 10^9 p-km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D77519C-F7BA-CED4-FA1D-F263B428BB36}"/>
              </a:ext>
            </a:extLst>
          </p:cNvPr>
          <p:cNvSpPr txBox="1">
            <a:spLocks noChangeArrowheads="1"/>
          </p:cNvSpPr>
          <p:nvPr/>
        </p:nvSpPr>
        <p:spPr>
          <a:xfrm>
            <a:off x="1081200" y="4565909"/>
            <a:ext cx="10029600" cy="200188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Activity is split between Public and Private modes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In MAED 2.0, private transportation in intercity refers to CARS, all other modes can be represented in Public to capture specific load factors.</a:t>
            </a:r>
          </a:p>
        </p:txBody>
      </p:sp>
    </p:spTree>
    <p:extLst>
      <p:ext uri="{BB962C8B-B14F-4D97-AF65-F5344CB8AC3E}">
        <p14:creationId xmlns:p14="http://schemas.microsoft.com/office/powerpoint/2010/main" val="2575157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DE019-357E-72C0-773F-40C9D9290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94623C-4496-7102-D565-C9039E07AE4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Private Activity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6CF596-9FB0-243B-50C2-14ACFD171CF5}"/>
                  </a:ext>
                </a:extLst>
              </p:cNvPr>
              <p:cNvSpPr txBox="1"/>
              <p:nvPr/>
            </p:nvSpPr>
            <p:spPr>
              <a:xfrm>
                <a:off x="4254662" y="3083264"/>
                <a:ext cx="3859005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𝑷𝑶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𝑪𝑶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𝑫𝑰𝑪</m:t>
                      </m:r>
                      <m:r>
                        <a:rPr lang="en-GB" sz="24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𝑳𝑭𝑪𝑰𝑻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6CF596-9FB0-243B-50C2-14ACFD171C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662" y="3083264"/>
                <a:ext cx="3859005" cy="6938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06E8197-06BD-D70E-53D7-7F52971C0F3F}"/>
              </a:ext>
            </a:extLst>
          </p:cNvPr>
          <p:cNvSpPr txBox="1"/>
          <p:nvPr/>
        </p:nvSpPr>
        <p:spPr>
          <a:xfrm>
            <a:off x="3402514" y="3678576"/>
            <a:ext cx="1704295" cy="6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Private activity, 10^9 p-km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A6BA43-16D0-8821-A4B0-0E66BA2BD3B5}"/>
              </a:ext>
            </a:extLst>
          </p:cNvPr>
          <p:cNvSpPr txBox="1"/>
          <p:nvPr/>
        </p:nvSpPr>
        <p:spPr>
          <a:xfrm>
            <a:off x="4822240" y="2344740"/>
            <a:ext cx="1704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Total population, millions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8D9736-A12F-5E76-F420-DF1CFCAAB011}"/>
              </a:ext>
            </a:extLst>
          </p:cNvPr>
          <p:cNvSpPr txBox="1"/>
          <p:nvPr/>
        </p:nvSpPr>
        <p:spPr>
          <a:xfrm>
            <a:off x="4905942" y="3930857"/>
            <a:ext cx="170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Inverse of car ownership, people per car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AC0ED1-2ED7-039C-C1BB-6DED453C2284}"/>
              </a:ext>
            </a:extLst>
          </p:cNvPr>
          <p:cNvSpPr txBox="1"/>
          <p:nvPr/>
        </p:nvSpPr>
        <p:spPr>
          <a:xfrm>
            <a:off x="7132303" y="4212587"/>
            <a:ext cx="1883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Average distance travelled per car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C64FA3-8E5C-349F-5785-DAAE2B95C44D}"/>
              </a:ext>
            </a:extLst>
          </p:cNvPr>
          <p:cNvCxnSpPr>
            <a:cxnSpLocks/>
            <a:stCxn id="9" idx="0"/>
          </p:cNvCxnSpPr>
          <p:nvPr/>
        </p:nvCxnSpPr>
        <p:spPr>
          <a:xfrm flipH="1" flipV="1">
            <a:off x="6737684" y="3678576"/>
            <a:ext cx="1336299" cy="5340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09FD5723-7B79-CAD2-16EE-83CD8E05B34E}"/>
              </a:ext>
            </a:extLst>
          </p:cNvPr>
          <p:cNvSpPr txBox="1"/>
          <p:nvPr/>
        </p:nvSpPr>
        <p:spPr>
          <a:xfrm>
            <a:off x="7161445" y="2401554"/>
            <a:ext cx="170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Car load factor</a:t>
            </a:r>
          </a:p>
        </p:txBody>
      </p:sp>
    </p:spTree>
    <p:extLst>
      <p:ext uri="{BB962C8B-B14F-4D97-AF65-F5344CB8AC3E}">
        <p14:creationId xmlns:p14="http://schemas.microsoft.com/office/powerpoint/2010/main" val="1721054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CFE4E5-D4B5-E9FE-4DE0-B13951B14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6AD8D-8A57-C345-CB24-A1D1D0479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2706B-1452-7F54-CF21-08520D3FE64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Activity by Mode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493BF3-CF00-2F8F-A64B-FC9BADCBEC71}"/>
                  </a:ext>
                </a:extLst>
              </p:cNvPr>
              <p:cNvSpPr txBox="1"/>
              <p:nvPr/>
            </p:nvSpPr>
            <p:spPr>
              <a:xfrm>
                <a:off x="3725273" y="2930869"/>
                <a:ext cx="401712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𝑷𝑲𝑰𝑪𝑻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𝑺𝑰𝑻𝑪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F493BF3-CF00-2F8F-A64B-FC9BADCBEC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73" y="2930869"/>
                <a:ext cx="4017125" cy="369332"/>
              </a:xfrm>
              <a:prstGeom prst="rect">
                <a:avLst/>
              </a:prstGeom>
              <a:blipFill>
                <a:blip r:embed="rId2"/>
                <a:stretch>
                  <a:fillRect l="-1062" r="-2276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BDE8DF3-B041-C856-BCE9-9227033D4854}"/>
              </a:ext>
            </a:extLst>
          </p:cNvPr>
          <p:cNvSpPr txBox="1"/>
          <p:nvPr/>
        </p:nvSpPr>
        <p:spPr>
          <a:xfrm>
            <a:off x="3725272" y="3300201"/>
            <a:ext cx="170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Private activity by mode, 10^9 p-km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E6F3F8-593C-C2B1-6004-9CC1DA12D8D7}"/>
                  </a:ext>
                </a:extLst>
              </p:cNvPr>
              <p:cNvSpPr txBox="1"/>
              <p:nvPr/>
            </p:nvSpPr>
            <p:spPr>
              <a:xfrm>
                <a:off x="3725272" y="4673971"/>
                <a:ext cx="42319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𝑷𝑲𝑰𝑷𝑴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𝑺𝑰𝑻𝑴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E6F3F8-593C-C2B1-6004-9CC1DA12D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272" y="4673971"/>
                <a:ext cx="4231928" cy="369332"/>
              </a:xfrm>
              <a:prstGeom prst="rect">
                <a:avLst/>
              </a:prstGeom>
              <a:blipFill>
                <a:blip r:embed="rId3"/>
                <a:stretch>
                  <a:fillRect l="-1009" r="-2161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7B1828A0-B576-836F-CBEF-62EB89B7E59E}"/>
              </a:ext>
            </a:extLst>
          </p:cNvPr>
          <p:cNvSpPr txBox="1"/>
          <p:nvPr/>
        </p:nvSpPr>
        <p:spPr>
          <a:xfrm>
            <a:off x="5165121" y="2295763"/>
            <a:ext cx="1704295" cy="604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Private activity, 10^9 p-km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F48A9B1-3C27-D100-2B60-4736FB786EE5}"/>
              </a:ext>
            </a:extLst>
          </p:cNvPr>
          <p:cNvSpPr txBox="1"/>
          <p:nvPr/>
        </p:nvSpPr>
        <p:spPr>
          <a:xfrm>
            <a:off x="6405305" y="5193827"/>
            <a:ext cx="170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Share of mode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E37032-D8AD-335B-E577-505A7F35112F}"/>
              </a:ext>
            </a:extLst>
          </p:cNvPr>
          <p:cNvSpPr txBox="1"/>
          <p:nvPr/>
        </p:nvSpPr>
        <p:spPr>
          <a:xfrm>
            <a:off x="3725272" y="5089469"/>
            <a:ext cx="170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Public activity by mode, 10^9 p-km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E977DF-3270-4C2E-B8EA-32663DBF8D53}"/>
              </a:ext>
            </a:extLst>
          </p:cNvPr>
          <p:cNvSpPr txBox="1"/>
          <p:nvPr/>
        </p:nvSpPr>
        <p:spPr>
          <a:xfrm>
            <a:off x="5243852" y="3977562"/>
            <a:ext cx="1704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Public activity, 10^9 p-km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1BEAD3B-82C9-DEB0-FAD0-DF1D577DFF10}"/>
              </a:ext>
            </a:extLst>
          </p:cNvPr>
          <p:cNvSpPr txBox="1"/>
          <p:nvPr/>
        </p:nvSpPr>
        <p:spPr>
          <a:xfrm>
            <a:off x="6405305" y="3534650"/>
            <a:ext cx="17042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Share of mode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615D5C-7975-45A3-AD53-CAA368D81B06}"/>
              </a:ext>
            </a:extLst>
          </p:cNvPr>
          <p:cNvSpPr txBox="1"/>
          <p:nvPr/>
        </p:nvSpPr>
        <p:spPr>
          <a:xfrm>
            <a:off x="1168829" y="2930869"/>
            <a:ext cx="170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Private</a:t>
            </a:r>
            <a:endParaRPr lang="en-GB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A8DD9C-21A8-5548-3BD5-6FA00D16A685}"/>
              </a:ext>
            </a:extLst>
          </p:cNvPr>
          <p:cNvSpPr txBox="1"/>
          <p:nvPr/>
        </p:nvSpPr>
        <p:spPr>
          <a:xfrm>
            <a:off x="1168828" y="4673971"/>
            <a:ext cx="1704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Public</a:t>
            </a:r>
            <a:endParaRPr lang="en-GB" sz="1600" b="1" dirty="0"/>
          </a:p>
        </p:txBody>
      </p:sp>
    </p:spTree>
    <p:extLst>
      <p:ext uri="{BB962C8B-B14F-4D97-AF65-F5344CB8AC3E}">
        <p14:creationId xmlns:p14="http://schemas.microsoft.com/office/powerpoint/2010/main" val="386490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699F-DFF0-7666-514C-8E5D0FF9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12FA76-BCDB-C0DD-E71E-0CA21119FFC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Energy Intensity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F215BB-95A1-25DD-1283-1C555D1156EC}"/>
                  </a:ext>
                </a:extLst>
              </p:cNvPr>
              <p:cNvSpPr/>
              <p:nvPr/>
            </p:nvSpPr>
            <p:spPr>
              <a:xfrm>
                <a:off x="2899841" y="2650057"/>
                <a:ext cx="6442301" cy="874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𝑼𝑻𝑴𝑬𝑰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/>
                            </a:rPr>
                            <m:t>𝒋</m:t>
                          </m:r>
                        </m:e>
                      </m:d>
                      <m:r>
                        <a:rPr lang="en-US" sz="2400" b="1" i="1">
                          <a:latin typeface="Cambria Math"/>
                        </a:rPr>
                        <m:t> = 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𝑬𝑰𝑼𝑻𝑴</m:t>
                          </m:r>
                          <m:d>
                            <m:d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/>
                                </a:rPr>
                                <m:t>𝒋</m:t>
                              </m:r>
                            </m:e>
                          </m:d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𝟏𝟎𝟎</m:t>
                          </m:r>
                          <m:r>
                            <a:rPr lang="en-US" sz="2400" b="1" i="1">
                              <a:latin typeface="Cambria Math"/>
                            </a:rPr>
                            <m:t>∗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𝑳𝑭𝑼𝑻𝑴</m:t>
                          </m:r>
                          <m:r>
                            <a:rPr lang="en-US" sz="2400" b="1" i="1">
                              <a:latin typeface="Cambria Math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/>
                            </a:rPr>
                            <m:t>𝒋</m:t>
                          </m:r>
                          <m:r>
                            <a:rPr lang="en-US" sz="2400" b="1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5AF215BB-95A1-25DD-1283-1C555D115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9841" y="2650057"/>
                <a:ext cx="6442301" cy="8745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41CB69D9-32A0-8CBC-5011-C45E1308C0D4}"/>
              </a:ext>
            </a:extLst>
          </p:cNvPr>
          <p:cNvSpPr txBox="1"/>
          <p:nvPr/>
        </p:nvSpPr>
        <p:spPr>
          <a:xfrm>
            <a:off x="3926280" y="3430954"/>
            <a:ext cx="209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intensity mode j, kWh/p-km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7319D7-8B98-9E6F-237B-125210225B68}"/>
              </a:ext>
            </a:extLst>
          </p:cNvPr>
          <p:cNvSpPr txBox="1"/>
          <p:nvPr/>
        </p:nvSpPr>
        <p:spPr>
          <a:xfrm>
            <a:off x="6233935" y="1926431"/>
            <a:ext cx="209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intensity mode j, kWh/100km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9D285-2D35-455E-99D5-2DC662D9F07A}"/>
              </a:ext>
            </a:extLst>
          </p:cNvPr>
          <p:cNvSpPr txBox="1"/>
          <p:nvPr/>
        </p:nvSpPr>
        <p:spPr>
          <a:xfrm>
            <a:off x="6584813" y="3635951"/>
            <a:ext cx="2090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Load factor mode j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00AE250-D495-62C2-3AEA-252AF6CAAE84}"/>
              </a:ext>
            </a:extLst>
          </p:cNvPr>
          <p:cNvSpPr txBox="1">
            <a:spLocks noChangeArrowheads="1"/>
          </p:cNvSpPr>
          <p:nvPr/>
        </p:nvSpPr>
        <p:spPr>
          <a:xfrm>
            <a:off x="1081200" y="4565909"/>
            <a:ext cx="10029600" cy="2001881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itchFamily="18" charset="0"/>
              </a:rPr>
              <a:t>For airplanes, </a:t>
            </a:r>
            <a:r>
              <a:rPr lang="en-GB" sz="2400" dirty="0">
                <a:cs typeface="Times New Roman" pitchFamily="18" charset="0"/>
              </a:rPr>
              <a:t>energy intensity is expressed in natural units per 1000 seat-km</a:t>
            </a:r>
            <a:endParaRPr lang="en-US" sz="24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348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D1F4-CA94-E328-19DF-5755C1CA9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D54EEA-B412-22D1-1DAF-8D12E955A9AA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Final Energy Demand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4A11E2-C6BC-DA28-B021-956FA0CF97D4}"/>
              </a:ext>
            </a:extLst>
          </p:cNvPr>
          <p:cNvSpPr txBox="1"/>
          <p:nvPr/>
        </p:nvSpPr>
        <p:spPr>
          <a:xfrm>
            <a:off x="3425675" y="3323143"/>
            <a:ext cx="209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demand by mode, energy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BA2CC8-8A14-5AC6-7B64-F9A0E5206C05}"/>
                  </a:ext>
                </a:extLst>
              </p:cNvPr>
              <p:cNvSpPr txBox="1"/>
              <p:nvPr/>
            </p:nvSpPr>
            <p:spPr>
              <a:xfrm>
                <a:off x="3619360" y="2873138"/>
                <a:ext cx="495327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𝑬𝑪𝑰𝑻𝑴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𝑷𝑲𝑰𝑻𝑴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𝑰𝑻𝑴𝑬𝑰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BA2CC8-8A14-5AC6-7B64-F9A0E5206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9360" y="2873138"/>
                <a:ext cx="4953279" cy="369332"/>
              </a:xfrm>
              <a:prstGeom prst="rect">
                <a:avLst/>
              </a:prstGeom>
              <a:blipFill>
                <a:blip r:embed="rId2"/>
                <a:stretch>
                  <a:fillRect l="-862" r="-1724" b="-377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F29AF81-762D-BA56-D1B2-BDCD473F53FD}"/>
              </a:ext>
            </a:extLst>
          </p:cNvPr>
          <p:cNvSpPr txBox="1"/>
          <p:nvPr/>
        </p:nvSpPr>
        <p:spPr>
          <a:xfrm>
            <a:off x="5166243" y="2143056"/>
            <a:ext cx="2090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Activity by mode, 10^9 p-km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602E87B-4765-FE67-C5BB-17BEA9882AF4}"/>
              </a:ext>
            </a:extLst>
          </p:cNvPr>
          <p:cNvSpPr txBox="1"/>
          <p:nvPr/>
        </p:nvSpPr>
        <p:spPr>
          <a:xfrm>
            <a:off x="6930875" y="3382150"/>
            <a:ext cx="2090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Energy intensity by mode, energy units/p-km</a:t>
            </a:r>
          </a:p>
        </p:txBody>
      </p:sp>
    </p:spTree>
    <p:extLst>
      <p:ext uri="{BB962C8B-B14F-4D97-AF65-F5344CB8AC3E}">
        <p14:creationId xmlns:p14="http://schemas.microsoft.com/office/powerpoint/2010/main" val="21725211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6F68F-CD1C-9F0E-394C-A194E5785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Transport Equations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3E6E98-2314-FE79-5898-686CCCEDB1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4080" y="1321595"/>
            <a:ext cx="6497162" cy="604836"/>
          </a:xfrm>
        </p:spPr>
        <p:txBody>
          <a:bodyPr/>
          <a:lstStyle/>
          <a:p>
            <a:r>
              <a:rPr lang="en-GB" dirty="0"/>
              <a:t>Activity, Modal Split, Distance Travelled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29CFAC-2D54-B02B-2B6B-33EC1396FE92}"/>
                  </a:ext>
                </a:extLst>
              </p:cNvPr>
              <p:cNvSpPr txBox="1"/>
              <p:nvPr/>
            </p:nvSpPr>
            <p:spPr>
              <a:xfrm>
                <a:off x="1948142" y="2184909"/>
                <a:ext cx="8551828" cy="89595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𝑰𝒏𝒕𝒆𝒓𝒄𝒊𝒕𝒚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𝑨𝒄𝒕𝒊𝒗𝒊𝒕𝒚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𝑴𝒊𝒍𝒂𝒈𝒆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𝑳𝒐𝒂𝒅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29CFAC-2D54-B02B-2B6B-33EC1396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142" y="2184909"/>
                <a:ext cx="8551828" cy="89595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1CC600-5515-8E82-7714-0F2CF2E0D6C6}"/>
                  </a:ext>
                </a:extLst>
              </p:cNvPr>
              <p:cNvSpPr txBox="1"/>
              <p:nvPr/>
            </p:nvSpPr>
            <p:spPr>
              <a:xfrm>
                <a:off x="2169742" y="3511467"/>
                <a:ext cx="7905048" cy="78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𝑴𝒐𝒅𝒂𝒍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𝑺𝒑𝒍𝒊𝒕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𝑵𝒖𝒎𝒃𝒆𝒓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𝑴𝒊𝒍𝒂𝒈𝒆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𝑳𝒐𝒂𝒅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supHide m:val="on"/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  <m:sup/>
                            <m:e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𝑵𝒖𝒎𝒃𝒆𝒓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  <m:r>
                                <a:rPr lang="en-GB" sz="24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𝑴𝒊𝒍𝒂𝒈𝒆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)×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𝑳𝒐𝒂𝒅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𝒊</m:t>
                          </m:r>
                          <m:r>
                            <a:rPr lang="en-GB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1CC600-5515-8E82-7714-0F2CF2E0D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9742" y="3511467"/>
                <a:ext cx="7905048" cy="786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616213-9D3B-1B44-0A48-FB51CB193EB8}"/>
                  </a:ext>
                </a:extLst>
              </p:cNvPr>
              <p:cNvSpPr txBox="1"/>
              <p:nvPr/>
            </p:nvSpPr>
            <p:spPr>
              <a:xfrm>
                <a:off x="2561667" y="4806389"/>
                <a:ext cx="7209731" cy="757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𝑫𝒊𝒔𝒕𝒂𝒏𝒄𝒆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𝒕𝒓𝒂𝒗𝒆𝒍𝒍𝒆𝒅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𝒑𝒆𝒓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𝒅𝒂𝒚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𝑰𝒏𝒕𝒆𝒓𝒄𝒊𝒕𝒚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𝒂𝒄𝒕𝒊𝒗𝒊𝒕𝒚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𝑻𝒐𝒕𝒂𝒍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𝑷𝒐𝒑𝒖𝒍𝒂𝒕𝒊𝒐𝒏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616213-9D3B-1B44-0A48-FB51CB193E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667" y="4806389"/>
                <a:ext cx="7209731" cy="757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563FF88D-A097-585D-4FF3-3AA107D4D62E}"/>
              </a:ext>
            </a:extLst>
          </p:cNvPr>
          <p:cNvSpPr txBox="1"/>
          <p:nvPr/>
        </p:nvSpPr>
        <p:spPr>
          <a:xfrm>
            <a:off x="8218577" y="6144123"/>
            <a:ext cx="26548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i=Intercity passenger mode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312DD7-1D1A-0A0A-2742-ADAEEAA78FC6}"/>
              </a:ext>
            </a:extLst>
          </p:cNvPr>
          <p:cNvSpPr txBox="1"/>
          <p:nvPr/>
        </p:nvSpPr>
        <p:spPr>
          <a:xfrm>
            <a:off x="3099121" y="2615516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p-km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916477-01EF-7B3A-0461-10C27619AFE5}"/>
              </a:ext>
            </a:extLst>
          </p:cNvPr>
          <p:cNvSpPr txBox="1"/>
          <p:nvPr/>
        </p:nvSpPr>
        <p:spPr>
          <a:xfrm>
            <a:off x="7759797" y="2622126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km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D6F189-0596-D186-D4E9-F20BB35407BC}"/>
              </a:ext>
            </a:extLst>
          </p:cNvPr>
          <p:cNvSpPr txBox="1"/>
          <p:nvPr/>
        </p:nvSpPr>
        <p:spPr>
          <a:xfrm>
            <a:off x="8752376" y="2721634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Pass/vehicle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A04610-70DF-B3E1-9522-FCC83CEAE7A1}"/>
              </a:ext>
            </a:extLst>
          </p:cNvPr>
          <p:cNvSpPr txBox="1"/>
          <p:nvPr/>
        </p:nvSpPr>
        <p:spPr>
          <a:xfrm>
            <a:off x="4377187" y="5401701"/>
            <a:ext cx="4587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D415DC-8B16-A080-505A-666BA18C4678}"/>
              </a:ext>
            </a:extLst>
          </p:cNvPr>
          <p:cNvSpPr txBox="1"/>
          <p:nvPr/>
        </p:nvSpPr>
        <p:spPr>
          <a:xfrm>
            <a:off x="7989187" y="4473101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p-km</a:t>
            </a:r>
          </a:p>
        </p:txBody>
      </p:sp>
    </p:spTree>
    <p:extLst>
      <p:ext uri="{BB962C8B-B14F-4D97-AF65-F5344CB8AC3E}">
        <p14:creationId xmlns:p14="http://schemas.microsoft.com/office/powerpoint/2010/main" val="3926517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457C61-1355-670F-E2DF-940EFE233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Intercity Workflow Reminder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6DD630-453A-0A74-B1C0-58F35877813A}"/>
              </a:ext>
            </a:extLst>
          </p:cNvPr>
          <p:cNvSpPr/>
          <p:nvPr/>
        </p:nvSpPr>
        <p:spPr>
          <a:xfrm>
            <a:off x="636838" y="2930077"/>
            <a:ext cx="126963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Total Vehicle Stock, no.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59617C-9ECF-E2DC-9D58-C15EE16C8EBB}"/>
              </a:ext>
            </a:extLst>
          </p:cNvPr>
          <p:cNvSpPr/>
          <p:nvPr/>
        </p:nvSpPr>
        <p:spPr>
          <a:xfrm>
            <a:off x="484132" y="4156796"/>
            <a:ext cx="16155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Fraction of Stock for Urban and Intercity, %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26345-E7E3-90C6-DFB4-4A786699C919}"/>
              </a:ext>
            </a:extLst>
          </p:cNvPr>
          <p:cNvSpPr/>
          <p:nvPr/>
        </p:nvSpPr>
        <p:spPr>
          <a:xfrm>
            <a:off x="2549524" y="2930077"/>
            <a:ext cx="116557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Intercity Vehicle Stock, no.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E98E5C-64B1-776C-4AEF-8EE2A50E0349}"/>
              </a:ext>
            </a:extLst>
          </p:cNvPr>
          <p:cNvSpPr/>
          <p:nvPr/>
        </p:nvSpPr>
        <p:spPr>
          <a:xfrm>
            <a:off x="2557328" y="4156796"/>
            <a:ext cx="116557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Annual Milage, km/</a:t>
            </a:r>
            <a:r>
              <a:rPr lang="en-GB" sz="1600" dirty="0" err="1">
                <a:solidFill>
                  <a:schemeClr val="tx1"/>
                </a:solidFill>
              </a:rPr>
              <a:t>veh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3235BA-A8F4-99A5-EB5B-2609EB188C63}"/>
              </a:ext>
            </a:extLst>
          </p:cNvPr>
          <p:cNvSpPr/>
          <p:nvPr/>
        </p:nvSpPr>
        <p:spPr>
          <a:xfrm>
            <a:off x="4258003" y="2930077"/>
            <a:ext cx="132599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Demand per Vehicle, Mio </a:t>
            </a:r>
            <a:r>
              <a:rPr lang="en-GB" sz="1600" dirty="0" err="1">
                <a:solidFill>
                  <a:schemeClr val="tx1"/>
                </a:solidFill>
              </a:rPr>
              <a:t>veh</a:t>
            </a:r>
            <a:r>
              <a:rPr lang="en-GB" sz="1600" dirty="0">
                <a:solidFill>
                  <a:schemeClr val="tx1"/>
                </a:solidFill>
              </a:rPr>
              <a:t>-km/year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DACE9F-BCD6-20CD-8AC7-2027F3A0AC5A}"/>
              </a:ext>
            </a:extLst>
          </p:cNvPr>
          <p:cNvCxnSpPr>
            <a:cxnSpLocks/>
            <a:stCxn id="3" idx="3"/>
            <a:endCxn id="5" idx="1"/>
          </p:cNvCxnSpPr>
          <p:nvPr/>
        </p:nvCxnSpPr>
        <p:spPr>
          <a:xfrm>
            <a:off x="1906469" y="3387277"/>
            <a:ext cx="643055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58E3FFFA-B8DC-C247-88A9-31AFEEB194B8}"/>
              </a:ext>
            </a:extLst>
          </p:cNvPr>
          <p:cNvCxnSpPr>
            <a:cxnSpLocks/>
            <a:stCxn id="4" idx="3"/>
            <a:endCxn id="5" idx="1"/>
          </p:cNvCxnSpPr>
          <p:nvPr/>
        </p:nvCxnSpPr>
        <p:spPr>
          <a:xfrm flipV="1">
            <a:off x="2099658" y="3387277"/>
            <a:ext cx="449866" cy="1226719"/>
          </a:xfrm>
          <a:prstGeom prst="bentConnector3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20F5AE-161B-D2A1-9D08-48E533383772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3715102" y="3387277"/>
            <a:ext cx="542901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F89CFDDA-9926-1423-0EF1-87ECEB64414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 flipV="1">
            <a:off x="3722906" y="3387277"/>
            <a:ext cx="535097" cy="122671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DCC9D23-A429-1118-6F8A-F47A947663FB}"/>
              </a:ext>
            </a:extLst>
          </p:cNvPr>
          <p:cNvSpPr/>
          <p:nvPr/>
        </p:nvSpPr>
        <p:spPr>
          <a:xfrm>
            <a:off x="4362057" y="4156796"/>
            <a:ext cx="116557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Load Factor, pass/</a:t>
            </a:r>
            <a:r>
              <a:rPr lang="en-GB" sz="1600" dirty="0" err="1">
                <a:solidFill>
                  <a:schemeClr val="tx1"/>
                </a:solidFill>
              </a:rPr>
              <a:t>veh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3FBF28-CA65-55A0-BF44-4A12CD68532D}"/>
              </a:ext>
            </a:extLst>
          </p:cNvPr>
          <p:cNvSpPr/>
          <p:nvPr/>
        </p:nvSpPr>
        <p:spPr>
          <a:xfrm>
            <a:off x="6006369" y="2930077"/>
            <a:ext cx="156308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Demand per Passenger, Mio p-km/year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555691DB-80CE-9778-1B56-3E8A2066B426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5527635" y="3387277"/>
            <a:ext cx="478734" cy="1226719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9EC3C83-CFC4-A7EC-7503-3B7389D7EC5F}"/>
              </a:ext>
            </a:extLst>
          </p:cNvPr>
          <p:cNvCxnSpPr>
            <a:cxnSpLocks/>
            <a:stCxn id="7" idx="3"/>
            <a:endCxn id="13" idx="1"/>
          </p:cNvCxnSpPr>
          <p:nvPr/>
        </p:nvCxnSpPr>
        <p:spPr>
          <a:xfrm>
            <a:off x="5583997" y="3387277"/>
            <a:ext cx="422372" cy="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F5A8943-5471-EE2C-F803-AC98549CF9FD}"/>
              </a:ext>
            </a:extLst>
          </p:cNvPr>
          <p:cNvSpPr/>
          <p:nvPr/>
        </p:nvSpPr>
        <p:spPr>
          <a:xfrm>
            <a:off x="6205120" y="4156796"/>
            <a:ext cx="116557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Modal Split, 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AD71C4-E279-8CB5-F01C-FD04B9DBDB13}"/>
              </a:ext>
            </a:extLst>
          </p:cNvPr>
          <p:cNvSpPr/>
          <p:nvPr/>
        </p:nvSpPr>
        <p:spPr>
          <a:xfrm>
            <a:off x="9626170" y="4880274"/>
            <a:ext cx="136244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Vehicle efficiency, e.g. l/100 km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9E67B93-64F0-C002-8FF5-EDF338735D3E}"/>
              </a:ext>
            </a:extLst>
          </p:cNvPr>
          <p:cNvSpPr/>
          <p:nvPr/>
        </p:nvSpPr>
        <p:spPr>
          <a:xfrm>
            <a:off x="9634672" y="3834851"/>
            <a:ext cx="136244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Conversion factor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7AEDA0-D684-1403-6D4D-5CCE16212C96}"/>
              </a:ext>
            </a:extLst>
          </p:cNvPr>
          <p:cNvSpPr/>
          <p:nvPr/>
        </p:nvSpPr>
        <p:spPr>
          <a:xfrm>
            <a:off x="7970444" y="4310479"/>
            <a:ext cx="136244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Energy Intensity, kWh/100km</a:t>
            </a: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09C00E78-8811-A983-A2AD-63BE6C715DD0}"/>
              </a:ext>
            </a:extLst>
          </p:cNvPr>
          <p:cNvCxnSpPr>
            <a:cxnSpLocks/>
            <a:stCxn id="18" idx="1"/>
            <a:endCxn id="19" idx="3"/>
          </p:cNvCxnSpPr>
          <p:nvPr/>
        </p:nvCxnSpPr>
        <p:spPr>
          <a:xfrm rot="10800000" flipV="1">
            <a:off x="9332886" y="4292051"/>
            <a:ext cx="301786" cy="47562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3FC13C38-884A-E9A3-8D37-3EDB665358F5}"/>
              </a:ext>
            </a:extLst>
          </p:cNvPr>
          <p:cNvSpPr/>
          <p:nvPr/>
        </p:nvSpPr>
        <p:spPr>
          <a:xfrm>
            <a:off x="7969669" y="2920452"/>
            <a:ext cx="1362442" cy="914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Final Energy Demand, kWh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82F14E5-7605-6F7D-4689-82C12C9F38DA}"/>
              </a:ext>
            </a:extLst>
          </p:cNvPr>
          <p:cNvCxnSpPr>
            <a:cxnSpLocks/>
            <a:stCxn id="13" idx="2"/>
            <a:endCxn id="16" idx="0"/>
          </p:cNvCxnSpPr>
          <p:nvPr/>
        </p:nvCxnSpPr>
        <p:spPr>
          <a:xfrm flipH="1">
            <a:off x="6787909" y="3844477"/>
            <a:ext cx="1" cy="312319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7BEA849-65D8-FDDD-811C-FBCC08D97C5C}"/>
              </a:ext>
            </a:extLst>
          </p:cNvPr>
          <p:cNvCxnSpPr>
            <a:cxnSpLocks/>
            <a:stCxn id="19" idx="0"/>
            <a:endCxn id="21" idx="2"/>
          </p:cNvCxnSpPr>
          <p:nvPr/>
        </p:nvCxnSpPr>
        <p:spPr>
          <a:xfrm flipH="1" flipV="1">
            <a:off x="8650890" y="3834852"/>
            <a:ext cx="775" cy="475627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BE856119-E98D-CC67-678C-08FF5BE80A3C}"/>
              </a:ext>
            </a:extLst>
          </p:cNvPr>
          <p:cNvCxnSpPr>
            <a:cxnSpLocks/>
            <a:stCxn id="17" idx="1"/>
            <a:endCxn id="19" idx="3"/>
          </p:cNvCxnSpPr>
          <p:nvPr/>
        </p:nvCxnSpPr>
        <p:spPr>
          <a:xfrm rot="10800000">
            <a:off x="9332886" y="4767680"/>
            <a:ext cx="293284" cy="56979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EB28AAD4-168C-8AEA-FD4E-725BD75B4CB2}"/>
              </a:ext>
            </a:extLst>
          </p:cNvPr>
          <p:cNvCxnSpPr>
            <a:cxnSpLocks/>
            <a:stCxn id="7" idx="0"/>
            <a:endCxn id="21" idx="0"/>
          </p:cNvCxnSpPr>
          <p:nvPr/>
        </p:nvCxnSpPr>
        <p:spPr>
          <a:xfrm rot="5400000" flipH="1" flipV="1">
            <a:off x="6781133" y="1060320"/>
            <a:ext cx="9625" cy="3729890"/>
          </a:xfrm>
          <a:prstGeom prst="bentConnector3">
            <a:avLst>
              <a:gd name="adj1" fmla="val 2475065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679F82B-EEF1-3F19-3E85-C6B90D386859}"/>
              </a:ext>
            </a:extLst>
          </p:cNvPr>
          <p:cNvCxnSpPr>
            <a:cxnSpLocks/>
            <a:stCxn id="16" idx="3"/>
            <a:endCxn id="21" idx="1"/>
          </p:cNvCxnSpPr>
          <p:nvPr/>
        </p:nvCxnSpPr>
        <p:spPr>
          <a:xfrm flipV="1">
            <a:off x="7370698" y="3377652"/>
            <a:ext cx="598971" cy="1236344"/>
          </a:xfrm>
          <a:prstGeom prst="bentConnector3">
            <a:avLst>
              <a:gd name="adj1" fmla="val 50000"/>
            </a:avLst>
          </a:prstGeom>
          <a:ln w="2857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2AA8726-DAE0-501A-7002-8108BAB1C3BF}"/>
              </a:ext>
            </a:extLst>
          </p:cNvPr>
          <p:cNvCxnSpPr>
            <a:cxnSpLocks/>
            <a:stCxn id="13" idx="3"/>
            <a:endCxn id="21" idx="1"/>
          </p:cNvCxnSpPr>
          <p:nvPr/>
        </p:nvCxnSpPr>
        <p:spPr>
          <a:xfrm flipV="1">
            <a:off x="7569450" y="3377652"/>
            <a:ext cx="400219" cy="9625"/>
          </a:xfrm>
          <a:prstGeom prst="straightConnector1">
            <a:avLst/>
          </a:prstGeom>
          <a:ln w="28575"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299BB50-00B0-7469-8A02-4CB50730DD22}"/>
              </a:ext>
            </a:extLst>
          </p:cNvPr>
          <p:cNvSpPr/>
          <p:nvPr/>
        </p:nvSpPr>
        <p:spPr>
          <a:xfrm>
            <a:off x="10493465" y="1268047"/>
            <a:ext cx="1362442" cy="32584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MAED Inputs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4117C2D-3AD2-9221-3A09-01B80E6A4898}"/>
              </a:ext>
            </a:extLst>
          </p:cNvPr>
          <p:cNvSpPr/>
          <p:nvPr/>
        </p:nvSpPr>
        <p:spPr>
          <a:xfrm>
            <a:off x="10480506" y="844645"/>
            <a:ext cx="1362442" cy="325846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Raw Data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600B69-0302-4408-15AF-CF31D50DCBB2}"/>
              </a:ext>
            </a:extLst>
          </p:cNvPr>
          <p:cNvSpPr/>
          <p:nvPr/>
        </p:nvSpPr>
        <p:spPr>
          <a:xfrm>
            <a:off x="10480506" y="1701074"/>
            <a:ext cx="1362442" cy="32584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Result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F10EACB-07E8-2AD1-7352-F631569BD76E}"/>
              </a:ext>
            </a:extLst>
          </p:cNvPr>
          <p:cNvCxnSpPr>
            <a:cxnSpLocks/>
          </p:cNvCxnSpPr>
          <p:nvPr/>
        </p:nvCxnSpPr>
        <p:spPr>
          <a:xfrm>
            <a:off x="10493465" y="2282520"/>
            <a:ext cx="1361867" cy="0"/>
          </a:xfrm>
          <a:prstGeom prst="straightConnector1">
            <a:avLst/>
          </a:prstGeom>
          <a:ln w="38100">
            <a:solidFill>
              <a:srgbClr val="FF66FF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A688DA74-03D8-E963-C62B-2E6A3C2E2B7E}"/>
              </a:ext>
            </a:extLst>
          </p:cNvPr>
          <p:cNvSpPr/>
          <p:nvPr/>
        </p:nvSpPr>
        <p:spPr>
          <a:xfrm>
            <a:off x="4358155" y="5189540"/>
            <a:ext cx="1165578" cy="5697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% occupation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0B04FEB-CF6F-8968-684D-06334D816327}"/>
              </a:ext>
            </a:extLst>
          </p:cNvPr>
          <p:cNvSpPr/>
          <p:nvPr/>
        </p:nvSpPr>
        <p:spPr>
          <a:xfrm>
            <a:off x="7970444" y="5337474"/>
            <a:ext cx="1362441" cy="56979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kWh/1000 seat km</a:t>
            </a:r>
          </a:p>
        </p:txBody>
      </p:sp>
    </p:spTree>
    <p:extLst>
      <p:ext uri="{BB962C8B-B14F-4D97-AF65-F5344CB8AC3E}">
        <p14:creationId xmlns:p14="http://schemas.microsoft.com/office/powerpoint/2010/main" val="399602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A25F-E7EE-BAEF-A8F1-9DC49B37F0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5.1 Overview and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D0EA4E-ED18-FE53-4060-4DE6B7D8B9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7660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25AA8-9113-90EA-5C6E-958B5672E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Continued…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581B0A-C370-DE7E-D12B-677D1975C5C2}"/>
              </a:ext>
            </a:extLst>
          </p:cNvPr>
          <p:cNvSpPr/>
          <p:nvPr/>
        </p:nvSpPr>
        <p:spPr>
          <a:xfrm>
            <a:off x="382882" y="2971800"/>
            <a:ext cx="155434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Total Vehicle Stock (cars), no.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E75F36-5723-90FF-5AE3-0966FB5B366C}"/>
              </a:ext>
            </a:extLst>
          </p:cNvPr>
          <p:cNvSpPr/>
          <p:nvPr/>
        </p:nvSpPr>
        <p:spPr>
          <a:xfrm>
            <a:off x="382882" y="4080283"/>
            <a:ext cx="155434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Demand per Vehicle, Mio </a:t>
            </a:r>
            <a:r>
              <a:rPr lang="en-GB" sz="1600" dirty="0" err="1">
                <a:solidFill>
                  <a:schemeClr val="tx1"/>
                </a:solidFill>
              </a:rPr>
              <a:t>veh</a:t>
            </a:r>
            <a:r>
              <a:rPr lang="en-GB" sz="1600" dirty="0">
                <a:solidFill>
                  <a:schemeClr val="tx1"/>
                </a:solidFill>
              </a:rPr>
              <a:t>-km/year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2087C-5C8F-AE13-6080-F78AB174EA93}"/>
              </a:ext>
            </a:extLst>
          </p:cNvPr>
          <p:cNvSpPr/>
          <p:nvPr/>
        </p:nvSpPr>
        <p:spPr>
          <a:xfrm>
            <a:off x="8096056" y="2971800"/>
            <a:ext cx="148540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Demand per Passenger, Mio p-km/year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91C613-DE02-B253-06AC-F627C4E43502}"/>
              </a:ext>
            </a:extLst>
          </p:cNvPr>
          <p:cNvSpPr/>
          <p:nvPr/>
        </p:nvSpPr>
        <p:spPr>
          <a:xfrm>
            <a:off x="4619333" y="4080283"/>
            <a:ext cx="1485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Total Population, no.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17B70-3F1F-253C-8D52-08BA004D67AF}"/>
              </a:ext>
            </a:extLst>
          </p:cNvPr>
          <p:cNvSpPr/>
          <p:nvPr/>
        </p:nvSpPr>
        <p:spPr>
          <a:xfrm>
            <a:off x="10025592" y="3579638"/>
            <a:ext cx="1671873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Distance Travelled, km/</a:t>
            </a:r>
            <a:r>
              <a:rPr lang="en-GB" sz="1600" b="1" dirty="0" err="1">
                <a:solidFill>
                  <a:schemeClr val="tx1"/>
                </a:solidFill>
              </a:rPr>
              <a:t>pers</a:t>
            </a:r>
            <a:r>
              <a:rPr lang="en-GB" sz="1600" b="1" dirty="0">
                <a:solidFill>
                  <a:schemeClr val="tx1"/>
                </a:solidFill>
              </a:rPr>
              <a:t>/year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F4923D-F7B7-1022-4283-A7C3A5E625F9}"/>
              </a:ext>
            </a:extLst>
          </p:cNvPr>
          <p:cNvSpPr/>
          <p:nvPr/>
        </p:nvSpPr>
        <p:spPr>
          <a:xfrm>
            <a:off x="6612237" y="3579638"/>
            <a:ext cx="126962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Car Ownership, </a:t>
            </a:r>
            <a:r>
              <a:rPr lang="en-GB" sz="1600" b="1" dirty="0" err="1">
                <a:solidFill>
                  <a:schemeClr val="tx1"/>
                </a:solidFill>
              </a:rPr>
              <a:t>pers</a:t>
            </a:r>
            <a:r>
              <a:rPr lang="en-GB" sz="1600" b="1" dirty="0">
                <a:solidFill>
                  <a:schemeClr val="tx1"/>
                </a:solidFill>
              </a:rPr>
              <a:t>/car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84169502-0007-ABA9-A339-5BA742EDA9C2}"/>
              </a:ext>
            </a:extLst>
          </p:cNvPr>
          <p:cNvCxnSpPr>
            <a:cxnSpLocks/>
            <a:stCxn id="16" idx="3"/>
            <a:endCxn id="8" idx="1"/>
          </p:cNvCxnSpPr>
          <p:nvPr/>
        </p:nvCxnSpPr>
        <p:spPr>
          <a:xfrm>
            <a:off x="6096000" y="3429000"/>
            <a:ext cx="516237" cy="60783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340F215B-59AE-CE81-E55B-234B3EECE012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>
          <a:xfrm flipV="1">
            <a:off x="6104733" y="4036838"/>
            <a:ext cx="507504" cy="50064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891B706A-746A-71E2-5985-04E3F8D6F5A3}"/>
              </a:ext>
            </a:extLst>
          </p:cNvPr>
          <p:cNvCxnSpPr>
            <a:cxnSpLocks/>
            <a:stCxn id="17" idx="3"/>
            <a:endCxn id="7" idx="1"/>
          </p:cNvCxnSpPr>
          <p:nvPr/>
        </p:nvCxnSpPr>
        <p:spPr>
          <a:xfrm flipV="1">
            <a:off x="9587300" y="4036838"/>
            <a:ext cx="438292" cy="50064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E340B1A5-9F18-CF26-BA75-2C0091DD2775}"/>
              </a:ext>
            </a:extLst>
          </p:cNvPr>
          <p:cNvSpPr/>
          <p:nvPr/>
        </p:nvSpPr>
        <p:spPr>
          <a:xfrm>
            <a:off x="2390361" y="3579638"/>
            <a:ext cx="184023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Distance Travelled by Car, km/car/year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91ADE0C-A298-D4F0-F038-EDC69A3B2342}"/>
              </a:ext>
            </a:extLst>
          </p:cNvPr>
          <p:cNvCxnSpPr>
            <a:cxnSpLocks/>
            <a:stCxn id="4" idx="3"/>
            <a:endCxn id="12" idx="1"/>
          </p:cNvCxnSpPr>
          <p:nvPr/>
        </p:nvCxnSpPr>
        <p:spPr>
          <a:xfrm flipV="1">
            <a:off x="1937229" y="4036838"/>
            <a:ext cx="453132" cy="500645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B3E9838-6DD4-3499-CCD8-8743BEDCFD55}"/>
              </a:ext>
            </a:extLst>
          </p:cNvPr>
          <p:cNvCxnSpPr>
            <a:cxnSpLocks/>
            <a:stCxn id="3" idx="3"/>
            <a:endCxn id="12" idx="1"/>
          </p:cNvCxnSpPr>
          <p:nvPr/>
        </p:nvCxnSpPr>
        <p:spPr>
          <a:xfrm>
            <a:off x="1937229" y="3429000"/>
            <a:ext cx="453132" cy="60783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7822154D-901A-0CBC-F79A-0371A727A8BA}"/>
              </a:ext>
            </a:extLst>
          </p:cNvPr>
          <p:cNvCxnSpPr>
            <a:cxnSpLocks/>
            <a:stCxn id="5" idx="3"/>
            <a:endCxn id="7" idx="1"/>
          </p:cNvCxnSpPr>
          <p:nvPr/>
        </p:nvCxnSpPr>
        <p:spPr>
          <a:xfrm>
            <a:off x="9581459" y="3429000"/>
            <a:ext cx="444133" cy="607838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E7996BD-2E88-B1A6-2821-04B64DFC4CB1}"/>
              </a:ext>
            </a:extLst>
          </p:cNvPr>
          <p:cNvSpPr/>
          <p:nvPr/>
        </p:nvSpPr>
        <p:spPr>
          <a:xfrm>
            <a:off x="4610600" y="2971800"/>
            <a:ext cx="14854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Total Vehicle Stock (cars), no.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C2A361-1972-84C6-4C44-B67E95022DB2}"/>
              </a:ext>
            </a:extLst>
          </p:cNvPr>
          <p:cNvSpPr/>
          <p:nvPr/>
        </p:nvSpPr>
        <p:spPr>
          <a:xfrm>
            <a:off x="8096056" y="4080283"/>
            <a:ext cx="149124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Total Population, no.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7B644C-D87A-13E4-BC9A-80E12950FA8B}"/>
              </a:ext>
            </a:extLst>
          </p:cNvPr>
          <p:cNvSpPr/>
          <p:nvPr/>
        </p:nvSpPr>
        <p:spPr>
          <a:xfrm>
            <a:off x="10420350" y="1473514"/>
            <a:ext cx="1290074" cy="329102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MAED Inputs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8F35D5-1427-CAB5-A25A-0AFC7E5117BC}"/>
              </a:ext>
            </a:extLst>
          </p:cNvPr>
          <p:cNvSpPr/>
          <p:nvPr/>
        </p:nvSpPr>
        <p:spPr>
          <a:xfrm>
            <a:off x="10407391" y="1050112"/>
            <a:ext cx="1290074" cy="329102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Raw Data</a:t>
            </a:r>
          </a:p>
        </p:txBody>
      </p:sp>
    </p:spTree>
    <p:extLst>
      <p:ext uri="{BB962C8B-B14F-4D97-AF65-F5344CB8AC3E}">
        <p14:creationId xmlns:p14="http://schemas.microsoft.com/office/powerpoint/2010/main" val="41351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6" grpId="0" animBg="1"/>
      <p:bldP spid="1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748F3-568B-8B49-3ED0-FC4A5DA0C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98C0A5-4F3E-3733-CC97-F0FB31ED11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5.5 International Transport</a:t>
            </a:r>
          </a:p>
        </p:txBody>
      </p:sp>
    </p:spTree>
    <p:extLst>
      <p:ext uri="{BB962C8B-B14F-4D97-AF65-F5344CB8AC3E}">
        <p14:creationId xmlns:p14="http://schemas.microsoft.com/office/powerpoint/2010/main" val="3122408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B4C21-0323-F168-080C-7D131644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International Transport Equation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0C65A-3E81-B4C0-C890-A0149FBFC157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-GB" dirty="0"/>
              <a:t>Final Energy Demand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5E151-912A-4D12-2276-144078F720DE}"/>
                  </a:ext>
                </a:extLst>
              </p:cNvPr>
              <p:cNvSpPr txBox="1"/>
              <p:nvPr/>
            </p:nvSpPr>
            <p:spPr>
              <a:xfrm>
                <a:off x="3321426" y="3242470"/>
                <a:ext cx="554914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𝑻𝑴𝑭𝑴𝑰𝑺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𝑪𝒐𝒆𝒇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𝑪𝒐𝒆𝒇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)×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𝑮𝑫𝑷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345E151-912A-4D12-2276-144078F72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426" y="3242470"/>
                <a:ext cx="5549148" cy="369332"/>
              </a:xfrm>
              <a:prstGeom prst="rect">
                <a:avLst/>
              </a:prstGeom>
              <a:blipFill>
                <a:blip r:embed="rId2"/>
                <a:stretch>
                  <a:fillRect l="-769" r="-1429" b="-3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1AB7396-34E8-8AC7-F2C9-54924557038C}"/>
              </a:ext>
            </a:extLst>
          </p:cNvPr>
          <p:cNvSpPr txBox="1"/>
          <p:nvPr/>
        </p:nvSpPr>
        <p:spPr>
          <a:xfrm>
            <a:off x="2912328" y="3837782"/>
            <a:ext cx="2205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Final Energy demand, energy units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1A0E03-6EF0-5549-8768-DABADEB01A20}"/>
              </a:ext>
            </a:extLst>
          </p:cNvPr>
          <p:cNvSpPr txBox="1"/>
          <p:nvPr/>
        </p:nvSpPr>
        <p:spPr>
          <a:xfrm>
            <a:off x="4380180" y="2810987"/>
            <a:ext cx="267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Line intercept, energy units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E94673-0F03-EB4B-5B32-EA24E3BD4F4C}"/>
              </a:ext>
            </a:extLst>
          </p:cNvPr>
          <p:cNvSpPr txBox="1"/>
          <p:nvPr/>
        </p:nvSpPr>
        <p:spPr>
          <a:xfrm>
            <a:off x="5848033" y="3795109"/>
            <a:ext cx="26783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Curve of the slope, energy unts/monetary 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2A1B86-C1A1-0464-6AEC-5DC61C6A206E}"/>
              </a:ext>
            </a:extLst>
          </p:cNvPr>
          <p:cNvSpPr txBox="1"/>
          <p:nvPr/>
        </p:nvSpPr>
        <p:spPr>
          <a:xfrm>
            <a:off x="7531401" y="2847213"/>
            <a:ext cx="2678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Total GDP, monetary units</a:t>
            </a:r>
          </a:p>
        </p:txBody>
      </p:sp>
    </p:spTree>
    <p:extLst>
      <p:ext uri="{BB962C8B-B14F-4D97-AF65-F5344CB8AC3E}">
        <p14:creationId xmlns:p14="http://schemas.microsoft.com/office/powerpoint/2010/main" val="2738020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41D3A-296D-75FB-88E4-B253A9E88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4185387" y="0"/>
            <a:ext cx="3647976" cy="6857999"/>
          </a:xfrm>
        </p:spPr>
        <p:txBody>
          <a:bodyPr anchor="ctr"/>
          <a:lstStyle/>
          <a:p>
            <a:pPr algn="ctr"/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E0581-B869-C9AC-032A-CE5562E67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9375" y="5795916"/>
            <a:ext cx="6176211" cy="1062083"/>
          </a:xfrm>
        </p:spPr>
        <p:txBody>
          <a:bodyPr/>
          <a:lstStyle/>
          <a:p>
            <a:pPr algn="ctr"/>
            <a:r>
              <a:rPr lang="en-US" dirty="0" err="1"/>
              <a:t>www.climatecompatiblegrowth.com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B6B8FF-FEAA-F793-D665-1EFB47FFF434}"/>
              </a:ext>
            </a:extLst>
          </p:cNvPr>
          <p:cNvSpPr txBox="1">
            <a:spLocks/>
          </p:cNvSpPr>
          <p:nvPr/>
        </p:nvSpPr>
        <p:spPr>
          <a:xfrm>
            <a:off x="2621281" y="6439801"/>
            <a:ext cx="7242048" cy="41819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0" i="0" u="none" strike="noStrike" cap="none" baseline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Produced in partnership with the International Atomic Energy Agency (IAEA)</a:t>
            </a:r>
          </a:p>
        </p:txBody>
      </p:sp>
      <p:pic>
        <p:nvPicPr>
          <p:cNvPr id="5" name="Picture 2" descr="\\iaea.org\Secretariat\MTCD\PublishingCurrent\2017\IAEA\17-42841_LOGO_IAEA_update\Design\Presentation_IAEA\IAEA_Logo_SHORT_vertical_white.png">
            <a:extLst>
              <a:ext uri="{FF2B5EF4-FFF2-40B4-BE49-F238E27FC236}">
                <a16:creationId xmlns:a16="http://schemas.microsoft.com/office/drawing/2014/main" id="{790B543D-93EC-025E-52F6-CB3C0A54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87" y="815520"/>
            <a:ext cx="1176688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86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E27B9-8613-4DD3-4F1C-4023C42D6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Transport Sector</a:t>
            </a:r>
          </a:p>
        </p:txBody>
      </p:sp>
      <p:graphicFrame>
        <p:nvGraphicFramePr>
          <p:cNvPr id="3" name="Diagramme 5">
            <a:extLst>
              <a:ext uri="{FF2B5EF4-FFF2-40B4-BE49-F238E27FC236}">
                <a16:creationId xmlns:a16="http://schemas.microsoft.com/office/drawing/2014/main" id="{EDDFBE25-B6E5-1773-0FBF-B7B5CB424E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92230290"/>
              </p:ext>
            </p:extLst>
          </p:nvPr>
        </p:nvGraphicFramePr>
        <p:xfrm>
          <a:off x="375424" y="1538867"/>
          <a:ext cx="11441151" cy="3473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oneTexte 9">
            <a:extLst>
              <a:ext uri="{FF2B5EF4-FFF2-40B4-BE49-F238E27FC236}">
                <a16:creationId xmlns:a16="http://schemas.microsoft.com/office/drawing/2014/main" id="{DD8900BE-E376-6A5C-1DFF-045AE4DC1116}"/>
              </a:ext>
            </a:extLst>
          </p:cNvPr>
          <p:cNvSpPr txBox="1"/>
          <p:nvPr/>
        </p:nvSpPr>
        <p:spPr>
          <a:xfrm>
            <a:off x="468350" y="5225758"/>
            <a:ext cx="11348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highlight>
                  <a:srgbClr val="FFFFFF"/>
                </a:highlight>
              </a:rPr>
              <a:t>In short, transport is very useful for a modern economy and society—when it flows smoothly, prosperity and inclusion grow; when it clogs, everyone feels the pain.</a:t>
            </a:r>
            <a:endParaRPr lang="fr-FR" sz="2000" b="1" dirty="0">
              <a:solidFill>
                <a:schemeClr val="accent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4495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B5631-60FC-B4E9-F177-46FB523C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Challenges</a:t>
            </a:r>
          </a:p>
        </p:txBody>
      </p:sp>
      <p:graphicFrame>
        <p:nvGraphicFramePr>
          <p:cNvPr id="3" name="Diagramme 1">
            <a:extLst>
              <a:ext uri="{FF2B5EF4-FFF2-40B4-BE49-F238E27FC236}">
                <a16:creationId xmlns:a16="http://schemas.microsoft.com/office/drawing/2014/main" id="{431E0EE2-9489-CB3C-D916-D963C2083A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3201426"/>
              </p:ext>
            </p:extLst>
          </p:nvPr>
        </p:nvGraphicFramePr>
        <p:xfrm>
          <a:off x="203200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6138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437C7-CCDC-C5C2-B62E-5B614AC5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 Demand in Transport Grows in Line with Development</a:t>
            </a:r>
          </a:p>
        </p:txBody>
      </p:sp>
      <p:graphicFrame>
        <p:nvGraphicFramePr>
          <p:cNvPr id="3" name="Diagramme 3">
            <a:extLst>
              <a:ext uri="{FF2B5EF4-FFF2-40B4-BE49-F238E27FC236}">
                <a16:creationId xmlns:a16="http://schemas.microsoft.com/office/drawing/2014/main" id="{CE089F92-6DB4-8F38-2ED3-A80CB202F3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1669862"/>
              </p:ext>
            </p:extLst>
          </p:nvPr>
        </p:nvGraphicFramePr>
        <p:xfrm>
          <a:off x="586903" y="2397511"/>
          <a:ext cx="4698776" cy="4086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 5">
            <a:extLst>
              <a:ext uri="{FF2B5EF4-FFF2-40B4-BE49-F238E27FC236}">
                <a16:creationId xmlns:a16="http://schemas.microsoft.com/office/drawing/2014/main" id="{B9D2D64D-8357-EE8C-8F51-423F1009331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4053" y="1075911"/>
            <a:ext cx="4390259" cy="2642340"/>
          </a:xfrm>
          <a:prstGeom prst="rect">
            <a:avLst/>
          </a:prstGeom>
        </p:spPr>
      </p:pic>
      <p:pic>
        <p:nvPicPr>
          <p:cNvPr id="5" name="Image 6">
            <a:extLst>
              <a:ext uri="{FF2B5EF4-FFF2-40B4-BE49-F238E27FC236}">
                <a16:creationId xmlns:a16="http://schemas.microsoft.com/office/drawing/2014/main" id="{D1DFE34D-30E3-72A5-4777-750178C5D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4053" y="3841270"/>
            <a:ext cx="4396105" cy="2642340"/>
          </a:xfrm>
          <a:prstGeom prst="rect">
            <a:avLst/>
          </a:prstGeom>
        </p:spPr>
      </p:pic>
      <p:sp>
        <p:nvSpPr>
          <p:cNvPr id="6" name="ZoneTexte 7">
            <a:extLst>
              <a:ext uri="{FF2B5EF4-FFF2-40B4-BE49-F238E27FC236}">
                <a16:creationId xmlns:a16="http://schemas.microsoft.com/office/drawing/2014/main" id="{DA102A42-A2D8-ED59-F624-EDC35CAACD06}"/>
              </a:ext>
            </a:extLst>
          </p:cNvPr>
          <p:cNvSpPr txBox="1"/>
          <p:nvPr/>
        </p:nvSpPr>
        <p:spPr>
          <a:xfrm>
            <a:off x="1374843" y="6644785"/>
            <a:ext cx="1031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Because</a:t>
            </a:r>
            <a:r>
              <a:rPr lang="fr-FR" dirty="0"/>
              <a:t> of </a:t>
            </a:r>
            <a:r>
              <a:rPr lang="fr-FR" dirty="0" err="1"/>
              <a:t>its</a:t>
            </a:r>
            <a:r>
              <a:rPr lang="fr-FR" dirty="0"/>
              <a:t> importance, </a:t>
            </a: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treated</a:t>
            </a:r>
            <a:r>
              <a:rPr lang="fr-FR" dirty="0"/>
              <a:t> </a:t>
            </a:r>
            <a:r>
              <a:rPr lang="fr-FR" dirty="0" err="1"/>
              <a:t>particularly</a:t>
            </a:r>
            <a:r>
              <a:rPr lang="fr-FR" dirty="0"/>
              <a:t> and more </a:t>
            </a:r>
            <a:r>
              <a:rPr lang="fr-FR" dirty="0" err="1"/>
              <a:t>accurately</a:t>
            </a:r>
            <a:r>
              <a:rPr lang="fr-FR" dirty="0"/>
              <a:t> in MAED</a:t>
            </a:r>
          </a:p>
        </p:txBody>
      </p:sp>
      <p:sp>
        <p:nvSpPr>
          <p:cNvPr id="7" name="ZoneTexte 8">
            <a:extLst>
              <a:ext uri="{FF2B5EF4-FFF2-40B4-BE49-F238E27FC236}">
                <a16:creationId xmlns:a16="http://schemas.microsoft.com/office/drawing/2014/main" id="{7273D611-5753-8D01-4B79-C10DDEA49827}"/>
              </a:ext>
            </a:extLst>
          </p:cNvPr>
          <p:cNvSpPr txBox="1"/>
          <p:nvPr/>
        </p:nvSpPr>
        <p:spPr>
          <a:xfrm>
            <a:off x="11084312" y="4327791"/>
            <a:ext cx="76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30%</a:t>
            </a:r>
          </a:p>
        </p:txBody>
      </p:sp>
      <p:sp>
        <p:nvSpPr>
          <p:cNvPr id="8" name="ZoneTexte 9">
            <a:extLst>
              <a:ext uri="{FF2B5EF4-FFF2-40B4-BE49-F238E27FC236}">
                <a16:creationId xmlns:a16="http://schemas.microsoft.com/office/drawing/2014/main" id="{7D571953-4826-5185-D8AD-0D28CEA1D997}"/>
              </a:ext>
            </a:extLst>
          </p:cNvPr>
          <p:cNvSpPr txBox="1"/>
          <p:nvPr/>
        </p:nvSpPr>
        <p:spPr>
          <a:xfrm>
            <a:off x="11190408" y="1627418"/>
            <a:ext cx="768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25%</a:t>
            </a:r>
          </a:p>
        </p:txBody>
      </p:sp>
    </p:spTree>
    <p:extLst>
      <p:ext uri="{BB962C8B-B14F-4D97-AF65-F5344CB8AC3E}">
        <p14:creationId xmlns:p14="http://schemas.microsoft.com/office/powerpoint/2010/main" val="3737256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7CD4B-892E-8F1A-2F49-89EF3BFE6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Structure in MAED</a:t>
            </a:r>
          </a:p>
        </p:txBody>
      </p:sp>
      <p:graphicFrame>
        <p:nvGraphicFramePr>
          <p:cNvPr id="3" name="Diagramme 2">
            <a:extLst>
              <a:ext uri="{FF2B5EF4-FFF2-40B4-BE49-F238E27FC236}">
                <a16:creationId xmlns:a16="http://schemas.microsoft.com/office/drawing/2014/main" id="{663FC434-8CC6-87EE-A2FF-D7221E5131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775655"/>
              </p:ext>
            </p:extLst>
          </p:nvPr>
        </p:nvGraphicFramePr>
        <p:xfrm>
          <a:off x="1920725" y="1929160"/>
          <a:ext cx="8128000" cy="4161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0733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60A81-A10F-F24E-7C64-337D35811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Structure in MAED</a:t>
            </a:r>
          </a:p>
        </p:txBody>
      </p:sp>
      <p:graphicFrame>
        <p:nvGraphicFramePr>
          <p:cNvPr id="3" name="Diagramme 1">
            <a:extLst>
              <a:ext uri="{FF2B5EF4-FFF2-40B4-BE49-F238E27FC236}">
                <a16:creationId xmlns:a16="http://schemas.microsoft.com/office/drawing/2014/main" id="{415436FF-C056-3063-E016-3DBDF61DF9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023949"/>
              </p:ext>
            </p:extLst>
          </p:nvPr>
        </p:nvGraphicFramePr>
        <p:xfrm>
          <a:off x="945970" y="1317997"/>
          <a:ext cx="10963072" cy="31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ccolade ouvrante 3">
            <a:extLst>
              <a:ext uri="{FF2B5EF4-FFF2-40B4-BE49-F238E27FC236}">
                <a16:creationId xmlns:a16="http://schemas.microsoft.com/office/drawing/2014/main" id="{13E1B0D1-C1F1-A408-5A8F-6B4231834645}"/>
              </a:ext>
            </a:extLst>
          </p:cNvPr>
          <p:cNvSpPr/>
          <p:nvPr/>
        </p:nvSpPr>
        <p:spPr>
          <a:xfrm>
            <a:off x="625954" y="1492524"/>
            <a:ext cx="239948" cy="16634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ouvrante 5">
            <a:extLst>
              <a:ext uri="{FF2B5EF4-FFF2-40B4-BE49-F238E27FC236}">
                <a16:creationId xmlns:a16="http://schemas.microsoft.com/office/drawing/2014/main" id="{E41EBD52-7639-2D6C-9929-9B6A61AF427F}"/>
              </a:ext>
            </a:extLst>
          </p:cNvPr>
          <p:cNvSpPr/>
          <p:nvPr/>
        </p:nvSpPr>
        <p:spPr>
          <a:xfrm>
            <a:off x="625954" y="3287277"/>
            <a:ext cx="239948" cy="8754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C3108-1C5D-BBE4-6CEA-E4C1AA298A98}"/>
              </a:ext>
            </a:extLst>
          </p:cNvPr>
          <p:cNvSpPr/>
          <p:nvPr/>
        </p:nvSpPr>
        <p:spPr>
          <a:xfrm>
            <a:off x="1917972" y="5743378"/>
            <a:ext cx="1284051" cy="7058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Diesel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AB93D5-6280-8C29-BC4A-1A31DB859D36}"/>
              </a:ext>
            </a:extLst>
          </p:cNvPr>
          <p:cNvSpPr/>
          <p:nvPr/>
        </p:nvSpPr>
        <p:spPr>
          <a:xfrm>
            <a:off x="4375827" y="5743378"/>
            <a:ext cx="1284051" cy="7058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Gasoline</a:t>
            </a:r>
            <a:endParaRPr lang="fr-F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8B5C74-8F59-E20F-D72E-55A3FF4EB73A}"/>
              </a:ext>
            </a:extLst>
          </p:cNvPr>
          <p:cNvSpPr/>
          <p:nvPr/>
        </p:nvSpPr>
        <p:spPr>
          <a:xfrm>
            <a:off x="6833682" y="5743378"/>
            <a:ext cx="1284051" cy="705872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Electricity</a:t>
            </a:r>
            <a:endParaRPr lang="fr-FR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485010-8F39-2636-39F9-5C2F2CE4ADDE}"/>
              </a:ext>
            </a:extLst>
          </p:cNvPr>
          <p:cNvSpPr/>
          <p:nvPr/>
        </p:nvSpPr>
        <p:spPr>
          <a:xfrm>
            <a:off x="9291537" y="5743378"/>
            <a:ext cx="1284051" cy="70587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Jet Fuel</a:t>
            </a:r>
          </a:p>
        </p:txBody>
      </p:sp>
      <p:cxnSp>
        <p:nvCxnSpPr>
          <p:cNvPr id="10" name="Connecteur droit 11">
            <a:extLst>
              <a:ext uri="{FF2B5EF4-FFF2-40B4-BE49-F238E27FC236}">
                <a16:creationId xmlns:a16="http://schemas.microsoft.com/office/drawing/2014/main" id="{D7F6B5DE-26A7-46AC-111D-CD6956F1C28E}"/>
              </a:ext>
            </a:extLst>
          </p:cNvPr>
          <p:cNvCxnSpPr>
            <a:stCxn id="6" idx="0"/>
          </p:cNvCxnSpPr>
          <p:nvPr/>
        </p:nvCxnSpPr>
        <p:spPr>
          <a:xfrm flipH="1" flipV="1">
            <a:off x="1382952" y="4113377"/>
            <a:ext cx="1177046" cy="1630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12">
            <a:extLst>
              <a:ext uri="{FF2B5EF4-FFF2-40B4-BE49-F238E27FC236}">
                <a16:creationId xmlns:a16="http://schemas.microsoft.com/office/drawing/2014/main" id="{0264A207-095B-26A4-7D5C-88F16B6073BF}"/>
              </a:ext>
            </a:extLst>
          </p:cNvPr>
          <p:cNvCxnSpPr>
            <a:cxnSpLocks/>
            <a:stCxn id="7" idx="0"/>
          </p:cNvCxnSpPr>
          <p:nvPr/>
        </p:nvCxnSpPr>
        <p:spPr>
          <a:xfrm flipH="1" flipV="1">
            <a:off x="3733802" y="4113377"/>
            <a:ext cx="1284051" cy="163000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4">
            <a:extLst>
              <a:ext uri="{FF2B5EF4-FFF2-40B4-BE49-F238E27FC236}">
                <a16:creationId xmlns:a16="http://schemas.microsoft.com/office/drawing/2014/main" id="{5A97FAD0-EE7D-59DE-D8C6-6A621C5B722E}"/>
              </a:ext>
            </a:extLst>
          </p:cNvPr>
          <p:cNvCxnSpPr>
            <a:cxnSpLocks/>
          </p:cNvCxnSpPr>
          <p:nvPr/>
        </p:nvCxnSpPr>
        <p:spPr>
          <a:xfrm flipH="1" flipV="1">
            <a:off x="2559997" y="4113377"/>
            <a:ext cx="265888" cy="1630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18">
            <a:extLst>
              <a:ext uri="{FF2B5EF4-FFF2-40B4-BE49-F238E27FC236}">
                <a16:creationId xmlns:a16="http://schemas.microsoft.com/office/drawing/2014/main" id="{FC264E1E-5754-476F-63EC-20E20D1EA034}"/>
              </a:ext>
            </a:extLst>
          </p:cNvPr>
          <p:cNvCxnSpPr>
            <a:cxnSpLocks/>
          </p:cNvCxnSpPr>
          <p:nvPr/>
        </p:nvCxnSpPr>
        <p:spPr>
          <a:xfrm flipV="1">
            <a:off x="2937755" y="4101526"/>
            <a:ext cx="1592089" cy="16300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20">
            <a:extLst>
              <a:ext uri="{FF2B5EF4-FFF2-40B4-BE49-F238E27FC236}">
                <a16:creationId xmlns:a16="http://schemas.microsoft.com/office/drawing/2014/main" id="{F7F1572C-D9DF-F0E6-9449-BEF3DF712E48}"/>
              </a:ext>
            </a:extLst>
          </p:cNvPr>
          <p:cNvCxnSpPr>
            <a:cxnSpLocks/>
          </p:cNvCxnSpPr>
          <p:nvPr/>
        </p:nvCxnSpPr>
        <p:spPr>
          <a:xfrm flipV="1">
            <a:off x="3104750" y="4113377"/>
            <a:ext cx="2662131" cy="16181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22">
            <a:extLst>
              <a:ext uri="{FF2B5EF4-FFF2-40B4-BE49-F238E27FC236}">
                <a16:creationId xmlns:a16="http://schemas.microsoft.com/office/drawing/2014/main" id="{12EB1C46-057A-8979-D966-553440C067E2}"/>
              </a:ext>
            </a:extLst>
          </p:cNvPr>
          <p:cNvCxnSpPr>
            <a:cxnSpLocks/>
          </p:cNvCxnSpPr>
          <p:nvPr/>
        </p:nvCxnSpPr>
        <p:spPr>
          <a:xfrm flipV="1">
            <a:off x="3202023" y="4113377"/>
            <a:ext cx="3631659" cy="16062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24">
            <a:extLst>
              <a:ext uri="{FF2B5EF4-FFF2-40B4-BE49-F238E27FC236}">
                <a16:creationId xmlns:a16="http://schemas.microsoft.com/office/drawing/2014/main" id="{A55732A8-0E91-C715-3C25-32DB35D08EB3}"/>
              </a:ext>
            </a:extLst>
          </p:cNvPr>
          <p:cNvCxnSpPr>
            <a:cxnSpLocks/>
          </p:cNvCxnSpPr>
          <p:nvPr/>
        </p:nvCxnSpPr>
        <p:spPr>
          <a:xfrm flipV="1">
            <a:off x="3026919" y="4101526"/>
            <a:ext cx="4980567" cy="16570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26">
            <a:extLst>
              <a:ext uri="{FF2B5EF4-FFF2-40B4-BE49-F238E27FC236}">
                <a16:creationId xmlns:a16="http://schemas.microsoft.com/office/drawing/2014/main" id="{8905B967-53F4-FD63-5E6D-B4DAEDF7095D}"/>
              </a:ext>
            </a:extLst>
          </p:cNvPr>
          <p:cNvCxnSpPr>
            <a:cxnSpLocks/>
          </p:cNvCxnSpPr>
          <p:nvPr/>
        </p:nvCxnSpPr>
        <p:spPr>
          <a:xfrm flipV="1">
            <a:off x="2950723" y="4113377"/>
            <a:ext cx="6230567" cy="17494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cteur droit 28">
            <a:extLst>
              <a:ext uri="{FF2B5EF4-FFF2-40B4-BE49-F238E27FC236}">
                <a16:creationId xmlns:a16="http://schemas.microsoft.com/office/drawing/2014/main" id="{1E05F775-E784-6A2C-91E1-A81FC88149DE}"/>
              </a:ext>
            </a:extLst>
          </p:cNvPr>
          <p:cNvCxnSpPr>
            <a:cxnSpLocks/>
          </p:cNvCxnSpPr>
          <p:nvPr/>
        </p:nvCxnSpPr>
        <p:spPr>
          <a:xfrm flipH="1" flipV="1">
            <a:off x="4795733" y="4205789"/>
            <a:ext cx="376136" cy="1630001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30">
            <a:extLst>
              <a:ext uri="{FF2B5EF4-FFF2-40B4-BE49-F238E27FC236}">
                <a16:creationId xmlns:a16="http://schemas.microsoft.com/office/drawing/2014/main" id="{6DC44156-F8FD-94B5-73DF-85FB99B71D00}"/>
              </a:ext>
            </a:extLst>
          </p:cNvPr>
          <p:cNvCxnSpPr>
            <a:cxnSpLocks/>
          </p:cNvCxnSpPr>
          <p:nvPr/>
        </p:nvCxnSpPr>
        <p:spPr>
          <a:xfrm flipV="1">
            <a:off x="5278872" y="4113377"/>
            <a:ext cx="724716" cy="1697342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cteur droit 32">
            <a:extLst>
              <a:ext uri="{FF2B5EF4-FFF2-40B4-BE49-F238E27FC236}">
                <a16:creationId xmlns:a16="http://schemas.microsoft.com/office/drawing/2014/main" id="{3058BF8F-7203-6B85-1094-173C76E7DD1D}"/>
              </a:ext>
            </a:extLst>
          </p:cNvPr>
          <p:cNvCxnSpPr>
            <a:cxnSpLocks/>
          </p:cNvCxnSpPr>
          <p:nvPr/>
        </p:nvCxnSpPr>
        <p:spPr>
          <a:xfrm flipV="1">
            <a:off x="5348587" y="4093921"/>
            <a:ext cx="1609933" cy="176893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34">
            <a:extLst>
              <a:ext uri="{FF2B5EF4-FFF2-40B4-BE49-F238E27FC236}">
                <a16:creationId xmlns:a16="http://schemas.microsoft.com/office/drawing/2014/main" id="{3D62DE1B-F015-1791-0F2F-F7768389DFAB}"/>
              </a:ext>
            </a:extLst>
          </p:cNvPr>
          <p:cNvCxnSpPr>
            <a:cxnSpLocks/>
          </p:cNvCxnSpPr>
          <p:nvPr/>
        </p:nvCxnSpPr>
        <p:spPr>
          <a:xfrm flipV="1">
            <a:off x="5428833" y="4101526"/>
            <a:ext cx="2621613" cy="174498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36">
            <a:extLst>
              <a:ext uri="{FF2B5EF4-FFF2-40B4-BE49-F238E27FC236}">
                <a16:creationId xmlns:a16="http://schemas.microsoft.com/office/drawing/2014/main" id="{16484E38-4789-69D8-2EF9-A896BEC899F8}"/>
              </a:ext>
            </a:extLst>
          </p:cNvPr>
          <p:cNvCxnSpPr>
            <a:cxnSpLocks/>
          </p:cNvCxnSpPr>
          <p:nvPr/>
        </p:nvCxnSpPr>
        <p:spPr>
          <a:xfrm flipV="1">
            <a:off x="5467752" y="4089675"/>
            <a:ext cx="4702513" cy="1811777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38">
            <a:extLst>
              <a:ext uri="{FF2B5EF4-FFF2-40B4-BE49-F238E27FC236}">
                <a16:creationId xmlns:a16="http://schemas.microsoft.com/office/drawing/2014/main" id="{EAEC80BF-E4D1-07AE-E9C4-AF0B6377C164}"/>
              </a:ext>
            </a:extLst>
          </p:cNvPr>
          <p:cNvCxnSpPr>
            <a:cxnSpLocks/>
          </p:cNvCxnSpPr>
          <p:nvPr/>
        </p:nvCxnSpPr>
        <p:spPr>
          <a:xfrm flipH="1" flipV="1">
            <a:off x="4949750" y="4101526"/>
            <a:ext cx="2428670" cy="1657062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40">
            <a:extLst>
              <a:ext uri="{FF2B5EF4-FFF2-40B4-BE49-F238E27FC236}">
                <a16:creationId xmlns:a16="http://schemas.microsoft.com/office/drawing/2014/main" id="{9B2053E6-E027-AF4E-008B-B7F13CC3E652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5805785" y="4062614"/>
            <a:ext cx="1669923" cy="1680764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42">
            <a:extLst>
              <a:ext uri="{FF2B5EF4-FFF2-40B4-BE49-F238E27FC236}">
                <a16:creationId xmlns:a16="http://schemas.microsoft.com/office/drawing/2014/main" id="{06C896A5-B380-6B8B-8578-6BB62DBE5D69}"/>
              </a:ext>
            </a:extLst>
          </p:cNvPr>
          <p:cNvCxnSpPr>
            <a:cxnSpLocks/>
          </p:cNvCxnSpPr>
          <p:nvPr/>
        </p:nvCxnSpPr>
        <p:spPr>
          <a:xfrm flipH="1" flipV="1">
            <a:off x="6909878" y="4049395"/>
            <a:ext cx="799291" cy="169398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44">
            <a:extLst>
              <a:ext uri="{FF2B5EF4-FFF2-40B4-BE49-F238E27FC236}">
                <a16:creationId xmlns:a16="http://schemas.microsoft.com/office/drawing/2014/main" id="{3C69BD9C-DE34-1B66-3823-16BF6B25D98B}"/>
              </a:ext>
            </a:extLst>
          </p:cNvPr>
          <p:cNvCxnSpPr>
            <a:cxnSpLocks/>
          </p:cNvCxnSpPr>
          <p:nvPr/>
        </p:nvCxnSpPr>
        <p:spPr>
          <a:xfrm flipV="1">
            <a:off x="7894784" y="4113377"/>
            <a:ext cx="166201" cy="163000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necteur droit 46">
            <a:extLst>
              <a:ext uri="{FF2B5EF4-FFF2-40B4-BE49-F238E27FC236}">
                <a16:creationId xmlns:a16="http://schemas.microsoft.com/office/drawing/2014/main" id="{CF8CD57D-03C4-2722-1739-02113789E127}"/>
              </a:ext>
            </a:extLst>
          </p:cNvPr>
          <p:cNvCxnSpPr>
            <a:cxnSpLocks/>
          </p:cNvCxnSpPr>
          <p:nvPr/>
        </p:nvCxnSpPr>
        <p:spPr>
          <a:xfrm flipV="1">
            <a:off x="8021658" y="4093921"/>
            <a:ext cx="1098012" cy="1664667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48">
            <a:extLst>
              <a:ext uri="{FF2B5EF4-FFF2-40B4-BE49-F238E27FC236}">
                <a16:creationId xmlns:a16="http://schemas.microsoft.com/office/drawing/2014/main" id="{317CE0EA-4CFF-F31E-A4C2-E01FDECD9C59}"/>
              </a:ext>
            </a:extLst>
          </p:cNvPr>
          <p:cNvCxnSpPr>
            <a:cxnSpLocks/>
          </p:cNvCxnSpPr>
          <p:nvPr/>
        </p:nvCxnSpPr>
        <p:spPr>
          <a:xfrm flipH="1" flipV="1">
            <a:off x="2636194" y="4093921"/>
            <a:ext cx="4683055" cy="162575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50">
            <a:extLst>
              <a:ext uri="{FF2B5EF4-FFF2-40B4-BE49-F238E27FC236}">
                <a16:creationId xmlns:a16="http://schemas.microsoft.com/office/drawing/2014/main" id="{84637AA3-E42E-0247-E6BE-B316A1E7FD70}"/>
              </a:ext>
            </a:extLst>
          </p:cNvPr>
          <p:cNvCxnSpPr>
            <a:cxnSpLocks/>
          </p:cNvCxnSpPr>
          <p:nvPr/>
        </p:nvCxnSpPr>
        <p:spPr>
          <a:xfrm flipV="1">
            <a:off x="10011384" y="4084192"/>
            <a:ext cx="1098012" cy="1664667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Accolade ouvrante 51">
            <a:extLst>
              <a:ext uri="{FF2B5EF4-FFF2-40B4-BE49-F238E27FC236}">
                <a16:creationId xmlns:a16="http://schemas.microsoft.com/office/drawing/2014/main" id="{55D638BA-EF10-A7B1-761E-7115051F6C8C}"/>
              </a:ext>
            </a:extLst>
          </p:cNvPr>
          <p:cNvSpPr/>
          <p:nvPr/>
        </p:nvSpPr>
        <p:spPr>
          <a:xfrm>
            <a:off x="587049" y="5573761"/>
            <a:ext cx="278853" cy="87548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52">
            <a:extLst>
              <a:ext uri="{FF2B5EF4-FFF2-40B4-BE49-F238E27FC236}">
                <a16:creationId xmlns:a16="http://schemas.microsoft.com/office/drawing/2014/main" id="{7E7E6688-DCCA-8439-EBA1-F7394DB14F7E}"/>
              </a:ext>
            </a:extLst>
          </p:cNvPr>
          <p:cNvSpPr txBox="1"/>
          <p:nvPr/>
        </p:nvSpPr>
        <p:spPr>
          <a:xfrm rot="16200000">
            <a:off x="-594525" y="1974380"/>
            <a:ext cx="20553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Sectors</a:t>
            </a:r>
            <a:r>
              <a:rPr lang="fr-FR" sz="1400" dirty="0"/>
              <a:t> and </a:t>
            </a:r>
            <a:r>
              <a:rPr lang="fr-FR" sz="1400" dirty="0" err="1"/>
              <a:t>subsectors</a:t>
            </a:r>
            <a:endParaRPr lang="fr-FR" sz="1400" dirty="0"/>
          </a:p>
        </p:txBody>
      </p:sp>
      <p:sp>
        <p:nvSpPr>
          <p:cNvPr id="32" name="ZoneTexte 53">
            <a:extLst>
              <a:ext uri="{FF2B5EF4-FFF2-40B4-BE49-F238E27FC236}">
                <a16:creationId xmlns:a16="http://schemas.microsoft.com/office/drawing/2014/main" id="{28101030-D667-E207-9969-6458FCA5F677}"/>
              </a:ext>
            </a:extLst>
          </p:cNvPr>
          <p:cNvSpPr txBox="1"/>
          <p:nvPr/>
        </p:nvSpPr>
        <p:spPr>
          <a:xfrm rot="16200000">
            <a:off x="62592" y="3551681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Modes</a:t>
            </a:r>
          </a:p>
        </p:txBody>
      </p:sp>
      <p:sp>
        <p:nvSpPr>
          <p:cNvPr id="33" name="ZoneTexte 54">
            <a:extLst>
              <a:ext uri="{FF2B5EF4-FFF2-40B4-BE49-F238E27FC236}">
                <a16:creationId xmlns:a16="http://schemas.microsoft.com/office/drawing/2014/main" id="{2CDF8F55-727C-EA20-8D4E-6FC4CD239DF3}"/>
              </a:ext>
            </a:extLst>
          </p:cNvPr>
          <p:cNvSpPr txBox="1"/>
          <p:nvPr/>
        </p:nvSpPr>
        <p:spPr>
          <a:xfrm rot="16200000">
            <a:off x="-150236" y="5857617"/>
            <a:ext cx="10695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Motor</a:t>
            </a:r>
            <a:r>
              <a:rPr lang="fr-FR" sz="1400" dirty="0"/>
              <a:t> fuels</a:t>
            </a:r>
          </a:p>
        </p:txBody>
      </p:sp>
    </p:spTree>
    <p:extLst>
      <p:ext uri="{BB962C8B-B14F-4D97-AF65-F5344CB8AC3E}">
        <p14:creationId xmlns:p14="http://schemas.microsoft.com/office/powerpoint/2010/main" val="956006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BB97-3812-9B88-B346-35BDC802A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Structure in MAED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48C41DC8-EF34-F5E8-88E8-0B4FF4D590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78" y="1523353"/>
            <a:ext cx="11084312" cy="3147126"/>
          </a:xfrm>
          <a:prstGeom prst="rect">
            <a:avLst/>
          </a:prstGeom>
        </p:spPr>
      </p:pic>
      <p:pic>
        <p:nvPicPr>
          <p:cNvPr id="4" name="Image 6">
            <a:extLst>
              <a:ext uri="{FF2B5EF4-FFF2-40B4-BE49-F238E27FC236}">
                <a16:creationId xmlns:a16="http://schemas.microsoft.com/office/drawing/2014/main" id="{EACA1A9D-8566-2A0A-066E-51964AE5E5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539" y="4203208"/>
            <a:ext cx="4036824" cy="2262878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5" name="Connecteur droit avec flèche 8">
            <a:extLst>
              <a:ext uri="{FF2B5EF4-FFF2-40B4-BE49-F238E27FC236}">
                <a16:creationId xmlns:a16="http://schemas.microsoft.com/office/drawing/2014/main" id="{739BE87B-3073-B9B7-D20D-851C7B8148DD}"/>
              </a:ext>
            </a:extLst>
          </p:cNvPr>
          <p:cNvCxnSpPr>
            <a:cxnSpLocks/>
          </p:cNvCxnSpPr>
          <p:nvPr/>
        </p:nvCxnSpPr>
        <p:spPr>
          <a:xfrm flipH="1">
            <a:off x="8797363" y="2419815"/>
            <a:ext cx="2008169" cy="275553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765880"/>
      </p:ext>
    </p:extLst>
  </p:cSld>
  <p:clrMapOvr>
    <a:masterClrMapping/>
  </p:clrMapOvr>
</p:sld>
</file>

<file path=ppt/theme/theme1.xml><?xml version="1.0" encoding="utf-8"?>
<a:theme xmlns:a="http://schemas.openxmlformats.org/drawingml/2006/main" name="CCG Lecture theme">
  <a:themeElements>
    <a:clrScheme name="CCG 2025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2069"/>
      </a:accent1>
      <a:accent2>
        <a:srgbClr val="C8102E"/>
      </a:accent2>
      <a:accent3>
        <a:srgbClr val="AFC7FE"/>
      </a:accent3>
      <a:accent4>
        <a:srgbClr val="5F8EFD"/>
      </a:accent4>
      <a:accent5>
        <a:srgbClr val="0F56FD"/>
      </a:accent5>
      <a:accent6>
        <a:srgbClr val="910C22"/>
      </a:accent6>
      <a:hlink>
        <a:srgbClr val="4151C3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G Lecture theme" id="{0F656C2D-E1CD-0849-AEFA-782DB2D17D9A}" vid="{E279BDDD-1989-354C-B772-D410CEB200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696a8a-ab1a-459b-a09e-44df7cbe9330">
      <Terms xmlns="http://schemas.microsoft.com/office/infopath/2007/PartnerControls"/>
    </lcf76f155ced4ddcb4097134ff3c332f>
    <TaxCatchAll xmlns="35b8b66e-5759-43c1-a138-f967a8bf5a2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3F727AA7180443A862CD9A25741398" ma:contentTypeVersion="18" ma:contentTypeDescription="Create a new document." ma:contentTypeScope="" ma:versionID="a15470f3de19f5213b20cf20a4995d57">
  <xsd:schema xmlns:xsd="http://www.w3.org/2001/XMLSchema" xmlns:xs="http://www.w3.org/2001/XMLSchema" xmlns:p="http://schemas.microsoft.com/office/2006/metadata/properties" xmlns:ns2="35b8b66e-5759-43c1-a138-f967a8bf5a20" xmlns:ns3="0b696a8a-ab1a-459b-a09e-44df7cbe9330" targetNamespace="http://schemas.microsoft.com/office/2006/metadata/properties" ma:root="true" ma:fieldsID="a0986734c870a0a15ed8795bbdb10adf" ns2:_="" ns3:_="">
    <xsd:import namespace="35b8b66e-5759-43c1-a138-f967a8bf5a20"/>
    <xsd:import namespace="0b696a8a-ab1a-459b-a09e-44df7cbe933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8b66e-5759-43c1-a138-f967a8bf5a2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81a30b-7206-4dc0-86e4-cd83cec9bd9f}" ma:internalName="TaxCatchAll" ma:showField="CatchAllData" ma:web="35b8b66e-5759-43c1-a138-f967a8bf5a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96a8a-ab1a-459b-a09e-44df7cbe93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3b1f9f8-f5cc-49a8-8ca6-8016371bfcc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1DDE83-2ED0-4567-A669-A16A212F164D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35b8b66e-5759-43c1-a138-f967a8bf5a20"/>
    <ds:schemaRef ds:uri="http://schemas.openxmlformats.org/package/2006/metadata/core-properties"/>
    <ds:schemaRef ds:uri="0b696a8a-ab1a-459b-a09e-44df7cbe9330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9C56AEB-6C81-4D2E-983F-11EAB5C544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b8b66e-5759-43c1-a138-f967a8bf5a20"/>
    <ds:schemaRef ds:uri="0b696a8a-ab1a-459b-a09e-44df7cbe93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05F7E04-0F8F-4ECA-9525-3F0638DC6B8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3912</TotalTime>
  <Words>1428</Words>
  <Application>Microsoft Office PowerPoint</Application>
  <PresentationFormat>Widescreen</PresentationFormat>
  <Paragraphs>247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3" baseType="lpstr">
      <vt:lpstr>Arial</vt:lpstr>
      <vt:lpstr>Calibri</vt:lpstr>
      <vt:lpstr>Cambria Math</vt:lpstr>
      <vt:lpstr>Courier New</vt:lpstr>
      <vt:lpstr>Helvetica Neue</vt:lpstr>
      <vt:lpstr>Open Sans</vt:lpstr>
      <vt:lpstr>Quattrocento Sans</vt:lpstr>
      <vt:lpstr>Times New Roman</vt:lpstr>
      <vt:lpstr>Wingdings</vt:lpstr>
      <vt:lpstr>CCG Lecture theme</vt:lpstr>
      <vt:lpstr>5. Transport</vt:lpstr>
      <vt:lpstr>Contents</vt:lpstr>
      <vt:lpstr>5.1 Overview and Structure</vt:lpstr>
      <vt:lpstr>Overview of the Transport Sector</vt:lpstr>
      <vt:lpstr>Challenges</vt:lpstr>
      <vt:lpstr>Energy Demand in Transport Grows in Line with Development</vt:lpstr>
      <vt:lpstr>Transport Structure in MAED</vt:lpstr>
      <vt:lpstr>Transport Structure in MAED</vt:lpstr>
      <vt:lpstr>Transport Structure in MAED</vt:lpstr>
      <vt:lpstr>5.2 Freight Transport</vt:lpstr>
      <vt:lpstr>Freight Transport Equations</vt:lpstr>
      <vt:lpstr>Freight Transport Equations</vt:lpstr>
      <vt:lpstr>Freight Transport Equations</vt:lpstr>
      <vt:lpstr>5.3 Urban Transport</vt:lpstr>
      <vt:lpstr>Urban Transport Demography</vt:lpstr>
      <vt:lpstr>Urban Transport Equations</vt:lpstr>
      <vt:lpstr>Urban Transport Equations</vt:lpstr>
      <vt:lpstr>Urban Transport Equations</vt:lpstr>
      <vt:lpstr>Urban Transport Equations</vt:lpstr>
      <vt:lpstr>Urban Transport Equations</vt:lpstr>
      <vt:lpstr>5.4 Intercity Transport</vt:lpstr>
      <vt:lpstr>Intercity Transport Equations</vt:lpstr>
      <vt:lpstr>Intercity Transport Equations</vt:lpstr>
      <vt:lpstr>Intercity Transport Equations</vt:lpstr>
      <vt:lpstr>Intercity Transport Equations</vt:lpstr>
      <vt:lpstr>Intercity Transport Equations</vt:lpstr>
      <vt:lpstr>Intercity Transport Equations</vt:lpstr>
      <vt:lpstr>Intercity Transport Equations</vt:lpstr>
      <vt:lpstr>Intercity Workflow Reminder</vt:lpstr>
      <vt:lpstr>Continued…</vt:lpstr>
      <vt:lpstr>5.5 International Transport</vt:lpstr>
      <vt:lpstr>International Transport Equation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[Descriptive Title]</dc:title>
  <dc:creator>Eunice Ramos</dc:creator>
  <cp:lastModifiedBy>Fynn Kiley</cp:lastModifiedBy>
  <cp:revision>63</cp:revision>
  <dcterms:created xsi:type="dcterms:W3CDTF">2019-06-09T10:25:43Z</dcterms:created>
  <dcterms:modified xsi:type="dcterms:W3CDTF">2025-07-01T17:48:39Z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0x010100633F727AA7180443A862CD9A25741398</vt:lpwstr>
  </property>
  <property fmtid="{D5CDD505-2E9C-101B-9397-08002B2CF9AE}" pid="3" name="MediaServiceImageTags">
    <vt:lpwstr/>
  </property>
</Properties>
</file>