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700" r:id="rId4"/>
  </p:sldMasterIdLst>
  <p:notesMasterIdLst>
    <p:notesMasterId r:id="rId20"/>
  </p:notesMasterIdLst>
  <p:sldIdLst>
    <p:sldId id="266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69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C4h9XZJhYFypOKz07yp6KiatC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8B9B"/>
    <a:srgbClr val="A76B76"/>
    <a:srgbClr val="60E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D9B53D-17F4-4E11-A048-2C1358C1757D}" v="2" dt="2025-07-01T17:23:12.199"/>
  </p1510:revLst>
</p1510:revInfo>
</file>

<file path=ppt/tableStyles.xml><?xml version="1.0" encoding="utf-8"?>
<a:tblStyleLst xmlns:a="http://schemas.openxmlformats.org/drawingml/2006/main" def="{B8DA472E-C0B5-4FAA-A71B-45BBE6C39A2A}">
  <a:tblStyle styleId="{B8DA472E-C0B5-4FAA-A71B-45BBE6C39A2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/>
    <p:restoredTop sz="76147" autoAdjust="0"/>
  </p:normalViewPr>
  <p:slideViewPr>
    <p:cSldViewPr snapToGrid="0">
      <p:cViewPr varScale="1">
        <p:scale>
          <a:sx n="63" d="100"/>
          <a:sy n="63" d="100"/>
        </p:scale>
        <p:origin x="11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ynn Kiley" userId="a95a626c-49b9-4a88-842f-cbe564836849" providerId="ADAL" clId="{326B9E87-30F3-4C3E-BB4D-CA01FCE6D22B}"/>
    <pc:docChg chg="modSld">
      <pc:chgData name="Fynn Kiley" userId="a95a626c-49b9-4a88-842f-cbe564836849" providerId="ADAL" clId="{326B9E87-30F3-4C3E-BB4D-CA01FCE6D22B}" dt="2025-07-01T17:48:23.929" v="3" actId="20577"/>
      <pc:docMkLst>
        <pc:docMk/>
      </pc:docMkLst>
      <pc:sldChg chg="modNotesTx">
        <pc:chgData name="Fynn Kiley" userId="a95a626c-49b9-4a88-842f-cbe564836849" providerId="ADAL" clId="{326B9E87-30F3-4C3E-BB4D-CA01FCE6D22B}" dt="2025-07-01T17:48:23.929" v="3" actId="20577"/>
        <pc:sldMkLst>
          <pc:docMk/>
          <pc:sldMk cId="701856915" sldId="266"/>
        </pc:sldMkLst>
      </pc:sldChg>
    </pc:docChg>
  </pc:docChgLst>
  <pc:docChgLst>
    <pc:chgData name="Fynn Kiley" userId="a95a626c-49b9-4a88-842f-cbe564836849" providerId="ADAL" clId="{EC207057-111B-4671-899D-1F5D132DA37E}"/>
    <pc:docChg chg="undo custSel addSld delSld modSld">
      <pc:chgData name="Fynn Kiley" userId="a95a626c-49b9-4a88-842f-cbe564836849" providerId="ADAL" clId="{EC207057-111B-4671-899D-1F5D132DA37E}" dt="2025-06-08T16:14:45.877" v="1716" actId="20577"/>
      <pc:docMkLst>
        <pc:docMk/>
      </pc:docMkLst>
      <pc:sldChg chg="del">
        <pc:chgData name="Fynn Kiley" userId="a95a626c-49b9-4a88-842f-cbe564836849" providerId="ADAL" clId="{EC207057-111B-4671-899D-1F5D132DA37E}" dt="2025-06-08T15:20:25.991" v="5" actId="47"/>
        <pc:sldMkLst>
          <pc:docMk/>
          <pc:sldMk cId="0" sldId="261"/>
        </pc:sldMkLst>
      </pc:sldChg>
      <pc:sldChg chg="del">
        <pc:chgData name="Fynn Kiley" userId="a95a626c-49b9-4a88-842f-cbe564836849" providerId="ADAL" clId="{EC207057-111B-4671-899D-1F5D132DA37E}" dt="2025-06-08T15:20:24.587" v="0" actId="47"/>
        <pc:sldMkLst>
          <pc:docMk/>
          <pc:sldMk cId="0" sldId="264"/>
        </pc:sldMkLst>
      </pc:sldChg>
      <pc:sldChg chg="del">
        <pc:chgData name="Fynn Kiley" userId="a95a626c-49b9-4a88-842f-cbe564836849" providerId="ADAL" clId="{EC207057-111B-4671-899D-1F5D132DA37E}" dt="2025-06-08T15:20:25.318" v="3" actId="47"/>
        <pc:sldMkLst>
          <pc:docMk/>
          <pc:sldMk cId="3421082469" sldId="265"/>
        </pc:sldMkLst>
      </pc:sldChg>
      <pc:sldChg chg="delSp modSp mod">
        <pc:chgData name="Fynn Kiley" userId="a95a626c-49b9-4a88-842f-cbe564836849" providerId="ADAL" clId="{EC207057-111B-4671-899D-1F5D132DA37E}" dt="2025-06-08T15:20:39.122" v="17" actId="20577"/>
        <pc:sldMkLst>
          <pc:docMk/>
          <pc:sldMk cId="701856915" sldId="266"/>
        </pc:sldMkLst>
        <pc:spChg chg="mod">
          <ac:chgData name="Fynn Kiley" userId="a95a626c-49b9-4a88-842f-cbe564836849" providerId="ADAL" clId="{EC207057-111B-4671-899D-1F5D132DA37E}" dt="2025-06-08T15:20:39.122" v="17" actId="20577"/>
          <ac:spMkLst>
            <pc:docMk/>
            <pc:sldMk cId="701856915" sldId="266"/>
            <ac:spMk id="2" creationId="{48F41D3A-296D-75FB-88E4-B253A9E88EE1}"/>
          </ac:spMkLst>
        </pc:spChg>
      </pc:sldChg>
      <pc:sldChg chg="del">
        <pc:chgData name="Fynn Kiley" userId="a95a626c-49b9-4a88-842f-cbe564836849" providerId="ADAL" clId="{EC207057-111B-4671-899D-1F5D132DA37E}" dt="2025-06-08T15:20:25.665" v="4" actId="47"/>
        <pc:sldMkLst>
          <pc:docMk/>
          <pc:sldMk cId="2095587206" sldId="270"/>
        </pc:sldMkLst>
      </pc:sldChg>
      <pc:sldChg chg="addSp delSp modSp new mod">
        <pc:chgData name="Fynn Kiley" userId="a95a626c-49b9-4a88-842f-cbe564836849" providerId="ADAL" clId="{EC207057-111B-4671-899D-1F5D132DA37E}" dt="2025-06-08T15:29:11.129" v="124" actId="27636"/>
        <pc:sldMkLst>
          <pc:docMk/>
          <pc:sldMk cId="3959901744" sldId="270"/>
        </pc:sldMkLst>
        <pc:spChg chg="mod">
          <ac:chgData name="Fynn Kiley" userId="a95a626c-49b9-4a88-842f-cbe564836849" providerId="ADAL" clId="{EC207057-111B-4671-899D-1F5D132DA37E}" dt="2025-06-08T15:29:11.129" v="124" actId="27636"/>
          <ac:spMkLst>
            <pc:docMk/>
            <pc:sldMk cId="3959901744" sldId="270"/>
            <ac:spMk id="3" creationId="{28FB8EEF-76F9-CF4E-9D3C-F1D8B3B44A96}"/>
          </ac:spMkLst>
        </pc:spChg>
        <pc:spChg chg="mod">
          <ac:chgData name="Fynn Kiley" userId="a95a626c-49b9-4a88-842f-cbe564836849" providerId="ADAL" clId="{EC207057-111B-4671-899D-1F5D132DA37E}" dt="2025-06-08T15:25:07.161" v="122" actId="20577"/>
          <ac:spMkLst>
            <pc:docMk/>
            <pc:sldMk cId="3959901744" sldId="270"/>
            <ac:spMk id="4" creationId="{41B6EE67-F826-07D0-53E0-06B5FCD57665}"/>
          </ac:spMkLst>
        </pc:spChg>
        <pc:spChg chg="mod">
          <ac:chgData name="Fynn Kiley" userId="a95a626c-49b9-4a88-842f-cbe564836849" providerId="ADAL" clId="{EC207057-111B-4671-899D-1F5D132DA37E}" dt="2025-06-08T15:20:50.949" v="28" actId="20577"/>
          <ac:spMkLst>
            <pc:docMk/>
            <pc:sldMk cId="3959901744" sldId="270"/>
            <ac:spMk id="5" creationId="{481BB5FE-0B5C-3487-265A-26743A502A3A}"/>
          </ac:spMkLst>
        </pc:spChg>
        <pc:picChg chg="add mod">
          <ac:chgData name="Fynn Kiley" userId="a95a626c-49b9-4a88-842f-cbe564836849" providerId="ADAL" clId="{EC207057-111B-4671-899D-1F5D132DA37E}" dt="2025-06-08T15:29:10.933" v="123"/>
          <ac:picMkLst>
            <pc:docMk/>
            <pc:sldMk cId="3959901744" sldId="270"/>
            <ac:picMk id="6" creationId="{0A966003-2D73-1C7E-973E-FB6E4BE19E5C}"/>
          </ac:picMkLst>
        </pc:picChg>
      </pc:sldChg>
      <pc:sldChg chg="modSp new mod">
        <pc:chgData name="Fynn Kiley" userId="a95a626c-49b9-4a88-842f-cbe564836849" providerId="ADAL" clId="{EC207057-111B-4671-899D-1F5D132DA37E}" dt="2025-06-08T15:29:39.002" v="161" actId="20577"/>
        <pc:sldMkLst>
          <pc:docMk/>
          <pc:sldMk cId="1510717013" sldId="271"/>
        </pc:sldMkLst>
        <pc:spChg chg="mod">
          <ac:chgData name="Fynn Kiley" userId="a95a626c-49b9-4a88-842f-cbe564836849" providerId="ADAL" clId="{EC207057-111B-4671-899D-1F5D132DA37E}" dt="2025-06-08T15:29:39.002" v="161" actId="20577"/>
          <ac:spMkLst>
            <pc:docMk/>
            <pc:sldMk cId="1510717013" sldId="271"/>
            <ac:spMk id="2" creationId="{2B261E5E-056B-FEF9-B76E-6818788EAF33}"/>
          </ac:spMkLst>
        </pc:spChg>
      </pc:sldChg>
      <pc:sldChg chg="del">
        <pc:chgData name="Fynn Kiley" userId="a95a626c-49b9-4a88-842f-cbe564836849" providerId="ADAL" clId="{EC207057-111B-4671-899D-1F5D132DA37E}" dt="2025-06-08T15:20:26.339" v="6" actId="47"/>
        <pc:sldMkLst>
          <pc:docMk/>
          <pc:sldMk cId="2963399155" sldId="271"/>
        </pc:sldMkLst>
      </pc:sldChg>
      <pc:sldChg chg="del">
        <pc:chgData name="Fynn Kiley" userId="a95a626c-49b9-4a88-842f-cbe564836849" providerId="ADAL" clId="{EC207057-111B-4671-899D-1F5D132DA37E}" dt="2025-06-08T15:20:24.857" v="1" actId="47"/>
        <pc:sldMkLst>
          <pc:docMk/>
          <pc:sldMk cId="1972824460" sldId="272"/>
        </pc:sldMkLst>
      </pc:sldChg>
      <pc:sldChg chg="addSp modSp new mod modAnim">
        <pc:chgData name="Fynn Kiley" userId="a95a626c-49b9-4a88-842f-cbe564836849" providerId="ADAL" clId="{EC207057-111B-4671-899D-1F5D132DA37E}" dt="2025-06-08T15:30:21.237" v="178" actId="20577"/>
        <pc:sldMkLst>
          <pc:docMk/>
          <pc:sldMk cId="2113969709" sldId="272"/>
        </pc:sldMkLst>
        <pc:spChg chg="mod">
          <ac:chgData name="Fynn Kiley" userId="a95a626c-49b9-4a88-842f-cbe564836849" providerId="ADAL" clId="{EC207057-111B-4671-899D-1F5D132DA37E}" dt="2025-06-08T15:30:21.237" v="178" actId="20577"/>
          <ac:spMkLst>
            <pc:docMk/>
            <pc:sldMk cId="2113969709" sldId="272"/>
            <ac:spMk id="2" creationId="{6781EF02-AFAE-9A82-FB62-8CBEF3AC9DD5}"/>
          </ac:spMkLst>
        </pc:spChg>
        <pc:spChg chg="add mod">
          <ac:chgData name="Fynn Kiley" userId="a95a626c-49b9-4a88-842f-cbe564836849" providerId="ADAL" clId="{EC207057-111B-4671-899D-1F5D132DA37E}" dt="2025-06-08T15:30:13.696" v="164" actId="1076"/>
          <ac:spMkLst>
            <pc:docMk/>
            <pc:sldMk cId="2113969709" sldId="272"/>
            <ac:spMk id="4" creationId="{0C5CB3C8-8D77-A2E3-1B46-89222C91BD6B}"/>
          </ac:spMkLst>
        </pc:spChg>
        <pc:spChg chg="add mod">
          <ac:chgData name="Fynn Kiley" userId="a95a626c-49b9-4a88-842f-cbe564836849" providerId="ADAL" clId="{EC207057-111B-4671-899D-1F5D132DA37E}" dt="2025-06-08T15:30:13.696" v="164" actId="1076"/>
          <ac:spMkLst>
            <pc:docMk/>
            <pc:sldMk cId="2113969709" sldId="272"/>
            <ac:spMk id="5" creationId="{D3AFB49A-C12D-29AD-00DA-AF4088AE86C7}"/>
          </ac:spMkLst>
        </pc:spChg>
        <pc:graphicFrameChg chg="add mod">
          <ac:chgData name="Fynn Kiley" userId="a95a626c-49b9-4a88-842f-cbe564836849" providerId="ADAL" clId="{EC207057-111B-4671-899D-1F5D132DA37E}" dt="2025-06-08T15:30:13.696" v="164" actId="1076"/>
          <ac:graphicFrameMkLst>
            <pc:docMk/>
            <pc:sldMk cId="2113969709" sldId="272"/>
            <ac:graphicFrameMk id="3" creationId="{A301E039-4701-A7B9-FBA6-3AE1B5D5D968}"/>
          </ac:graphicFrameMkLst>
        </pc:graphicFrameChg>
      </pc:sldChg>
      <pc:sldChg chg="addSp modSp new mod">
        <pc:chgData name="Fynn Kiley" userId="a95a626c-49b9-4a88-842f-cbe564836849" providerId="ADAL" clId="{EC207057-111B-4671-899D-1F5D132DA37E}" dt="2025-06-08T15:30:50.106" v="220"/>
        <pc:sldMkLst>
          <pc:docMk/>
          <pc:sldMk cId="165888824" sldId="273"/>
        </pc:sldMkLst>
        <pc:spChg chg="mod">
          <ac:chgData name="Fynn Kiley" userId="a95a626c-49b9-4a88-842f-cbe564836849" providerId="ADAL" clId="{EC207057-111B-4671-899D-1F5D132DA37E}" dt="2025-06-08T15:30:39.991" v="219" actId="20577"/>
          <ac:spMkLst>
            <pc:docMk/>
            <pc:sldMk cId="165888824" sldId="273"/>
            <ac:spMk id="2" creationId="{4841FC83-543E-9211-F0C2-559495877CE8}"/>
          </ac:spMkLst>
        </pc:spChg>
        <pc:picChg chg="add mod">
          <ac:chgData name="Fynn Kiley" userId="a95a626c-49b9-4a88-842f-cbe564836849" providerId="ADAL" clId="{EC207057-111B-4671-899D-1F5D132DA37E}" dt="2025-06-08T15:30:50.106" v="220"/>
          <ac:picMkLst>
            <pc:docMk/>
            <pc:sldMk cId="165888824" sldId="273"/>
            <ac:picMk id="3" creationId="{709AD7B8-F995-6B63-B4EF-0902FE2351B7}"/>
          </ac:picMkLst>
        </pc:picChg>
      </pc:sldChg>
      <pc:sldChg chg="del">
        <pc:chgData name="Fynn Kiley" userId="a95a626c-49b9-4a88-842f-cbe564836849" providerId="ADAL" clId="{EC207057-111B-4671-899D-1F5D132DA37E}" dt="2025-06-08T15:20:25.084" v="2" actId="47"/>
        <pc:sldMkLst>
          <pc:docMk/>
          <pc:sldMk cId="207512951" sldId="273"/>
        </pc:sldMkLst>
      </pc:sldChg>
      <pc:sldChg chg="addSp delSp modSp new mod">
        <pc:chgData name="Fynn Kiley" userId="a95a626c-49b9-4a88-842f-cbe564836849" providerId="ADAL" clId="{EC207057-111B-4671-899D-1F5D132DA37E}" dt="2025-06-08T15:44:57.564" v="457" actId="20577"/>
        <pc:sldMkLst>
          <pc:docMk/>
          <pc:sldMk cId="1575848840" sldId="274"/>
        </pc:sldMkLst>
        <pc:spChg chg="mod">
          <ac:chgData name="Fynn Kiley" userId="a95a626c-49b9-4a88-842f-cbe564836849" providerId="ADAL" clId="{EC207057-111B-4671-899D-1F5D132DA37E}" dt="2025-06-08T15:44:57.564" v="457" actId="20577"/>
          <ac:spMkLst>
            <pc:docMk/>
            <pc:sldMk cId="1575848840" sldId="274"/>
            <ac:spMk id="2" creationId="{B758602B-E8A7-65E6-298F-A6543728C405}"/>
          </ac:spMkLst>
        </pc:spChg>
        <pc:spChg chg="mod">
          <ac:chgData name="Fynn Kiley" userId="a95a626c-49b9-4a88-842f-cbe564836849" providerId="ADAL" clId="{EC207057-111B-4671-899D-1F5D132DA37E}" dt="2025-06-08T15:33:21.327" v="237" actId="20577"/>
          <ac:spMkLst>
            <pc:docMk/>
            <pc:sldMk cId="1575848840" sldId="274"/>
            <ac:spMk id="3" creationId="{FA3C0E2E-E80D-9D49-DAEA-0B46148905EF}"/>
          </ac:spMkLst>
        </pc:spChg>
        <pc:spChg chg="mod">
          <ac:chgData name="Fynn Kiley" userId="a95a626c-49b9-4a88-842f-cbe564836849" providerId="ADAL" clId="{EC207057-111B-4671-899D-1F5D132DA37E}" dt="2025-06-08T15:33:25.568" v="249" actId="20577"/>
          <ac:spMkLst>
            <pc:docMk/>
            <pc:sldMk cId="1575848840" sldId="274"/>
            <ac:spMk id="4" creationId="{0E40634D-1EE5-2AAF-F8F6-CB5D63564DC8}"/>
          </ac:spMkLst>
        </pc:spChg>
        <pc:spChg chg="add mod">
          <ac:chgData name="Fynn Kiley" userId="a95a626c-49b9-4a88-842f-cbe564836849" providerId="ADAL" clId="{EC207057-111B-4671-899D-1F5D132DA37E}" dt="2025-06-08T15:33:29.740" v="261" actId="20577"/>
          <ac:spMkLst>
            <pc:docMk/>
            <pc:sldMk cId="1575848840" sldId="274"/>
            <ac:spMk id="5" creationId="{CC4F64D5-0149-0229-C923-B738B567CFBD}"/>
          </ac:spMkLst>
        </pc:spChg>
        <pc:spChg chg="add mod">
          <ac:chgData name="Fynn Kiley" userId="a95a626c-49b9-4a88-842f-cbe564836849" providerId="ADAL" clId="{EC207057-111B-4671-899D-1F5D132DA37E}" dt="2025-06-08T15:33:32.120" v="265" actId="5793"/>
          <ac:spMkLst>
            <pc:docMk/>
            <pc:sldMk cId="1575848840" sldId="274"/>
            <ac:spMk id="6" creationId="{397DA69F-CF01-F0C5-548B-13C0F7D0246A}"/>
          </ac:spMkLst>
        </pc:spChg>
        <pc:spChg chg="mod">
          <ac:chgData name="Fynn Kiley" userId="a95a626c-49b9-4a88-842f-cbe564836849" providerId="ADAL" clId="{EC207057-111B-4671-899D-1F5D132DA37E}" dt="2025-06-08T15:42:20.921" v="407" actId="1076"/>
          <ac:spMkLst>
            <pc:docMk/>
            <pc:sldMk cId="1575848840" sldId="274"/>
            <ac:spMk id="8" creationId="{4735A33F-870F-F564-F9D4-C37EB130390F}"/>
          </ac:spMkLst>
        </pc:spChg>
        <pc:spChg chg="add mod">
          <ac:chgData name="Fynn Kiley" userId="a95a626c-49b9-4a88-842f-cbe564836849" providerId="ADAL" clId="{EC207057-111B-4671-899D-1F5D132DA37E}" dt="2025-06-08T15:42:16.339" v="406" actId="1076"/>
          <ac:spMkLst>
            <pc:docMk/>
            <pc:sldMk cId="1575848840" sldId="274"/>
            <ac:spMk id="9" creationId="{04CC0DD0-CB00-1D90-8D56-22416C07843E}"/>
          </ac:spMkLst>
        </pc:spChg>
        <pc:spChg chg="add del mod">
          <ac:chgData name="Fynn Kiley" userId="a95a626c-49b9-4a88-842f-cbe564836849" providerId="ADAL" clId="{EC207057-111B-4671-899D-1F5D132DA37E}" dt="2025-06-08T15:41:16.946" v="392" actId="1076"/>
          <ac:spMkLst>
            <pc:docMk/>
            <pc:sldMk cId="1575848840" sldId="274"/>
            <ac:spMk id="10" creationId="{C9B5E755-72D6-6623-28EB-C7B3767E448A}"/>
          </ac:spMkLst>
        </pc:spChg>
        <pc:spChg chg="mod">
          <ac:chgData name="Fynn Kiley" userId="a95a626c-49b9-4a88-842f-cbe564836849" providerId="ADAL" clId="{EC207057-111B-4671-899D-1F5D132DA37E}" dt="2025-06-08T15:43:31.342" v="422" actId="1076"/>
          <ac:spMkLst>
            <pc:docMk/>
            <pc:sldMk cId="1575848840" sldId="274"/>
            <ac:spMk id="12" creationId="{BB25E317-7739-40D1-A09D-4E9BDBFC054C}"/>
          </ac:spMkLst>
        </pc:spChg>
        <pc:spChg chg="add mod">
          <ac:chgData name="Fynn Kiley" userId="a95a626c-49b9-4a88-842f-cbe564836849" providerId="ADAL" clId="{EC207057-111B-4671-899D-1F5D132DA37E}" dt="2025-06-08T15:33:14.746" v="223" actId="1076"/>
          <ac:spMkLst>
            <pc:docMk/>
            <pc:sldMk cId="1575848840" sldId="274"/>
            <ac:spMk id="13" creationId="{B93D3EC7-66DC-DAE3-65E8-42BC0C4A2CEA}"/>
          </ac:spMkLst>
        </pc:spChg>
        <pc:spChg chg="add mod">
          <ac:chgData name="Fynn Kiley" userId="a95a626c-49b9-4a88-842f-cbe564836849" providerId="ADAL" clId="{EC207057-111B-4671-899D-1F5D132DA37E}" dt="2025-06-08T15:41:56.510" v="403" actId="1076"/>
          <ac:spMkLst>
            <pc:docMk/>
            <pc:sldMk cId="1575848840" sldId="274"/>
            <ac:spMk id="15" creationId="{1E275D5B-4961-64BF-EF22-0096F031CD80}"/>
          </ac:spMkLst>
        </pc:spChg>
        <pc:spChg chg="add mod">
          <ac:chgData name="Fynn Kiley" userId="a95a626c-49b9-4a88-842f-cbe564836849" providerId="ADAL" clId="{EC207057-111B-4671-899D-1F5D132DA37E}" dt="2025-06-08T15:33:14.746" v="223" actId="1076"/>
          <ac:spMkLst>
            <pc:docMk/>
            <pc:sldMk cId="1575848840" sldId="274"/>
            <ac:spMk id="16" creationId="{32801643-6E8F-B742-22E1-EADA08FBD03C}"/>
          </ac:spMkLst>
        </pc:spChg>
        <pc:spChg chg="add mod">
          <ac:chgData name="Fynn Kiley" userId="a95a626c-49b9-4a88-842f-cbe564836849" providerId="ADAL" clId="{EC207057-111B-4671-899D-1F5D132DA37E}" dt="2025-06-08T15:43:35.347" v="423" actId="1076"/>
          <ac:spMkLst>
            <pc:docMk/>
            <pc:sldMk cId="1575848840" sldId="274"/>
            <ac:spMk id="18" creationId="{81D6624C-5297-575C-06DD-4E77F82DD5C3}"/>
          </ac:spMkLst>
        </pc:spChg>
        <pc:spChg chg="mod">
          <ac:chgData name="Fynn Kiley" userId="a95a626c-49b9-4a88-842f-cbe564836849" providerId="ADAL" clId="{EC207057-111B-4671-899D-1F5D132DA37E}" dt="2025-06-08T15:39:57.091" v="377" actId="1076"/>
          <ac:spMkLst>
            <pc:docMk/>
            <pc:sldMk cId="1575848840" sldId="274"/>
            <ac:spMk id="19" creationId="{9BA35188-749F-FD26-250F-CA00E0023BBB}"/>
          </ac:spMkLst>
        </pc:spChg>
        <pc:spChg chg="add mod">
          <ac:chgData name="Fynn Kiley" userId="a95a626c-49b9-4a88-842f-cbe564836849" providerId="ADAL" clId="{EC207057-111B-4671-899D-1F5D132DA37E}" dt="2025-06-08T15:33:14.746" v="223" actId="1076"/>
          <ac:spMkLst>
            <pc:docMk/>
            <pc:sldMk cId="1575848840" sldId="274"/>
            <ac:spMk id="20" creationId="{AC38870D-B7E4-7D86-B4E4-555418FF163A}"/>
          </ac:spMkLst>
        </pc:spChg>
        <pc:spChg chg="add mod">
          <ac:chgData name="Fynn Kiley" userId="a95a626c-49b9-4a88-842f-cbe564836849" providerId="ADAL" clId="{EC207057-111B-4671-899D-1F5D132DA37E}" dt="2025-06-08T15:36:21.765" v="343" actId="1076"/>
          <ac:spMkLst>
            <pc:docMk/>
            <pc:sldMk cId="1575848840" sldId="274"/>
            <ac:spMk id="54" creationId="{EAB65DDF-2321-9771-2885-502F31D2E939}"/>
          </ac:spMkLst>
        </pc:spChg>
        <pc:spChg chg="add mod">
          <ac:chgData name="Fynn Kiley" userId="a95a626c-49b9-4a88-842f-cbe564836849" providerId="ADAL" clId="{EC207057-111B-4671-899D-1F5D132DA37E}" dt="2025-06-08T15:36:21.765" v="343" actId="1076"/>
          <ac:spMkLst>
            <pc:docMk/>
            <pc:sldMk cId="1575848840" sldId="274"/>
            <ac:spMk id="55" creationId="{E7A8C21B-A9DC-5494-6114-0A464A13E3E6}"/>
          </ac:spMkLst>
        </pc:spChg>
        <pc:cxnChg chg="mod">
          <ac:chgData name="Fynn Kiley" userId="a95a626c-49b9-4a88-842f-cbe564836849" providerId="ADAL" clId="{EC207057-111B-4671-899D-1F5D132DA37E}" dt="2025-06-08T15:42:35.842" v="411" actId="14100"/>
          <ac:cxnSpMkLst>
            <pc:docMk/>
            <pc:sldMk cId="1575848840" sldId="274"/>
            <ac:cxnSpMk id="23" creationId="{E37E2C68-92A3-CF9D-ABF3-CB90BB64EAD6}"/>
          </ac:cxnSpMkLst>
        </pc:cxnChg>
        <pc:cxnChg chg="mod">
          <ac:chgData name="Fynn Kiley" userId="a95a626c-49b9-4a88-842f-cbe564836849" providerId="ADAL" clId="{EC207057-111B-4671-899D-1F5D132DA37E}" dt="2025-06-08T15:37:34.179" v="360" actId="14100"/>
          <ac:cxnSpMkLst>
            <pc:docMk/>
            <pc:sldMk cId="1575848840" sldId="274"/>
            <ac:cxnSpMk id="24" creationId="{D57AA827-4D00-029C-A655-8D517FEB1964}"/>
          </ac:cxnSpMkLst>
        </pc:cxnChg>
        <pc:cxnChg chg="mod">
          <ac:chgData name="Fynn Kiley" userId="a95a626c-49b9-4a88-842f-cbe564836849" providerId="ADAL" clId="{EC207057-111B-4671-899D-1F5D132DA37E}" dt="2025-06-08T15:43:44.677" v="425" actId="1076"/>
          <ac:cxnSpMkLst>
            <pc:docMk/>
            <pc:sldMk cId="1575848840" sldId="274"/>
            <ac:cxnSpMk id="30" creationId="{E56341D3-414C-F841-BB6D-93D9CF3BE4A0}"/>
          </ac:cxnSpMkLst>
        </pc:cxnChg>
        <pc:cxnChg chg="mod">
          <ac:chgData name="Fynn Kiley" userId="a95a626c-49b9-4a88-842f-cbe564836849" providerId="ADAL" clId="{EC207057-111B-4671-899D-1F5D132DA37E}" dt="2025-06-08T15:39:59.881" v="378" actId="14100"/>
          <ac:cxnSpMkLst>
            <pc:docMk/>
            <pc:sldMk cId="1575848840" sldId="274"/>
            <ac:cxnSpMk id="34" creationId="{7754D8F1-C17C-EC4C-BDEC-8803BB198C19}"/>
          </ac:cxnSpMkLst>
        </pc:cxnChg>
        <pc:cxnChg chg="add mod">
          <ac:chgData name="Fynn Kiley" userId="a95a626c-49b9-4a88-842f-cbe564836849" providerId="ADAL" clId="{EC207057-111B-4671-899D-1F5D132DA37E}" dt="2025-06-08T15:37:43.792" v="362" actId="14100"/>
          <ac:cxnSpMkLst>
            <pc:docMk/>
            <pc:sldMk cId="1575848840" sldId="274"/>
            <ac:cxnSpMk id="39" creationId="{E47FE698-DD91-BBC6-5874-A2329C510776}"/>
          </ac:cxnSpMkLst>
        </pc:cxnChg>
        <pc:cxnChg chg="add">
          <ac:chgData name="Fynn Kiley" userId="a95a626c-49b9-4a88-842f-cbe564836849" providerId="ADAL" clId="{EC207057-111B-4671-899D-1F5D132DA37E}" dt="2025-06-08T15:34:05.695" v="272" actId="11529"/>
          <ac:cxnSpMkLst>
            <pc:docMk/>
            <pc:sldMk cId="1575848840" sldId="274"/>
            <ac:cxnSpMk id="42" creationId="{31F53503-4FD4-B3BA-3962-71A45F6EADB1}"/>
          </ac:cxnSpMkLst>
        </pc:cxnChg>
        <pc:cxnChg chg="add mod">
          <ac:chgData name="Fynn Kiley" userId="a95a626c-49b9-4a88-842f-cbe564836849" providerId="ADAL" clId="{EC207057-111B-4671-899D-1F5D132DA37E}" dt="2025-06-08T15:34:11.926" v="275" actId="14100"/>
          <ac:cxnSpMkLst>
            <pc:docMk/>
            <pc:sldMk cId="1575848840" sldId="274"/>
            <ac:cxnSpMk id="43" creationId="{062147C3-829E-B8A6-CE7E-DE0C95143464}"/>
          </ac:cxnSpMkLst>
        </pc:cxnChg>
        <pc:cxnChg chg="add mod">
          <ac:chgData name="Fynn Kiley" userId="a95a626c-49b9-4a88-842f-cbe564836849" providerId="ADAL" clId="{EC207057-111B-4671-899D-1F5D132DA37E}" dt="2025-06-08T15:34:18.222" v="278" actId="14100"/>
          <ac:cxnSpMkLst>
            <pc:docMk/>
            <pc:sldMk cId="1575848840" sldId="274"/>
            <ac:cxnSpMk id="46" creationId="{DAEEE336-D4DD-4D26-7DDC-67B3B480B5C1}"/>
          </ac:cxnSpMkLst>
        </pc:cxnChg>
        <pc:cxnChg chg="add mod">
          <ac:chgData name="Fynn Kiley" userId="a95a626c-49b9-4a88-842f-cbe564836849" providerId="ADAL" clId="{EC207057-111B-4671-899D-1F5D132DA37E}" dt="2025-06-08T15:34:26.765" v="281" actId="14100"/>
          <ac:cxnSpMkLst>
            <pc:docMk/>
            <pc:sldMk cId="1575848840" sldId="274"/>
            <ac:cxnSpMk id="49" creationId="{92605A8A-59A4-C0D5-B190-5171C79687C7}"/>
          </ac:cxnSpMkLst>
        </pc:cxnChg>
        <pc:cxnChg chg="add mod">
          <ac:chgData name="Fynn Kiley" userId="a95a626c-49b9-4a88-842f-cbe564836849" providerId="ADAL" clId="{EC207057-111B-4671-899D-1F5D132DA37E}" dt="2025-06-08T15:42:27.892" v="409" actId="1076"/>
          <ac:cxnSpMkLst>
            <pc:docMk/>
            <pc:sldMk cId="1575848840" sldId="274"/>
            <ac:cxnSpMk id="56" creationId="{21D83CA6-5638-6142-90EC-BAEC4EA46C00}"/>
          </ac:cxnSpMkLst>
        </pc:cxnChg>
        <pc:cxnChg chg="add mod">
          <ac:chgData name="Fynn Kiley" userId="a95a626c-49b9-4a88-842f-cbe564836849" providerId="ADAL" clId="{EC207057-111B-4671-899D-1F5D132DA37E}" dt="2025-06-08T15:42:25.053" v="408" actId="1076"/>
          <ac:cxnSpMkLst>
            <pc:docMk/>
            <pc:sldMk cId="1575848840" sldId="274"/>
            <ac:cxnSpMk id="60" creationId="{FF6B812B-9F7D-6886-AF7A-3D1FE871103E}"/>
          </ac:cxnSpMkLst>
        </pc:cxnChg>
        <pc:cxnChg chg="add mod">
          <ac:chgData name="Fynn Kiley" userId="a95a626c-49b9-4a88-842f-cbe564836849" providerId="ADAL" clId="{EC207057-111B-4671-899D-1F5D132DA37E}" dt="2025-06-08T15:42:30.280" v="410" actId="1076"/>
          <ac:cxnSpMkLst>
            <pc:docMk/>
            <pc:sldMk cId="1575848840" sldId="274"/>
            <ac:cxnSpMk id="61" creationId="{2AB88CE4-C8CD-E488-A86F-3021F00C9D03}"/>
          </ac:cxnSpMkLst>
        </pc:cxnChg>
        <pc:cxnChg chg="add mod">
          <ac:chgData name="Fynn Kiley" userId="a95a626c-49b9-4a88-842f-cbe564836849" providerId="ADAL" clId="{EC207057-111B-4671-899D-1F5D132DA37E}" dt="2025-06-08T15:36:53.892" v="353" actId="1076"/>
          <ac:cxnSpMkLst>
            <pc:docMk/>
            <pc:sldMk cId="1575848840" sldId="274"/>
            <ac:cxnSpMk id="62" creationId="{E28D25AC-FC39-B080-78B3-690DF4813CDB}"/>
          </ac:cxnSpMkLst>
        </pc:cxnChg>
        <pc:cxnChg chg="add mod">
          <ac:chgData name="Fynn Kiley" userId="a95a626c-49b9-4a88-842f-cbe564836849" providerId="ADAL" clId="{EC207057-111B-4671-899D-1F5D132DA37E}" dt="2025-06-08T15:36:56.765" v="355" actId="1076"/>
          <ac:cxnSpMkLst>
            <pc:docMk/>
            <pc:sldMk cId="1575848840" sldId="274"/>
            <ac:cxnSpMk id="63" creationId="{04C0988F-50C8-9524-4762-D1221B7DEB2D}"/>
          </ac:cxnSpMkLst>
        </pc:cxnChg>
        <pc:cxnChg chg="add mod">
          <ac:chgData name="Fynn Kiley" userId="a95a626c-49b9-4a88-842f-cbe564836849" providerId="ADAL" clId="{EC207057-111B-4671-899D-1F5D132DA37E}" dt="2025-06-08T15:42:16.339" v="406" actId="1076"/>
          <ac:cxnSpMkLst>
            <pc:docMk/>
            <pc:sldMk cId="1575848840" sldId="274"/>
            <ac:cxnSpMk id="72" creationId="{D3B031B1-22EB-971E-396F-61CD88C7B72E}"/>
          </ac:cxnSpMkLst>
        </pc:cxnChg>
        <pc:cxnChg chg="add del mod">
          <ac:chgData name="Fynn Kiley" userId="a95a626c-49b9-4a88-842f-cbe564836849" providerId="ADAL" clId="{EC207057-111B-4671-899D-1F5D132DA37E}" dt="2025-06-08T15:41:47.726" v="400" actId="478"/>
          <ac:cxnSpMkLst>
            <pc:docMk/>
            <pc:sldMk cId="1575848840" sldId="274"/>
            <ac:cxnSpMk id="75" creationId="{D52BF282-8ED4-5051-C83A-16B94CA4BA0C}"/>
          </ac:cxnSpMkLst>
        </pc:cxnChg>
        <pc:cxnChg chg="add mod">
          <ac:chgData name="Fynn Kiley" userId="a95a626c-49b9-4a88-842f-cbe564836849" providerId="ADAL" clId="{EC207057-111B-4671-899D-1F5D132DA37E}" dt="2025-06-08T15:40:15.061" v="382" actId="14100"/>
          <ac:cxnSpMkLst>
            <pc:docMk/>
            <pc:sldMk cId="1575848840" sldId="274"/>
            <ac:cxnSpMk id="80" creationId="{3A9ACEAC-AD67-C120-B2C4-07124B7D9EC8}"/>
          </ac:cxnSpMkLst>
        </pc:cxnChg>
        <pc:cxnChg chg="add mod">
          <ac:chgData name="Fynn Kiley" userId="a95a626c-49b9-4a88-842f-cbe564836849" providerId="ADAL" clId="{EC207057-111B-4671-899D-1F5D132DA37E}" dt="2025-06-08T15:43:39.626" v="424" actId="1076"/>
          <ac:cxnSpMkLst>
            <pc:docMk/>
            <pc:sldMk cId="1575848840" sldId="274"/>
            <ac:cxnSpMk id="94" creationId="{6F6E2FFB-7C8C-BA54-F7AB-9B35A86A6AFC}"/>
          </ac:cxnSpMkLst>
        </pc:cxnChg>
        <pc:cxnChg chg="add mod">
          <ac:chgData name="Fynn Kiley" userId="a95a626c-49b9-4a88-842f-cbe564836849" providerId="ADAL" clId="{EC207057-111B-4671-899D-1F5D132DA37E}" dt="2025-06-08T15:43:04.298" v="419" actId="1076"/>
          <ac:cxnSpMkLst>
            <pc:docMk/>
            <pc:sldMk cId="1575848840" sldId="274"/>
            <ac:cxnSpMk id="96" creationId="{99BC5EA0-1EFB-9C53-D42D-68E17A460DB2}"/>
          </ac:cxnSpMkLst>
        </pc:cxnChg>
        <pc:cxnChg chg="add mod">
          <ac:chgData name="Fynn Kiley" userId="a95a626c-49b9-4a88-842f-cbe564836849" providerId="ADAL" clId="{EC207057-111B-4671-899D-1F5D132DA37E}" dt="2025-06-08T15:43:16.242" v="421" actId="1076"/>
          <ac:cxnSpMkLst>
            <pc:docMk/>
            <pc:sldMk cId="1575848840" sldId="274"/>
            <ac:cxnSpMk id="97" creationId="{CC04AEBD-B949-2619-D04C-3D2BB82C089C}"/>
          </ac:cxnSpMkLst>
        </pc:cxnChg>
        <pc:cxnChg chg="add mod">
          <ac:chgData name="Fynn Kiley" userId="a95a626c-49b9-4a88-842f-cbe564836849" providerId="ADAL" clId="{EC207057-111B-4671-899D-1F5D132DA37E}" dt="2025-06-08T15:44:09.733" v="427" actId="1076"/>
          <ac:cxnSpMkLst>
            <pc:docMk/>
            <pc:sldMk cId="1575848840" sldId="274"/>
            <ac:cxnSpMk id="98" creationId="{CF3A9384-24C4-0B37-BC92-4063D5CAFEB5}"/>
          </ac:cxnSpMkLst>
        </pc:cxnChg>
      </pc:sldChg>
      <pc:sldChg chg="addSp modSp new mod">
        <pc:chgData name="Fynn Kiley" userId="a95a626c-49b9-4a88-842f-cbe564836849" providerId="ADAL" clId="{EC207057-111B-4671-899D-1F5D132DA37E}" dt="2025-06-08T15:48:19.721" v="602" actId="14100"/>
        <pc:sldMkLst>
          <pc:docMk/>
          <pc:sldMk cId="4085583944" sldId="275"/>
        </pc:sldMkLst>
        <pc:spChg chg="mod">
          <ac:chgData name="Fynn Kiley" userId="a95a626c-49b9-4a88-842f-cbe564836849" providerId="ADAL" clId="{EC207057-111B-4671-899D-1F5D132DA37E}" dt="2025-06-08T15:45:11.377" v="476" actId="20577"/>
          <ac:spMkLst>
            <pc:docMk/>
            <pc:sldMk cId="4085583944" sldId="275"/>
            <ac:spMk id="2" creationId="{C596B901-13A3-6897-688B-35AD6847AD0D}"/>
          </ac:spMkLst>
        </pc:spChg>
        <pc:spChg chg="add mod">
          <ac:chgData name="Fynn Kiley" userId="a95a626c-49b9-4a88-842f-cbe564836849" providerId="ADAL" clId="{EC207057-111B-4671-899D-1F5D132DA37E}" dt="2025-06-08T15:45:19.813" v="477"/>
          <ac:spMkLst>
            <pc:docMk/>
            <pc:sldMk cId="4085583944" sldId="275"/>
            <ac:spMk id="3" creationId="{ACC65ED1-92A1-EF14-C584-2F786D7EDF27}"/>
          </ac:spMkLst>
        </pc:spChg>
        <pc:spChg chg="add mod">
          <ac:chgData name="Fynn Kiley" userId="a95a626c-49b9-4a88-842f-cbe564836849" providerId="ADAL" clId="{EC207057-111B-4671-899D-1F5D132DA37E}" dt="2025-06-08T15:45:19.813" v="477"/>
          <ac:spMkLst>
            <pc:docMk/>
            <pc:sldMk cId="4085583944" sldId="275"/>
            <ac:spMk id="4" creationId="{5C012506-5074-780A-E3A3-D9635DDA2562}"/>
          </ac:spMkLst>
        </pc:spChg>
        <pc:spChg chg="add mod">
          <ac:chgData name="Fynn Kiley" userId="a95a626c-49b9-4a88-842f-cbe564836849" providerId="ADAL" clId="{EC207057-111B-4671-899D-1F5D132DA37E}" dt="2025-06-08T15:45:19.813" v="477"/>
          <ac:spMkLst>
            <pc:docMk/>
            <pc:sldMk cId="4085583944" sldId="275"/>
            <ac:spMk id="5" creationId="{3F96EABF-7464-8CAA-A452-7111F21CEEA2}"/>
          </ac:spMkLst>
        </pc:spChg>
        <pc:spChg chg="add mod">
          <ac:chgData name="Fynn Kiley" userId="a95a626c-49b9-4a88-842f-cbe564836849" providerId="ADAL" clId="{EC207057-111B-4671-899D-1F5D132DA37E}" dt="2025-06-08T15:45:19.813" v="477"/>
          <ac:spMkLst>
            <pc:docMk/>
            <pc:sldMk cId="4085583944" sldId="275"/>
            <ac:spMk id="6" creationId="{944EA1B6-E09A-B11C-5330-00229DEA4E4B}"/>
          </ac:spMkLst>
        </pc:spChg>
        <pc:spChg chg="add mod">
          <ac:chgData name="Fynn Kiley" userId="a95a626c-49b9-4a88-842f-cbe564836849" providerId="ADAL" clId="{EC207057-111B-4671-899D-1F5D132DA37E}" dt="2025-06-08T15:45:19.813" v="477"/>
          <ac:spMkLst>
            <pc:docMk/>
            <pc:sldMk cId="4085583944" sldId="275"/>
            <ac:spMk id="7" creationId="{F16F011A-4228-3322-1235-D3FE37BB374C}"/>
          </ac:spMkLst>
        </pc:spChg>
        <pc:spChg chg="add mod">
          <ac:chgData name="Fynn Kiley" userId="a95a626c-49b9-4a88-842f-cbe564836849" providerId="ADAL" clId="{EC207057-111B-4671-899D-1F5D132DA37E}" dt="2025-06-08T15:47:04.443" v="582" actId="1076"/>
          <ac:spMkLst>
            <pc:docMk/>
            <pc:sldMk cId="4085583944" sldId="275"/>
            <ac:spMk id="8" creationId="{D1945EFE-5735-75E7-FFE4-D215109C46D2}"/>
          </ac:spMkLst>
        </pc:spChg>
        <pc:spChg chg="add mod">
          <ac:chgData name="Fynn Kiley" userId="a95a626c-49b9-4a88-842f-cbe564836849" providerId="ADAL" clId="{EC207057-111B-4671-899D-1F5D132DA37E}" dt="2025-06-08T15:47:22.218" v="589" actId="1076"/>
          <ac:spMkLst>
            <pc:docMk/>
            <pc:sldMk cId="4085583944" sldId="275"/>
            <ac:spMk id="9" creationId="{A6FA9C52-40EB-2AF6-81D3-C2E960C578AE}"/>
          </ac:spMkLst>
        </pc:spChg>
        <pc:cxnChg chg="add mod">
          <ac:chgData name="Fynn Kiley" userId="a95a626c-49b9-4a88-842f-cbe564836849" providerId="ADAL" clId="{EC207057-111B-4671-899D-1F5D132DA37E}" dt="2025-06-08T15:48:19.721" v="602" actId="14100"/>
          <ac:cxnSpMkLst>
            <pc:docMk/>
            <pc:sldMk cId="4085583944" sldId="275"/>
            <ac:cxnSpMk id="11" creationId="{45AE2225-E496-9654-6D76-A81F73E18B85}"/>
          </ac:cxnSpMkLst>
        </pc:cxnChg>
        <pc:cxnChg chg="add mod">
          <ac:chgData name="Fynn Kiley" userId="a95a626c-49b9-4a88-842f-cbe564836849" providerId="ADAL" clId="{EC207057-111B-4671-899D-1F5D132DA37E}" dt="2025-06-08T15:47:59.016" v="594" actId="14100"/>
          <ac:cxnSpMkLst>
            <pc:docMk/>
            <pc:sldMk cId="4085583944" sldId="275"/>
            <ac:cxnSpMk id="12" creationId="{93A13454-CE34-BECF-A99D-464A9C841E11}"/>
          </ac:cxnSpMkLst>
        </pc:cxnChg>
        <pc:cxnChg chg="add mod">
          <ac:chgData name="Fynn Kiley" userId="a95a626c-49b9-4a88-842f-cbe564836849" providerId="ADAL" clId="{EC207057-111B-4671-899D-1F5D132DA37E}" dt="2025-06-08T15:48:14.423" v="600" actId="14100"/>
          <ac:cxnSpMkLst>
            <pc:docMk/>
            <pc:sldMk cId="4085583944" sldId="275"/>
            <ac:cxnSpMk id="15" creationId="{716BF5F0-9525-582C-EC25-EE25497EE850}"/>
          </ac:cxnSpMkLst>
        </pc:cxnChg>
        <pc:cxnChg chg="add mod">
          <ac:chgData name="Fynn Kiley" userId="a95a626c-49b9-4a88-842f-cbe564836849" providerId="ADAL" clId="{EC207057-111B-4671-899D-1F5D132DA37E}" dt="2025-06-08T15:48:09.728" v="598" actId="14100"/>
          <ac:cxnSpMkLst>
            <pc:docMk/>
            <pc:sldMk cId="4085583944" sldId="275"/>
            <ac:cxnSpMk id="21" creationId="{4B38C127-8640-7D3E-E172-8732B8CC9585}"/>
          </ac:cxnSpMkLst>
        </pc:cxnChg>
        <pc:cxnChg chg="add mod">
          <ac:chgData name="Fynn Kiley" userId="a95a626c-49b9-4a88-842f-cbe564836849" providerId="ADAL" clId="{EC207057-111B-4671-899D-1F5D132DA37E}" dt="2025-06-08T15:48:05.509" v="596" actId="14100"/>
          <ac:cxnSpMkLst>
            <pc:docMk/>
            <pc:sldMk cId="4085583944" sldId="275"/>
            <ac:cxnSpMk id="24" creationId="{05DFC113-0D4F-7EA2-73AF-7FE77CC6B4C0}"/>
          </ac:cxnSpMkLst>
        </pc:cxnChg>
      </pc:sldChg>
      <pc:sldChg chg="addSp modSp new mod">
        <pc:chgData name="Fynn Kiley" userId="a95a626c-49b9-4a88-842f-cbe564836849" providerId="ADAL" clId="{EC207057-111B-4671-899D-1F5D132DA37E}" dt="2025-06-08T15:50:27.516" v="630" actId="1076"/>
        <pc:sldMkLst>
          <pc:docMk/>
          <pc:sldMk cId="3856774584" sldId="276"/>
        </pc:sldMkLst>
        <pc:spChg chg="mod">
          <ac:chgData name="Fynn Kiley" userId="a95a626c-49b9-4a88-842f-cbe564836849" providerId="ADAL" clId="{EC207057-111B-4671-899D-1F5D132DA37E}" dt="2025-06-08T15:50:16.376" v="628" actId="20577"/>
          <ac:spMkLst>
            <pc:docMk/>
            <pc:sldMk cId="3856774584" sldId="276"/>
            <ac:spMk id="2" creationId="{B216B3AB-9DE2-40E0-D0A2-E8C90D183003}"/>
          </ac:spMkLst>
        </pc:spChg>
        <pc:picChg chg="add mod">
          <ac:chgData name="Fynn Kiley" userId="a95a626c-49b9-4a88-842f-cbe564836849" providerId="ADAL" clId="{EC207057-111B-4671-899D-1F5D132DA37E}" dt="2025-06-08T15:50:27.516" v="630" actId="1076"/>
          <ac:picMkLst>
            <pc:docMk/>
            <pc:sldMk cId="3856774584" sldId="276"/>
            <ac:picMk id="3" creationId="{EDB20A2D-3A6E-14D9-FCFD-15AF4325F0AD}"/>
          </ac:picMkLst>
        </pc:picChg>
      </pc:sldChg>
      <pc:sldChg chg="delSp modSp add mod">
        <pc:chgData name="Fynn Kiley" userId="a95a626c-49b9-4a88-842f-cbe564836849" providerId="ADAL" clId="{EC207057-111B-4671-899D-1F5D132DA37E}" dt="2025-06-08T15:51:20.170" v="645" actId="478"/>
        <pc:sldMkLst>
          <pc:docMk/>
          <pc:sldMk cId="320800439" sldId="277"/>
        </pc:sldMkLst>
        <pc:spChg chg="mod">
          <ac:chgData name="Fynn Kiley" userId="a95a626c-49b9-4a88-842f-cbe564836849" providerId="ADAL" clId="{EC207057-111B-4671-899D-1F5D132DA37E}" dt="2025-06-08T15:51:18.535" v="644" actId="20577"/>
          <ac:spMkLst>
            <pc:docMk/>
            <pc:sldMk cId="320800439" sldId="277"/>
            <ac:spMk id="2" creationId="{6FA11EB4-4927-7A3C-21C5-8245F443B8A9}"/>
          </ac:spMkLst>
        </pc:spChg>
      </pc:sldChg>
      <pc:sldChg chg="addSp delSp modSp new mod">
        <pc:chgData name="Fynn Kiley" userId="a95a626c-49b9-4a88-842f-cbe564836849" providerId="ADAL" clId="{EC207057-111B-4671-899D-1F5D132DA37E}" dt="2025-06-08T15:59:36.619" v="998" actId="20577"/>
        <pc:sldMkLst>
          <pc:docMk/>
          <pc:sldMk cId="978048421" sldId="278"/>
        </pc:sldMkLst>
        <pc:spChg chg="mod">
          <ac:chgData name="Fynn Kiley" userId="a95a626c-49b9-4a88-842f-cbe564836849" providerId="ADAL" clId="{EC207057-111B-4671-899D-1F5D132DA37E}" dt="2025-06-08T15:51:32.952" v="678" actId="20577"/>
          <ac:spMkLst>
            <pc:docMk/>
            <pc:sldMk cId="978048421" sldId="278"/>
            <ac:spMk id="2" creationId="{657867EF-0914-ECD2-F52F-82FA5AB3DA71}"/>
          </ac:spMkLst>
        </pc:spChg>
        <pc:spChg chg="mod">
          <ac:chgData name="Fynn Kiley" userId="a95a626c-49b9-4a88-842f-cbe564836849" providerId="ADAL" clId="{EC207057-111B-4671-899D-1F5D132DA37E}" dt="2025-06-08T15:59:36.619" v="998" actId="20577"/>
          <ac:spMkLst>
            <pc:docMk/>
            <pc:sldMk cId="978048421" sldId="278"/>
            <ac:spMk id="4" creationId="{F94FE7D6-6E84-EA7A-6EED-0FD556DE87F7}"/>
          </ac:spMkLst>
        </pc:spChg>
        <pc:spChg chg="add mod">
          <ac:chgData name="Fynn Kiley" userId="a95a626c-49b9-4a88-842f-cbe564836849" providerId="ADAL" clId="{EC207057-111B-4671-899D-1F5D132DA37E}" dt="2025-06-08T15:57:06.204" v="738" actId="1076"/>
          <ac:spMkLst>
            <pc:docMk/>
            <pc:sldMk cId="978048421" sldId="278"/>
            <ac:spMk id="5" creationId="{9F938F89-9BB7-253A-F492-37C4D88F7666}"/>
          </ac:spMkLst>
        </pc:spChg>
        <pc:spChg chg="add mod">
          <ac:chgData name="Fynn Kiley" userId="a95a626c-49b9-4a88-842f-cbe564836849" providerId="ADAL" clId="{EC207057-111B-4671-899D-1F5D132DA37E}" dt="2025-06-08T15:57:24.728" v="771" actId="20577"/>
          <ac:spMkLst>
            <pc:docMk/>
            <pc:sldMk cId="978048421" sldId="278"/>
            <ac:spMk id="6" creationId="{82639C71-EF3D-E0FE-08B2-F76FF55A8A1C}"/>
          </ac:spMkLst>
        </pc:spChg>
        <pc:spChg chg="add mod">
          <ac:chgData name="Fynn Kiley" userId="a95a626c-49b9-4a88-842f-cbe564836849" providerId="ADAL" clId="{EC207057-111B-4671-899D-1F5D132DA37E}" dt="2025-06-08T15:57:41.589" v="787" actId="1076"/>
          <ac:spMkLst>
            <pc:docMk/>
            <pc:sldMk cId="978048421" sldId="278"/>
            <ac:spMk id="7" creationId="{4562F0AA-9584-6BAE-9B31-37DF568CD133}"/>
          </ac:spMkLst>
        </pc:spChg>
        <pc:spChg chg="add mod">
          <ac:chgData name="Fynn Kiley" userId="a95a626c-49b9-4a88-842f-cbe564836849" providerId="ADAL" clId="{EC207057-111B-4671-899D-1F5D132DA37E}" dt="2025-06-08T15:57:59.582" v="828" actId="1076"/>
          <ac:spMkLst>
            <pc:docMk/>
            <pc:sldMk cId="978048421" sldId="278"/>
            <ac:spMk id="8" creationId="{27BA0837-342E-AD63-8B70-FF96361323FE}"/>
          </ac:spMkLst>
        </pc:spChg>
        <pc:spChg chg="add mod">
          <ac:chgData name="Fynn Kiley" userId="a95a626c-49b9-4a88-842f-cbe564836849" providerId="ADAL" clId="{EC207057-111B-4671-899D-1F5D132DA37E}" dt="2025-06-08T15:58:19.716" v="861" actId="20577"/>
          <ac:spMkLst>
            <pc:docMk/>
            <pc:sldMk cId="978048421" sldId="278"/>
            <ac:spMk id="9" creationId="{F5D4A4A6-5D48-9E5B-0713-57BD93F9E846}"/>
          </ac:spMkLst>
        </pc:spChg>
        <pc:spChg chg="add mod">
          <ac:chgData name="Fynn Kiley" userId="a95a626c-49b9-4a88-842f-cbe564836849" providerId="ADAL" clId="{EC207057-111B-4671-899D-1F5D132DA37E}" dt="2025-06-08T15:59:01.619" v="953" actId="1076"/>
          <ac:spMkLst>
            <pc:docMk/>
            <pc:sldMk cId="978048421" sldId="278"/>
            <ac:spMk id="10" creationId="{50CE325F-01EC-E0C5-F210-344C8DF8CEF8}"/>
          </ac:spMkLst>
        </pc:spChg>
        <pc:spChg chg="add mod">
          <ac:chgData name="Fynn Kiley" userId="a95a626c-49b9-4a88-842f-cbe564836849" providerId="ADAL" clId="{EC207057-111B-4671-899D-1F5D132DA37E}" dt="2025-06-08T15:59:18.730" v="988" actId="1076"/>
          <ac:spMkLst>
            <pc:docMk/>
            <pc:sldMk cId="978048421" sldId="278"/>
            <ac:spMk id="11" creationId="{350553D4-B26B-DD92-C1F7-3B925F32A490}"/>
          </ac:spMkLst>
        </pc:spChg>
      </pc:sldChg>
      <pc:sldChg chg="addSp delSp modSp new mod">
        <pc:chgData name="Fynn Kiley" userId="a95a626c-49b9-4a88-842f-cbe564836849" providerId="ADAL" clId="{EC207057-111B-4671-899D-1F5D132DA37E}" dt="2025-06-08T16:06:24.220" v="1281" actId="20577"/>
        <pc:sldMkLst>
          <pc:docMk/>
          <pc:sldMk cId="513838732" sldId="279"/>
        </pc:sldMkLst>
        <pc:spChg chg="mod">
          <ac:chgData name="Fynn Kiley" userId="a95a626c-49b9-4a88-842f-cbe564836849" providerId="ADAL" clId="{EC207057-111B-4671-899D-1F5D132DA37E}" dt="2025-06-08T16:03:15.078" v="1001"/>
          <ac:spMkLst>
            <pc:docMk/>
            <pc:sldMk cId="513838732" sldId="279"/>
            <ac:spMk id="2" creationId="{3C5A46AD-A39E-AC13-E9DA-82664D2E8432}"/>
          </ac:spMkLst>
        </pc:spChg>
        <pc:spChg chg="mod">
          <ac:chgData name="Fynn Kiley" userId="a95a626c-49b9-4a88-842f-cbe564836849" providerId="ADAL" clId="{EC207057-111B-4671-899D-1F5D132DA37E}" dt="2025-06-08T16:03:26.774" v="1034" actId="20577"/>
          <ac:spMkLst>
            <pc:docMk/>
            <pc:sldMk cId="513838732" sldId="279"/>
            <ac:spMk id="4" creationId="{EC75BD9B-CAE4-1519-9171-1C064B8AE18B}"/>
          </ac:spMkLst>
        </pc:spChg>
        <pc:spChg chg="add mod">
          <ac:chgData name="Fynn Kiley" userId="a95a626c-49b9-4a88-842f-cbe564836849" providerId="ADAL" clId="{EC207057-111B-4671-899D-1F5D132DA37E}" dt="2025-06-08T16:04:09.917" v="1087" actId="1076"/>
          <ac:spMkLst>
            <pc:docMk/>
            <pc:sldMk cId="513838732" sldId="279"/>
            <ac:spMk id="5" creationId="{73AAA94E-BAC2-4BF9-8B60-D9BFC213AC63}"/>
          </ac:spMkLst>
        </pc:spChg>
        <pc:spChg chg="add mod">
          <ac:chgData name="Fynn Kiley" userId="a95a626c-49b9-4a88-842f-cbe564836849" providerId="ADAL" clId="{EC207057-111B-4671-899D-1F5D132DA37E}" dt="2025-06-08T16:04:29.341" v="1124" actId="1076"/>
          <ac:spMkLst>
            <pc:docMk/>
            <pc:sldMk cId="513838732" sldId="279"/>
            <ac:spMk id="6" creationId="{899A5679-CD4B-9E76-04D6-8563E955217E}"/>
          </ac:spMkLst>
        </pc:spChg>
        <pc:spChg chg="add mod">
          <ac:chgData name="Fynn Kiley" userId="a95a626c-49b9-4a88-842f-cbe564836849" providerId="ADAL" clId="{EC207057-111B-4671-899D-1F5D132DA37E}" dt="2025-06-08T16:05:21.813" v="1151" actId="20577"/>
          <ac:spMkLst>
            <pc:docMk/>
            <pc:sldMk cId="513838732" sldId="279"/>
            <ac:spMk id="7" creationId="{92D4BB0B-CC7B-10B1-A34D-EBC6CC6B8ADF}"/>
          </ac:spMkLst>
        </pc:spChg>
        <pc:spChg chg="add mod">
          <ac:chgData name="Fynn Kiley" userId="a95a626c-49b9-4a88-842f-cbe564836849" providerId="ADAL" clId="{EC207057-111B-4671-899D-1F5D132DA37E}" dt="2025-06-08T16:05:42.453" v="1200" actId="1076"/>
          <ac:spMkLst>
            <pc:docMk/>
            <pc:sldMk cId="513838732" sldId="279"/>
            <ac:spMk id="8" creationId="{B8C271C8-E59F-C4CF-2DAA-251A3BB1E060}"/>
          </ac:spMkLst>
        </pc:spChg>
        <pc:spChg chg="add mod">
          <ac:chgData name="Fynn Kiley" userId="a95a626c-49b9-4a88-842f-cbe564836849" providerId="ADAL" clId="{EC207057-111B-4671-899D-1F5D132DA37E}" dt="2025-06-08T16:06:02.380" v="1243" actId="1076"/>
          <ac:spMkLst>
            <pc:docMk/>
            <pc:sldMk cId="513838732" sldId="279"/>
            <ac:spMk id="9" creationId="{003D0EDC-8B95-79DC-4ED4-3A2E04C34076}"/>
          </ac:spMkLst>
        </pc:spChg>
        <pc:spChg chg="add mod">
          <ac:chgData name="Fynn Kiley" userId="a95a626c-49b9-4a88-842f-cbe564836849" providerId="ADAL" clId="{EC207057-111B-4671-899D-1F5D132DA37E}" dt="2025-06-08T16:06:24.220" v="1281" actId="20577"/>
          <ac:spMkLst>
            <pc:docMk/>
            <pc:sldMk cId="513838732" sldId="279"/>
            <ac:spMk id="10" creationId="{349CF0EE-BF49-A84B-C740-1385DE4C81B0}"/>
          </ac:spMkLst>
        </pc:spChg>
      </pc:sldChg>
      <pc:sldChg chg="addSp delSp modSp new mod">
        <pc:chgData name="Fynn Kiley" userId="a95a626c-49b9-4a88-842f-cbe564836849" providerId="ADAL" clId="{EC207057-111B-4671-899D-1F5D132DA37E}" dt="2025-06-08T16:08:27.311" v="1397" actId="20577"/>
        <pc:sldMkLst>
          <pc:docMk/>
          <pc:sldMk cId="2997328421" sldId="280"/>
        </pc:sldMkLst>
        <pc:spChg chg="mod">
          <ac:chgData name="Fynn Kiley" userId="a95a626c-49b9-4a88-842f-cbe564836849" providerId="ADAL" clId="{EC207057-111B-4671-899D-1F5D132DA37E}" dt="2025-06-08T16:06:44.970" v="1284"/>
          <ac:spMkLst>
            <pc:docMk/>
            <pc:sldMk cId="2997328421" sldId="280"/>
            <ac:spMk id="2" creationId="{48369B3F-47B5-96EC-21C0-0FEB47A92156}"/>
          </ac:spMkLst>
        </pc:spChg>
        <pc:spChg chg="mod">
          <ac:chgData name="Fynn Kiley" userId="a95a626c-49b9-4a88-842f-cbe564836849" providerId="ADAL" clId="{EC207057-111B-4671-899D-1F5D132DA37E}" dt="2025-06-08T16:06:56.865" v="1331" actId="14100"/>
          <ac:spMkLst>
            <pc:docMk/>
            <pc:sldMk cId="2997328421" sldId="280"/>
            <ac:spMk id="4" creationId="{B044E3EE-7B6E-FD76-6424-196546F6A5DC}"/>
          </ac:spMkLst>
        </pc:spChg>
        <pc:spChg chg="add mod">
          <ac:chgData name="Fynn Kiley" userId="a95a626c-49b9-4a88-842f-cbe564836849" providerId="ADAL" clId="{EC207057-111B-4671-899D-1F5D132DA37E}" dt="2025-06-08T16:07:48.453" v="1365" actId="20577"/>
          <ac:spMkLst>
            <pc:docMk/>
            <pc:sldMk cId="2997328421" sldId="280"/>
            <ac:spMk id="5" creationId="{78AB5234-C280-4CA2-1D2A-128316AF272E}"/>
          </ac:spMkLst>
        </pc:spChg>
        <pc:spChg chg="add mod">
          <ac:chgData name="Fynn Kiley" userId="a95a626c-49b9-4a88-842f-cbe564836849" providerId="ADAL" clId="{EC207057-111B-4671-899D-1F5D132DA37E}" dt="2025-06-08T16:08:16.115" v="1387" actId="20577"/>
          <ac:spMkLst>
            <pc:docMk/>
            <pc:sldMk cId="2997328421" sldId="280"/>
            <ac:spMk id="6" creationId="{6C2EC629-7D98-61E1-35E0-64FC375DB8C7}"/>
          </ac:spMkLst>
        </pc:spChg>
        <pc:spChg chg="add mod">
          <ac:chgData name="Fynn Kiley" userId="a95a626c-49b9-4a88-842f-cbe564836849" providerId="ADAL" clId="{EC207057-111B-4671-899D-1F5D132DA37E}" dt="2025-06-08T16:07:53.445" v="1366" actId="1076"/>
          <ac:spMkLst>
            <pc:docMk/>
            <pc:sldMk cId="2997328421" sldId="280"/>
            <ac:spMk id="7" creationId="{DF3D5470-7466-1B97-CF91-B6B4609F23A6}"/>
          </ac:spMkLst>
        </pc:spChg>
        <pc:spChg chg="add mod">
          <ac:chgData name="Fynn Kiley" userId="a95a626c-49b9-4a88-842f-cbe564836849" providerId="ADAL" clId="{EC207057-111B-4671-899D-1F5D132DA37E}" dt="2025-06-08T16:08:21.434" v="1391" actId="20577"/>
          <ac:spMkLst>
            <pc:docMk/>
            <pc:sldMk cId="2997328421" sldId="280"/>
            <ac:spMk id="8" creationId="{C58CE570-14B3-1E51-AC42-ADD6A2DF28AF}"/>
          </ac:spMkLst>
        </pc:spChg>
        <pc:spChg chg="add mod">
          <ac:chgData name="Fynn Kiley" userId="a95a626c-49b9-4a88-842f-cbe564836849" providerId="ADAL" clId="{EC207057-111B-4671-899D-1F5D132DA37E}" dt="2025-06-08T16:08:27.311" v="1397" actId="20577"/>
          <ac:spMkLst>
            <pc:docMk/>
            <pc:sldMk cId="2997328421" sldId="280"/>
            <ac:spMk id="9" creationId="{6208B2AA-B005-84D9-3FE0-DCCE2815F571}"/>
          </ac:spMkLst>
        </pc:spChg>
      </pc:sldChg>
      <pc:sldChg chg="addSp delSp modSp new mod">
        <pc:chgData name="Fynn Kiley" userId="a95a626c-49b9-4a88-842f-cbe564836849" providerId="ADAL" clId="{EC207057-111B-4671-899D-1F5D132DA37E}" dt="2025-06-08T16:12:52.019" v="1688" actId="20577"/>
        <pc:sldMkLst>
          <pc:docMk/>
          <pc:sldMk cId="727297522" sldId="281"/>
        </pc:sldMkLst>
        <pc:spChg chg="mod">
          <ac:chgData name="Fynn Kiley" userId="a95a626c-49b9-4a88-842f-cbe564836849" providerId="ADAL" clId="{EC207057-111B-4671-899D-1F5D132DA37E}" dt="2025-06-08T16:08:45.187" v="1400"/>
          <ac:spMkLst>
            <pc:docMk/>
            <pc:sldMk cId="727297522" sldId="281"/>
            <ac:spMk id="2" creationId="{F9AB0EDF-701C-A6E8-AFF3-7F33A278C33C}"/>
          </ac:spMkLst>
        </pc:spChg>
        <pc:spChg chg="mod">
          <ac:chgData name="Fynn Kiley" userId="a95a626c-49b9-4a88-842f-cbe564836849" providerId="ADAL" clId="{EC207057-111B-4671-899D-1F5D132DA37E}" dt="2025-06-08T16:09:11.910" v="1430" actId="20577"/>
          <ac:spMkLst>
            <pc:docMk/>
            <pc:sldMk cId="727297522" sldId="281"/>
            <ac:spMk id="4" creationId="{499F68B7-03CE-9BBA-F333-06E411BD992E}"/>
          </ac:spMkLst>
        </pc:spChg>
        <pc:spChg chg="add mod">
          <ac:chgData name="Fynn Kiley" userId="a95a626c-49b9-4a88-842f-cbe564836849" providerId="ADAL" clId="{EC207057-111B-4671-899D-1F5D132DA37E}" dt="2025-06-08T16:10:31.450" v="1510" actId="1076"/>
          <ac:spMkLst>
            <pc:docMk/>
            <pc:sldMk cId="727297522" sldId="281"/>
            <ac:spMk id="5" creationId="{D62E7CC5-52F9-247A-4B08-13A77B6AF85B}"/>
          </ac:spMkLst>
        </pc:spChg>
        <pc:spChg chg="add mod">
          <ac:chgData name="Fynn Kiley" userId="a95a626c-49b9-4a88-842f-cbe564836849" providerId="ADAL" clId="{EC207057-111B-4671-899D-1F5D132DA37E}" dt="2025-06-08T16:10:54.849" v="1529" actId="1076"/>
          <ac:spMkLst>
            <pc:docMk/>
            <pc:sldMk cId="727297522" sldId="281"/>
            <ac:spMk id="6" creationId="{C7D7B76E-ADBC-7713-85FC-622299FDB941}"/>
          </ac:spMkLst>
        </pc:spChg>
        <pc:spChg chg="add mod">
          <ac:chgData name="Fynn Kiley" userId="a95a626c-49b9-4a88-842f-cbe564836849" providerId="ADAL" clId="{EC207057-111B-4671-899D-1F5D132DA37E}" dt="2025-06-08T16:11:11.400" v="1541" actId="1076"/>
          <ac:spMkLst>
            <pc:docMk/>
            <pc:sldMk cId="727297522" sldId="281"/>
            <ac:spMk id="7" creationId="{C7768584-239F-A7B0-3E1C-71E5B90BB7B2}"/>
          </ac:spMkLst>
        </pc:spChg>
        <pc:spChg chg="add mod">
          <ac:chgData name="Fynn Kiley" userId="a95a626c-49b9-4a88-842f-cbe564836849" providerId="ADAL" clId="{EC207057-111B-4671-899D-1F5D132DA37E}" dt="2025-06-08T16:11:26.351" v="1556" actId="14100"/>
          <ac:spMkLst>
            <pc:docMk/>
            <pc:sldMk cId="727297522" sldId="281"/>
            <ac:spMk id="8" creationId="{3C58C2D3-9A20-4C40-EC5A-B44F5C4EEE95}"/>
          </ac:spMkLst>
        </pc:spChg>
        <pc:spChg chg="add mod">
          <ac:chgData name="Fynn Kiley" userId="a95a626c-49b9-4a88-842f-cbe564836849" providerId="ADAL" clId="{EC207057-111B-4671-899D-1F5D132DA37E}" dt="2025-06-08T16:11:40.493" v="1584" actId="14100"/>
          <ac:spMkLst>
            <pc:docMk/>
            <pc:sldMk cId="727297522" sldId="281"/>
            <ac:spMk id="9" creationId="{DF22BFA0-D2C8-95F5-00C8-C128A8270B69}"/>
          </ac:spMkLst>
        </pc:spChg>
        <pc:spChg chg="add mod">
          <ac:chgData name="Fynn Kiley" userId="a95a626c-49b9-4a88-842f-cbe564836849" providerId="ADAL" clId="{EC207057-111B-4671-899D-1F5D132DA37E}" dt="2025-06-08T16:11:59.482" v="1606" actId="1076"/>
          <ac:spMkLst>
            <pc:docMk/>
            <pc:sldMk cId="727297522" sldId="281"/>
            <ac:spMk id="10" creationId="{D775C734-D64B-92AA-37C5-F959F6B65FE9}"/>
          </ac:spMkLst>
        </pc:spChg>
        <pc:spChg chg="add mod">
          <ac:chgData name="Fynn Kiley" userId="a95a626c-49b9-4a88-842f-cbe564836849" providerId="ADAL" clId="{EC207057-111B-4671-899D-1F5D132DA37E}" dt="2025-06-08T16:12:20.688" v="1637" actId="1076"/>
          <ac:spMkLst>
            <pc:docMk/>
            <pc:sldMk cId="727297522" sldId="281"/>
            <ac:spMk id="11" creationId="{2104B28A-A1E9-3FC6-BED6-613EA4B6FF8E}"/>
          </ac:spMkLst>
        </pc:spChg>
        <pc:spChg chg="add mod">
          <ac:chgData name="Fynn Kiley" userId="a95a626c-49b9-4a88-842f-cbe564836849" providerId="ADAL" clId="{EC207057-111B-4671-899D-1F5D132DA37E}" dt="2025-06-08T16:12:32.383" v="1655" actId="20577"/>
          <ac:spMkLst>
            <pc:docMk/>
            <pc:sldMk cId="727297522" sldId="281"/>
            <ac:spMk id="12" creationId="{085C393B-B7A8-A3BA-51DD-E3CEB8B0E1A5}"/>
          </ac:spMkLst>
        </pc:spChg>
        <pc:spChg chg="add mod">
          <ac:chgData name="Fynn Kiley" userId="a95a626c-49b9-4a88-842f-cbe564836849" providerId="ADAL" clId="{EC207057-111B-4671-899D-1F5D132DA37E}" dt="2025-06-08T16:12:39.995" v="1668" actId="20577"/>
          <ac:spMkLst>
            <pc:docMk/>
            <pc:sldMk cId="727297522" sldId="281"/>
            <ac:spMk id="13" creationId="{86B261A8-E90E-EDEF-423A-7E50DE6C11DD}"/>
          </ac:spMkLst>
        </pc:spChg>
        <pc:spChg chg="add mod">
          <ac:chgData name="Fynn Kiley" userId="a95a626c-49b9-4a88-842f-cbe564836849" providerId="ADAL" clId="{EC207057-111B-4671-899D-1F5D132DA37E}" dt="2025-06-08T16:12:52.019" v="1688" actId="20577"/>
          <ac:spMkLst>
            <pc:docMk/>
            <pc:sldMk cId="727297522" sldId="281"/>
            <ac:spMk id="14" creationId="{BEC7B94A-FB3C-2D69-38AE-C154AA35BC61}"/>
          </ac:spMkLst>
        </pc:spChg>
      </pc:sldChg>
      <pc:sldChg chg="addSp delSp modSp new mod">
        <pc:chgData name="Fynn Kiley" userId="a95a626c-49b9-4a88-842f-cbe564836849" providerId="ADAL" clId="{EC207057-111B-4671-899D-1F5D132DA37E}" dt="2025-06-08T16:14:45.877" v="1716" actId="20577"/>
        <pc:sldMkLst>
          <pc:docMk/>
          <pc:sldMk cId="2703588127" sldId="282"/>
        </pc:sldMkLst>
        <pc:spChg chg="mod">
          <ac:chgData name="Fynn Kiley" userId="a95a626c-49b9-4a88-842f-cbe564836849" providerId="ADAL" clId="{EC207057-111B-4671-899D-1F5D132DA37E}" dt="2025-06-08T16:14:39.276" v="1693"/>
          <ac:spMkLst>
            <pc:docMk/>
            <pc:sldMk cId="2703588127" sldId="282"/>
            <ac:spMk id="2" creationId="{4A8F29E6-11C6-D8A8-8D6F-E5936B9AF4BC}"/>
          </ac:spMkLst>
        </pc:spChg>
        <pc:spChg chg="mod">
          <ac:chgData name="Fynn Kiley" userId="a95a626c-49b9-4a88-842f-cbe564836849" providerId="ADAL" clId="{EC207057-111B-4671-899D-1F5D132DA37E}" dt="2025-06-08T16:14:45.877" v="1716" actId="20577"/>
          <ac:spMkLst>
            <pc:docMk/>
            <pc:sldMk cId="2703588127" sldId="282"/>
            <ac:spMk id="4" creationId="{DB16FB28-923A-E3F4-872A-EFED54BD2D67}"/>
          </ac:spMkLst>
        </pc:spChg>
        <pc:spChg chg="add mod">
          <ac:chgData name="Fynn Kiley" userId="a95a626c-49b9-4a88-842f-cbe564836849" providerId="ADAL" clId="{EC207057-111B-4671-899D-1F5D132DA37E}" dt="2025-06-08T16:14:17.581" v="1692" actId="1076"/>
          <ac:spMkLst>
            <pc:docMk/>
            <pc:sldMk cId="2703588127" sldId="282"/>
            <ac:spMk id="5" creationId="{7F6F747D-ECF5-440B-67FF-57E145B6A681}"/>
          </ac:spMkLst>
        </pc:spChg>
        <pc:spChg chg="add mod">
          <ac:chgData name="Fynn Kiley" userId="a95a626c-49b9-4a88-842f-cbe564836849" providerId="ADAL" clId="{EC207057-111B-4671-899D-1F5D132DA37E}" dt="2025-06-08T16:14:17.581" v="1692" actId="1076"/>
          <ac:spMkLst>
            <pc:docMk/>
            <pc:sldMk cId="2703588127" sldId="282"/>
            <ac:spMk id="6" creationId="{6A1CE6C4-9802-423B-0FE3-A50DA7CE0F08}"/>
          </ac:spMkLst>
        </pc:spChg>
        <pc:spChg chg="add mod">
          <ac:chgData name="Fynn Kiley" userId="a95a626c-49b9-4a88-842f-cbe564836849" providerId="ADAL" clId="{EC207057-111B-4671-899D-1F5D132DA37E}" dt="2025-06-08T16:14:17.581" v="1692" actId="1076"/>
          <ac:spMkLst>
            <pc:docMk/>
            <pc:sldMk cId="2703588127" sldId="282"/>
            <ac:spMk id="9" creationId="{EF1E1B8C-1B8A-C3FF-72E8-B635FCD1820A}"/>
          </ac:spMkLst>
        </pc:spChg>
        <pc:spChg chg="add mod">
          <ac:chgData name="Fynn Kiley" userId="a95a626c-49b9-4a88-842f-cbe564836849" providerId="ADAL" clId="{EC207057-111B-4671-899D-1F5D132DA37E}" dt="2025-06-08T16:14:17.581" v="1692" actId="1076"/>
          <ac:spMkLst>
            <pc:docMk/>
            <pc:sldMk cId="2703588127" sldId="282"/>
            <ac:spMk id="10" creationId="{942CDA1F-A312-2B10-1FBC-FFBD1541B76E}"/>
          </ac:spMkLst>
        </pc:spChg>
        <pc:spChg chg="add mod">
          <ac:chgData name="Fynn Kiley" userId="a95a626c-49b9-4a88-842f-cbe564836849" providerId="ADAL" clId="{EC207057-111B-4671-899D-1F5D132DA37E}" dt="2025-06-08T16:14:17.581" v="1692" actId="1076"/>
          <ac:spMkLst>
            <pc:docMk/>
            <pc:sldMk cId="2703588127" sldId="282"/>
            <ac:spMk id="11" creationId="{2BD02C30-9147-DA38-0354-D4C1083E18F9}"/>
          </ac:spMkLst>
        </pc:spChg>
        <pc:spChg chg="add mod">
          <ac:chgData name="Fynn Kiley" userId="a95a626c-49b9-4a88-842f-cbe564836849" providerId="ADAL" clId="{EC207057-111B-4671-899D-1F5D132DA37E}" dt="2025-06-08T16:14:17.581" v="1692" actId="1076"/>
          <ac:spMkLst>
            <pc:docMk/>
            <pc:sldMk cId="2703588127" sldId="282"/>
            <ac:spMk id="12" creationId="{141B9567-C17F-ADD0-26E9-4DFEA7286BCF}"/>
          </ac:spMkLst>
        </pc:spChg>
        <pc:spChg chg="add mod">
          <ac:chgData name="Fynn Kiley" userId="a95a626c-49b9-4a88-842f-cbe564836849" providerId="ADAL" clId="{EC207057-111B-4671-899D-1F5D132DA37E}" dt="2025-06-08T16:14:17.581" v="1692" actId="1076"/>
          <ac:spMkLst>
            <pc:docMk/>
            <pc:sldMk cId="2703588127" sldId="282"/>
            <ac:spMk id="13" creationId="{C27DC3C0-F000-F570-1492-B3AAAC621EC3}"/>
          </ac:spMkLst>
        </pc:spChg>
        <pc:spChg chg="add mod">
          <ac:chgData name="Fynn Kiley" userId="a95a626c-49b9-4a88-842f-cbe564836849" providerId="ADAL" clId="{EC207057-111B-4671-899D-1F5D132DA37E}" dt="2025-06-08T16:14:17.581" v="1692" actId="1076"/>
          <ac:spMkLst>
            <pc:docMk/>
            <pc:sldMk cId="2703588127" sldId="282"/>
            <ac:spMk id="14" creationId="{9F2E4C7B-9D43-7F8D-9F29-67B11D182D16}"/>
          </ac:spMkLst>
        </pc:spChg>
        <pc:spChg chg="add mod">
          <ac:chgData name="Fynn Kiley" userId="a95a626c-49b9-4a88-842f-cbe564836849" providerId="ADAL" clId="{EC207057-111B-4671-899D-1F5D132DA37E}" dt="2025-06-08T16:14:17.581" v="1692" actId="1076"/>
          <ac:spMkLst>
            <pc:docMk/>
            <pc:sldMk cId="2703588127" sldId="282"/>
            <ac:spMk id="15" creationId="{BFDE0F2D-EA19-07BF-8894-848A6F56A0EB}"/>
          </ac:spMkLst>
        </pc:spChg>
        <pc:spChg chg="add mod">
          <ac:chgData name="Fynn Kiley" userId="a95a626c-49b9-4a88-842f-cbe564836849" providerId="ADAL" clId="{EC207057-111B-4671-899D-1F5D132DA37E}" dt="2025-06-08T16:14:17.581" v="1692" actId="1076"/>
          <ac:spMkLst>
            <pc:docMk/>
            <pc:sldMk cId="2703588127" sldId="282"/>
            <ac:spMk id="16" creationId="{1384EB1E-97D1-AB92-B190-59C9DEF5F1BF}"/>
          </ac:spMkLst>
        </pc:spChg>
      </pc:sldChg>
      <pc:sldMasterChg chg="delSldLayout">
        <pc:chgData name="Fynn Kiley" userId="a95a626c-49b9-4a88-842f-cbe564836849" providerId="ADAL" clId="{EC207057-111B-4671-899D-1F5D132DA37E}" dt="2025-06-08T15:20:26.339" v="6" actId="47"/>
        <pc:sldMasterMkLst>
          <pc:docMk/>
          <pc:sldMasterMk cId="446252797" sldId="2147483700"/>
        </pc:sldMasterMkLst>
        <pc:sldLayoutChg chg="del">
          <pc:chgData name="Fynn Kiley" userId="a95a626c-49b9-4a88-842f-cbe564836849" providerId="ADAL" clId="{EC207057-111B-4671-899D-1F5D132DA37E}" dt="2025-06-08T15:20:24.857" v="1" actId="47"/>
          <pc:sldLayoutMkLst>
            <pc:docMk/>
            <pc:sldMasterMk cId="446252797" sldId="2147483700"/>
            <pc:sldLayoutMk cId="347302934" sldId="2147483704"/>
          </pc:sldLayoutMkLst>
        </pc:sldLayoutChg>
        <pc:sldLayoutChg chg="del">
          <pc:chgData name="Fynn Kiley" userId="a95a626c-49b9-4a88-842f-cbe564836849" providerId="ADAL" clId="{EC207057-111B-4671-899D-1F5D132DA37E}" dt="2025-06-08T15:20:26.339" v="6" actId="47"/>
          <pc:sldLayoutMkLst>
            <pc:docMk/>
            <pc:sldMasterMk cId="446252797" sldId="2147483700"/>
            <pc:sldLayoutMk cId="3652233354" sldId="2147483714"/>
          </pc:sldLayoutMkLst>
        </pc:sldLayoutChg>
        <pc:sldLayoutChg chg="del">
          <pc:chgData name="Fynn Kiley" userId="a95a626c-49b9-4a88-842f-cbe564836849" providerId="ADAL" clId="{EC207057-111B-4671-899D-1F5D132DA37E}" dt="2025-06-08T15:20:25.665" v="4" actId="47"/>
          <pc:sldLayoutMkLst>
            <pc:docMk/>
            <pc:sldMasterMk cId="446252797" sldId="2147483700"/>
            <pc:sldLayoutMk cId="451958323" sldId="2147483715"/>
          </pc:sldLayoutMkLst>
        </pc:sldLayoutChg>
      </pc:sldMasterChg>
    </pc:docChg>
  </pc:docChgLst>
  <pc:docChgLst>
    <pc:chgData name="Fynn Kiley" userId="a95a626c-49b9-4a88-842f-cbe564836849" providerId="ADAL" clId="{2E2FB5C9-FB8D-4D5B-A390-92D7C10FDC1D}"/>
    <pc:docChg chg="custSel addSld modSld modMainMaster">
      <pc:chgData name="Fynn Kiley" userId="a95a626c-49b9-4a88-842f-cbe564836849" providerId="ADAL" clId="{2E2FB5C9-FB8D-4D5B-A390-92D7C10FDC1D}" dt="2025-06-03T10:45:57.245" v="79" actId="478"/>
      <pc:docMkLst>
        <pc:docMk/>
      </pc:docMkLst>
      <pc:sldChg chg="addSp delSp modSp new mod">
        <pc:chgData name="Fynn Kiley" userId="a95a626c-49b9-4a88-842f-cbe564836849" providerId="ADAL" clId="{2E2FB5C9-FB8D-4D5B-A390-92D7C10FDC1D}" dt="2025-06-03T10:45:57.245" v="79" actId="478"/>
        <pc:sldMkLst>
          <pc:docMk/>
          <pc:sldMk cId="207512951" sldId="273"/>
        </pc:sldMkLst>
      </pc:sldChg>
      <pc:sldMasterChg chg="modSldLayout">
        <pc:chgData name="Fynn Kiley" userId="a95a626c-49b9-4a88-842f-cbe564836849" providerId="ADAL" clId="{2E2FB5C9-FB8D-4D5B-A390-92D7C10FDC1D}" dt="2025-06-03T10:44:44.056" v="52" actId="12"/>
        <pc:sldMasterMkLst>
          <pc:docMk/>
          <pc:sldMasterMk cId="446252797" sldId="2147483700"/>
        </pc:sldMasterMkLst>
        <pc:sldLayoutChg chg="modSp mod">
          <pc:chgData name="Fynn Kiley" userId="a95a626c-49b9-4a88-842f-cbe564836849" providerId="ADAL" clId="{2E2FB5C9-FB8D-4D5B-A390-92D7C10FDC1D}" dt="2025-06-03T10:44:44.056" v="52" actId="12"/>
          <pc:sldLayoutMkLst>
            <pc:docMk/>
            <pc:sldMasterMk cId="446252797" sldId="2147483700"/>
            <pc:sldLayoutMk cId="739789877" sldId="2147483702"/>
          </pc:sldLayoutMkLst>
          <pc:spChg chg="mod">
            <ac:chgData name="Fynn Kiley" userId="a95a626c-49b9-4a88-842f-cbe564836849" providerId="ADAL" clId="{2E2FB5C9-FB8D-4D5B-A390-92D7C10FDC1D}" dt="2025-06-03T10:44:44.056" v="52" actId="12"/>
            <ac:spMkLst>
              <pc:docMk/>
              <pc:sldMasterMk cId="446252797" sldId="2147483700"/>
              <pc:sldLayoutMk cId="739789877" sldId="2147483702"/>
              <ac:spMk id="4" creationId="{760B7BF7-863F-75BD-C74E-816BAC14E105}"/>
            </ac:spMkLst>
          </pc:spChg>
        </pc:sldLayoutChg>
      </pc:sldMasterChg>
    </pc:docChg>
  </pc:docChgLst>
  <pc:docChgLst>
    <pc:chgData name="Fynn Kiley" userId="a95a626c-49b9-4a88-842f-cbe564836849" providerId="ADAL" clId="{8AD9B53D-17F4-4E11-A048-2C1358C1757D}"/>
    <pc:docChg chg="modSld">
      <pc:chgData name="Fynn Kiley" userId="a95a626c-49b9-4a88-842f-cbe564836849" providerId="ADAL" clId="{8AD9B53D-17F4-4E11-A048-2C1358C1757D}" dt="2025-07-01T17:23:12.199" v="4"/>
      <pc:docMkLst>
        <pc:docMk/>
      </pc:docMkLst>
      <pc:sldChg chg="addSp modSp mod">
        <pc:chgData name="Fynn Kiley" userId="a95a626c-49b9-4a88-842f-cbe564836849" providerId="ADAL" clId="{8AD9B53D-17F4-4E11-A048-2C1358C1757D}" dt="2025-07-01T17:23:06.872" v="3" actId="1076"/>
        <pc:sldMkLst>
          <pc:docMk/>
          <pc:sldMk cId="701856915" sldId="266"/>
        </pc:sldMkLst>
        <pc:spChg chg="mod">
          <ac:chgData name="Fynn Kiley" userId="a95a626c-49b9-4a88-842f-cbe564836849" providerId="ADAL" clId="{8AD9B53D-17F4-4E11-A048-2C1358C1757D}" dt="2025-07-01T17:23:06.872" v="3" actId="1076"/>
          <ac:spMkLst>
            <pc:docMk/>
            <pc:sldMk cId="701856915" sldId="266"/>
            <ac:spMk id="2" creationId="{48F41D3A-296D-75FB-88E4-B253A9E88EE1}"/>
          </ac:spMkLst>
        </pc:spChg>
        <pc:picChg chg="add mod">
          <ac:chgData name="Fynn Kiley" userId="a95a626c-49b9-4a88-842f-cbe564836849" providerId="ADAL" clId="{8AD9B53D-17F4-4E11-A048-2C1358C1757D}" dt="2025-07-01T17:22:54.030" v="2"/>
          <ac:picMkLst>
            <pc:docMk/>
            <pc:sldMk cId="701856915" sldId="266"/>
            <ac:picMk id="3" creationId="{CD300FF3-4504-B72E-32BD-9CC59524C437}"/>
          </ac:picMkLst>
        </pc:picChg>
      </pc:sldChg>
      <pc:sldChg chg="addSp modSp">
        <pc:chgData name="Fynn Kiley" userId="a95a626c-49b9-4a88-842f-cbe564836849" providerId="ADAL" clId="{8AD9B53D-17F4-4E11-A048-2C1358C1757D}" dt="2025-07-01T17:23:12.199" v="4"/>
        <pc:sldMkLst>
          <pc:docMk/>
          <pc:sldMk cId="169286684" sldId="269"/>
        </pc:sldMkLst>
        <pc:picChg chg="add mod">
          <ac:chgData name="Fynn Kiley" userId="a95a626c-49b9-4a88-842f-cbe564836849" providerId="ADAL" clId="{8AD9B53D-17F4-4E11-A048-2C1358C1757D}" dt="2025-07-01T17:23:12.199" v="4"/>
          <ac:picMkLst>
            <pc:docMk/>
            <pc:sldMk cId="169286684" sldId="269"/>
            <ac:picMk id="4" creationId="{B37D6BA8-B5C7-FDE4-EBBF-75AA5DEEB0C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D24507-C5B6-44E3-A8B3-0F3C6BEBE0B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F14B57A-D2A1-4196-8FF6-5A527C624DAB}">
      <dgm:prSet custT="1"/>
      <dgm:spPr/>
      <dgm:t>
        <a:bodyPr/>
        <a:lstStyle/>
        <a:p>
          <a:r>
            <a:rPr lang="hr-HR" sz="2800" b="1" dirty="0"/>
            <a:t>Energy </a:t>
          </a:r>
          <a:r>
            <a:rPr lang="hr-HR" sz="2800" b="1" dirty="0" err="1"/>
            <a:t>consumer</a:t>
          </a:r>
          <a:r>
            <a:rPr lang="hr-HR" sz="2800" b="1" dirty="0"/>
            <a:t> </a:t>
          </a:r>
          <a:r>
            <a:rPr lang="hr-HR" sz="2800" b="1" dirty="0" err="1"/>
            <a:t>sector</a:t>
          </a:r>
          <a:endParaRPr lang="en-GB" sz="2800" b="1" dirty="0"/>
        </a:p>
      </dgm:t>
    </dgm:pt>
    <dgm:pt modelId="{E005E904-9742-4BEA-B341-3F2F8003C086}" type="parTrans" cxnId="{4E795E77-BDE7-4421-8F8C-698176BCB3A9}">
      <dgm:prSet/>
      <dgm:spPr/>
      <dgm:t>
        <a:bodyPr/>
        <a:lstStyle/>
        <a:p>
          <a:endParaRPr lang="en-GB"/>
        </a:p>
      </dgm:t>
    </dgm:pt>
    <dgm:pt modelId="{4642C8E0-1B85-454A-ABF9-5A3818665834}" type="sibTrans" cxnId="{4E795E77-BDE7-4421-8F8C-698176BCB3A9}">
      <dgm:prSet/>
      <dgm:spPr/>
      <dgm:t>
        <a:bodyPr/>
        <a:lstStyle/>
        <a:p>
          <a:endParaRPr lang="en-GB"/>
        </a:p>
      </dgm:t>
    </dgm:pt>
    <dgm:pt modelId="{0399B120-3350-4FC9-A43D-98FEB2A31667}">
      <dgm:prSet custT="1"/>
      <dgm:spPr/>
      <dgm:t>
        <a:bodyPr/>
        <a:lstStyle/>
        <a:p>
          <a:r>
            <a:rPr lang="hr-HR" sz="2800" b="1" dirty="0" err="1"/>
            <a:t>Economic</a:t>
          </a:r>
          <a:r>
            <a:rPr lang="hr-HR" sz="2800" b="1" dirty="0"/>
            <a:t> </a:t>
          </a:r>
          <a:r>
            <a:rPr lang="hr-HR" sz="2800" b="1" dirty="0" err="1"/>
            <a:t>sector</a:t>
          </a:r>
          <a:endParaRPr lang="hr-HR" sz="2800" b="1" dirty="0"/>
        </a:p>
        <a:p>
          <a:r>
            <a:rPr lang="hr-HR" sz="2800" b="1" dirty="0"/>
            <a:t>(GDP </a:t>
          </a:r>
          <a:r>
            <a:rPr lang="hr-HR" sz="2800" b="1" dirty="0" err="1"/>
            <a:t>structure</a:t>
          </a:r>
          <a:r>
            <a:rPr lang="hr-HR" sz="2800" b="1" dirty="0"/>
            <a:t>)</a:t>
          </a:r>
          <a:endParaRPr lang="en-GB" sz="2800" b="1" dirty="0"/>
        </a:p>
      </dgm:t>
    </dgm:pt>
    <dgm:pt modelId="{598743FB-C94C-46E0-BF40-F96FE383A917}" type="parTrans" cxnId="{0D04FAED-049D-48A4-BF1F-947A5F14A908}">
      <dgm:prSet/>
      <dgm:spPr/>
      <dgm:t>
        <a:bodyPr/>
        <a:lstStyle/>
        <a:p>
          <a:endParaRPr lang="en-GB"/>
        </a:p>
      </dgm:t>
    </dgm:pt>
    <dgm:pt modelId="{85B39D91-B214-499D-8C4E-EB954C6ACC76}" type="sibTrans" cxnId="{0D04FAED-049D-48A4-BF1F-947A5F14A908}">
      <dgm:prSet/>
      <dgm:spPr/>
      <dgm:t>
        <a:bodyPr/>
        <a:lstStyle/>
        <a:p>
          <a:endParaRPr lang="en-GB"/>
        </a:p>
      </dgm:t>
    </dgm:pt>
    <dgm:pt modelId="{65873F63-D6D0-470F-AE5C-7C75DB2A86C8}">
      <dgm:prSet/>
      <dgm:spPr/>
      <dgm:t>
        <a:bodyPr/>
        <a:lstStyle/>
        <a:p>
          <a:r>
            <a:rPr lang="hr-HR" dirty="0" err="1"/>
            <a:t>Industry</a:t>
          </a:r>
          <a:endParaRPr lang="en-GB" dirty="0"/>
        </a:p>
      </dgm:t>
    </dgm:pt>
    <dgm:pt modelId="{9F427EAB-4B12-42CA-B334-7981F3E8FE5F}" type="parTrans" cxnId="{28F76715-BE08-401F-90F0-72059702F45A}">
      <dgm:prSet/>
      <dgm:spPr/>
      <dgm:t>
        <a:bodyPr/>
        <a:lstStyle/>
        <a:p>
          <a:endParaRPr lang="en-GB"/>
        </a:p>
      </dgm:t>
    </dgm:pt>
    <dgm:pt modelId="{4E9B98E1-C7F1-47F4-8682-5724DD600980}" type="sibTrans" cxnId="{28F76715-BE08-401F-90F0-72059702F45A}">
      <dgm:prSet/>
      <dgm:spPr/>
      <dgm:t>
        <a:bodyPr/>
        <a:lstStyle/>
        <a:p>
          <a:endParaRPr lang="en-GB"/>
        </a:p>
      </dgm:t>
    </dgm:pt>
    <dgm:pt modelId="{FBC79BD9-404E-4E00-85F6-586FCD654D93}">
      <dgm:prSet/>
      <dgm:spPr/>
      <dgm:t>
        <a:bodyPr/>
        <a:lstStyle/>
        <a:p>
          <a:r>
            <a:rPr lang="hr-HR" dirty="0" err="1"/>
            <a:t>Agriculture</a:t>
          </a:r>
          <a:endParaRPr lang="en-GB" dirty="0"/>
        </a:p>
      </dgm:t>
    </dgm:pt>
    <dgm:pt modelId="{D74AFD52-ECCD-454E-8CC5-E9C9521029F0}" type="parTrans" cxnId="{8D94AD35-54F6-4636-A1BF-A6B2A545595D}">
      <dgm:prSet/>
      <dgm:spPr/>
      <dgm:t>
        <a:bodyPr/>
        <a:lstStyle/>
        <a:p>
          <a:endParaRPr lang="en-GB"/>
        </a:p>
      </dgm:t>
    </dgm:pt>
    <dgm:pt modelId="{EB2EE62C-DD2A-4F86-9808-D1A42F0429F2}" type="sibTrans" cxnId="{8D94AD35-54F6-4636-A1BF-A6B2A545595D}">
      <dgm:prSet/>
      <dgm:spPr/>
      <dgm:t>
        <a:bodyPr/>
        <a:lstStyle/>
        <a:p>
          <a:endParaRPr lang="en-GB"/>
        </a:p>
      </dgm:t>
    </dgm:pt>
    <dgm:pt modelId="{6A8F3F51-7032-4AD7-955D-2561206E73FD}">
      <dgm:prSet/>
      <dgm:spPr/>
      <dgm:t>
        <a:bodyPr/>
        <a:lstStyle/>
        <a:p>
          <a:r>
            <a:rPr lang="hr-HR" dirty="0"/>
            <a:t>Transport</a:t>
          </a:r>
          <a:endParaRPr lang="en-GB" dirty="0"/>
        </a:p>
      </dgm:t>
    </dgm:pt>
    <dgm:pt modelId="{4AF4F20E-D9E0-4153-A84E-8EFC2DC160DA}" type="parTrans" cxnId="{8AF44FAB-065F-448F-85B7-8E7275B891B4}">
      <dgm:prSet/>
      <dgm:spPr/>
      <dgm:t>
        <a:bodyPr/>
        <a:lstStyle/>
        <a:p>
          <a:endParaRPr lang="en-GB"/>
        </a:p>
      </dgm:t>
    </dgm:pt>
    <dgm:pt modelId="{E97C2BAB-04ED-48F5-9578-645E6F012EAE}" type="sibTrans" cxnId="{8AF44FAB-065F-448F-85B7-8E7275B891B4}">
      <dgm:prSet/>
      <dgm:spPr/>
      <dgm:t>
        <a:bodyPr/>
        <a:lstStyle/>
        <a:p>
          <a:endParaRPr lang="en-GB"/>
        </a:p>
      </dgm:t>
    </dgm:pt>
    <dgm:pt modelId="{4CBF3867-711D-4879-9F24-9D890DDC2F98}">
      <dgm:prSet/>
      <dgm:spPr/>
      <dgm:t>
        <a:bodyPr/>
        <a:lstStyle/>
        <a:p>
          <a:r>
            <a:rPr lang="hr-HR" dirty="0" err="1"/>
            <a:t>Household</a:t>
          </a:r>
          <a:endParaRPr lang="en-GB" dirty="0"/>
        </a:p>
      </dgm:t>
    </dgm:pt>
    <dgm:pt modelId="{F50A8587-06E1-4AAF-B430-1542AC4BA050}" type="parTrans" cxnId="{090D1ED4-09C6-468E-9927-C55DCC72EC6C}">
      <dgm:prSet/>
      <dgm:spPr/>
      <dgm:t>
        <a:bodyPr/>
        <a:lstStyle/>
        <a:p>
          <a:endParaRPr lang="en-GB"/>
        </a:p>
      </dgm:t>
    </dgm:pt>
    <dgm:pt modelId="{BAC3C776-EE9D-447C-B083-AE2611438002}" type="sibTrans" cxnId="{090D1ED4-09C6-468E-9927-C55DCC72EC6C}">
      <dgm:prSet/>
      <dgm:spPr/>
      <dgm:t>
        <a:bodyPr/>
        <a:lstStyle/>
        <a:p>
          <a:endParaRPr lang="en-GB"/>
        </a:p>
      </dgm:t>
    </dgm:pt>
    <dgm:pt modelId="{0A6EC911-3DE2-4419-AC5B-A10F4D9F6232}">
      <dgm:prSet/>
      <dgm:spPr/>
      <dgm:t>
        <a:bodyPr/>
        <a:lstStyle/>
        <a:p>
          <a:r>
            <a:rPr lang="hr-HR" dirty="0" err="1"/>
            <a:t>Services</a:t>
          </a:r>
          <a:endParaRPr lang="en-GB" dirty="0"/>
        </a:p>
      </dgm:t>
    </dgm:pt>
    <dgm:pt modelId="{F9AC9D67-8350-424B-99A3-52A7C12C91D7}" type="parTrans" cxnId="{7534E15F-09DC-40F3-B544-A5B05DEF387E}">
      <dgm:prSet/>
      <dgm:spPr/>
      <dgm:t>
        <a:bodyPr/>
        <a:lstStyle/>
        <a:p>
          <a:endParaRPr lang="en-GB"/>
        </a:p>
      </dgm:t>
    </dgm:pt>
    <dgm:pt modelId="{0FF2BE4D-A4C0-40B7-B8DB-C63B331EB717}" type="sibTrans" cxnId="{7534E15F-09DC-40F3-B544-A5B05DEF387E}">
      <dgm:prSet/>
      <dgm:spPr/>
      <dgm:t>
        <a:bodyPr/>
        <a:lstStyle/>
        <a:p>
          <a:endParaRPr lang="en-GB"/>
        </a:p>
      </dgm:t>
    </dgm:pt>
    <dgm:pt modelId="{70A22070-5DE5-474B-9524-5DE45442F173}">
      <dgm:prSet/>
      <dgm:spPr/>
      <dgm:t>
        <a:bodyPr/>
        <a:lstStyle/>
        <a:p>
          <a:r>
            <a:rPr lang="hr-HR" dirty="0" err="1"/>
            <a:t>Construction</a:t>
          </a:r>
          <a:r>
            <a:rPr lang="hr-HR" dirty="0"/>
            <a:t> </a:t>
          </a:r>
          <a:endParaRPr lang="en-GB" dirty="0"/>
        </a:p>
      </dgm:t>
    </dgm:pt>
    <dgm:pt modelId="{ABB359EF-F4DC-4D93-930B-309860D48725}" type="parTrans" cxnId="{B37670B9-3528-40C7-A774-4F1A3F47EC4B}">
      <dgm:prSet/>
      <dgm:spPr/>
      <dgm:t>
        <a:bodyPr/>
        <a:lstStyle/>
        <a:p>
          <a:endParaRPr lang="en-GB"/>
        </a:p>
      </dgm:t>
    </dgm:pt>
    <dgm:pt modelId="{834465D3-7B67-4B8D-9D60-3CA33A83ED17}" type="sibTrans" cxnId="{B37670B9-3528-40C7-A774-4F1A3F47EC4B}">
      <dgm:prSet/>
      <dgm:spPr/>
      <dgm:t>
        <a:bodyPr/>
        <a:lstStyle/>
        <a:p>
          <a:endParaRPr lang="en-GB"/>
        </a:p>
      </dgm:t>
    </dgm:pt>
    <dgm:pt modelId="{81027AF8-E133-4057-A8E7-A829DB04C26B}">
      <dgm:prSet/>
      <dgm:spPr/>
      <dgm:t>
        <a:bodyPr/>
        <a:lstStyle/>
        <a:p>
          <a:r>
            <a:rPr lang="hr-HR" dirty="0" err="1"/>
            <a:t>Mining</a:t>
          </a:r>
          <a:endParaRPr lang="en-GB" dirty="0"/>
        </a:p>
      </dgm:t>
    </dgm:pt>
    <dgm:pt modelId="{E03ED0E5-08FA-443E-8D3D-B6655AB85845}" type="parTrans" cxnId="{C7337223-A26E-4178-8E35-8AD230374E0C}">
      <dgm:prSet/>
      <dgm:spPr/>
      <dgm:t>
        <a:bodyPr/>
        <a:lstStyle/>
        <a:p>
          <a:endParaRPr lang="en-GB"/>
        </a:p>
      </dgm:t>
    </dgm:pt>
    <dgm:pt modelId="{2E395082-E5FC-4700-8D21-19B3EB33C176}" type="sibTrans" cxnId="{C7337223-A26E-4178-8E35-8AD230374E0C}">
      <dgm:prSet/>
      <dgm:spPr/>
      <dgm:t>
        <a:bodyPr/>
        <a:lstStyle/>
        <a:p>
          <a:endParaRPr lang="en-GB"/>
        </a:p>
      </dgm:t>
    </dgm:pt>
    <dgm:pt modelId="{903987C3-C2DC-4893-9202-AFE5EB024517}">
      <dgm:prSet/>
      <dgm:spPr/>
      <dgm:t>
        <a:bodyPr/>
        <a:lstStyle/>
        <a:p>
          <a:r>
            <a:rPr lang="hr-HR" dirty="0" err="1"/>
            <a:t>Manufacturing</a:t>
          </a:r>
          <a:endParaRPr lang="en-GB" dirty="0"/>
        </a:p>
      </dgm:t>
    </dgm:pt>
    <dgm:pt modelId="{D86C580F-8659-429A-9D64-C2BA6E0EEB7D}" type="parTrans" cxnId="{FA64F1CE-D257-4B2B-AB6B-931F9F2C4544}">
      <dgm:prSet/>
      <dgm:spPr/>
      <dgm:t>
        <a:bodyPr/>
        <a:lstStyle/>
        <a:p>
          <a:endParaRPr lang="en-GB"/>
        </a:p>
      </dgm:t>
    </dgm:pt>
    <dgm:pt modelId="{06A8B733-BE9B-425D-ADDE-AC0487DFF4E5}" type="sibTrans" cxnId="{FA64F1CE-D257-4B2B-AB6B-931F9F2C4544}">
      <dgm:prSet/>
      <dgm:spPr/>
      <dgm:t>
        <a:bodyPr/>
        <a:lstStyle/>
        <a:p>
          <a:endParaRPr lang="en-GB"/>
        </a:p>
      </dgm:t>
    </dgm:pt>
    <dgm:pt modelId="{5DAA29AF-30E0-48ED-9AD6-0E88883A1CE7}">
      <dgm:prSet/>
      <dgm:spPr/>
      <dgm:t>
        <a:bodyPr/>
        <a:lstStyle/>
        <a:p>
          <a:r>
            <a:rPr lang="hr-HR" dirty="0"/>
            <a:t>Service (</a:t>
          </a:r>
          <a:r>
            <a:rPr lang="hr-HR" dirty="0" err="1"/>
            <a:t>including</a:t>
          </a:r>
          <a:r>
            <a:rPr lang="hr-HR" dirty="0"/>
            <a:t> transport)</a:t>
          </a:r>
          <a:endParaRPr lang="en-GB" dirty="0"/>
        </a:p>
      </dgm:t>
    </dgm:pt>
    <dgm:pt modelId="{BA445EB5-1536-4E3A-9348-03B5A19EA52C}" type="parTrans" cxnId="{CED6BF1B-6AD1-4AA5-8F12-DE8F4A0EFBB3}">
      <dgm:prSet/>
      <dgm:spPr/>
      <dgm:t>
        <a:bodyPr/>
        <a:lstStyle/>
        <a:p>
          <a:endParaRPr lang="en-GB"/>
        </a:p>
      </dgm:t>
    </dgm:pt>
    <dgm:pt modelId="{97DB36E7-95F2-463B-BC6D-9AD0606FCF27}" type="sibTrans" cxnId="{CED6BF1B-6AD1-4AA5-8F12-DE8F4A0EFBB3}">
      <dgm:prSet/>
      <dgm:spPr/>
      <dgm:t>
        <a:bodyPr/>
        <a:lstStyle/>
        <a:p>
          <a:endParaRPr lang="en-GB"/>
        </a:p>
      </dgm:t>
    </dgm:pt>
    <dgm:pt modelId="{43B6E37A-C691-48B8-9D45-F7682E9B3F1B}">
      <dgm:prSet/>
      <dgm:spPr/>
      <dgm:t>
        <a:bodyPr/>
        <a:lstStyle/>
        <a:p>
          <a:r>
            <a:rPr lang="hr-HR" dirty="0"/>
            <a:t>Energy</a:t>
          </a:r>
          <a:endParaRPr lang="en-GB" dirty="0"/>
        </a:p>
      </dgm:t>
    </dgm:pt>
    <dgm:pt modelId="{6ADE91DD-8A79-424C-824E-FF9D0621E181}" type="parTrans" cxnId="{9E9E3C0A-6363-4AD2-8680-748BF1602ED5}">
      <dgm:prSet/>
      <dgm:spPr/>
      <dgm:t>
        <a:bodyPr/>
        <a:lstStyle/>
        <a:p>
          <a:endParaRPr lang="en-GB"/>
        </a:p>
      </dgm:t>
    </dgm:pt>
    <dgm:pt modelId="{F5FC6E5C-D300-4D8A-B793-110FB39AD7F6}" type="sibTrans" cxnId="{9E9E3C0A-6363-4AD2-8680-748BF1602ED5}">
      <dgm:prSet/>
      <dgm:spPr/>
      <dgm:t>
        <a:bodyPr/>
        <a:lstStyle/>
        <a:p>
          <a:endParaRPr lang="en-GB"/>
        </a:p>
      </dgm:t>
    </dgm:pt>
    <dgm:pt modelId="{56E8CFE5-49C1-4C6E-93FB-7A3299064710}" type="pres">
      <dgm:prSet presAssocID="{0AD24507-C5B6-44E3-A8B3-0F3C6BEBE0BC}" presName="theList" presStyleCnt="0">
        <dgm:presLayoutVars>
          <dgm:dir/>
          <dgm:animLvl val="lvl"/>
          <dgm:resizeHandles val="exact"/>
        </dgm:presLayoutVars>
      </dgm:prSet>
      <dgm:spPr/>
    </dgm:pt>
    <dgm:pt modelId="{6D3D640F-3892-4E0E-8677-0176F2D16E27}" type="pres">
      <dgm:prSet presAssocID="{FF14B57A-D2A1-4196-8FF6-5A527C624DAB}" presName="compNode" presStyleCnt="0"/>
      <dgm:spPr/>
    </dgm:pt>
    <dgm:pt modelId="{930B07C5-E2B8-4AC8-BE97-63229600B609}" type="pres">
      <dgm:prSet presAssocID="{FF14B57A-D2A1-4196-8FF6-5A527C624DAB}" presName="aNode" presStyleLbl="bgShp" presStyleIdx="0" presStyleCnt="2"/>
      <dgm:spPr/>
    </dgm:pt>
    <dgm:pt modelId="{B6D02493-8A66-4B33-9E55-711B978A9778}" type="pres">
      <dgm:prSet presAssocID="{FF14B57A-D2A1-4196-8FF6-5A527C624DAB}" presName="textNode" presStyleLbl="bgShp" presStyleIdx="0" presStyleCnt="2"/>
      <dgm:spPr/>
    </dgm:pt>
    <dgm:pt modelId="{DE525AE7-A443-4C75-8306-16DAB5E79523}" type="pres">
      <dgm:prSet presAssocID="{FF14B57A-D2A1-4196-8FF6-5A527C624DAB}" presName="compChildNode" presStyleCnt="0"/>
      <dgm:spPr/>
    </dgm:pt>
    <dgm:pt modelId="{C812CD58-21C6-40E9-9C42-52944509648E}" type="pres">
      <dgm:prSet presAssocID="{FF14B57A-D2A1-4196-8FF6-5A527C624DAB}" presName="theInnerList" presStyleCnt="0"/>
      <dgm:spPr/>
    </dgm:pt>
    <dgm:pt modelId="{E744245F-ADCA-48E3-9F04-9F052B9832E6}" type="pres">
      <dgm:prSet presAssocID="{65873F63-D6D0-470F-AE5C-7C75DB2A86C8}" presName="childNode" presStyleLbl="node1" presStyleIdx="0" presStyleCnt="10">
        <dgm:presLayoutVars>
          <dgm:bulletEnabled val="1"/>
        </dgm:presLayoutVars>
      </dgm:prSet>
      <dgm:spPr/>
    </dgm:pt>
    <dgm:pt modelId="{0F5BADB9-9CD4-49FA-A01A-42743DA18980}" type="pres">
      <dgm:prSet presAssocID="{65873F63-D6D0-470F-AE5C-7C75DB2A86C8}" presName="aSpace2" presStyleCnt="0"/>
      <dgm:spPr/>
    </dgm:pt>
    <dgm:pt modelId="{6804EDBB-0E7C-4FEB-8BE0-983123D69170}" type="pres">
      <dgm:prSet presAssocID="{6A8F3F51-7032-4AD7-955D-2561206E73FD}" presName="childNode" presStyleLbl="node1" presStyleIdx="1" presStyleCnt="10">
        <dgm:presLayoutVars>
          <dgm:bulletEnabled val="1"/>
        </dgm:presLayoutVars>
      </dgm:prSet>
      <dgm:spPr/>
    </dgm:pt>
    <dgm:pt modelId="{A070ABA6-A02B-4E8F-A35F-902656A935CD}" type="pres">
      <dgm:prSet presAssocID="{6A8F3F51-7032-4AD7-955D-2561206E73FD}" presName="aSpace2" presStyleCnt="0"/>
      <dgm:spPr/>
    </dgm:pt>
    <dgm:pt modelId="{DD2CD6E5-E9CA-44A7-A920-B297EEE302CA}" type="pres">
      <dgm:prSet presAssocID="{4CBF3867-711D-4879-9F24-9D890DDC2F98}" presName="childNode" presStyleLbl="node1" presStyleIdx="2" presStyleCnt="10">
        <dgm:presLayoutVars>
          <dgm:bulletEnabled val="1"/>
        </dgm:presLayoutVars>
      </dgm:prSet>
      <dgm:spPr/>
    </dgm:pt>
    <dgm:pt modelId="{B78BF91B-E5F8-4C88-8011-5CAF8B31BCC2}" type="pres">
      <dgm:prSet presAssocID="{4CBF3867-711D-4879-9F24-9D890DDC2F98}" presName="aSpace2" presStyleCnt="0"/>
      <dgm:spPr/>
    </dgm:pt>
    <dgm:pt modelId="{F6A0FE24-5043-4EB5-97EE-348144B76C60}" type="pres">
      <dgm:prSet presAssocID="{0A6EC911-3DE2-4419-AC5B-A10F4D9F6232}" presName="childNode" presStyleLbl="node1" presStyleIdx="3" presStyleCnt="10">
        <dgm:presLayoutVars>
          <dgm:bulletEnabled val="1"/>
        </dgm:presLayoutVars>
      </dgm:prSet>
      <dgm:spPr/>
    </dgm:pt>
    <dgm:pt modelId="{5C1EDE41-4650-4AD3-A106-6B69E9F2DF34}" type="pres">
      <dgm:prSet presAssocID="{FF14B57A-D2A1-4196-8FF6-5A527C624DAB}" presName="aSpace" presStyleCnt="0"/>
      <dgm:spPr/>
    </dgm:pt>
    <dgm:pt modelId="{0D78770C-6889-4419-87FC-88ABD0F8C6A8}" type="pres">
      <dgm:prSet presAssocID="{0399B120-3350-4FC9-A43D-98FEB2A31667}" presName="compNode" presStyleCnt="0"/>
      <dgm:spPr/>
    </dgm:pt>
    <dgm:pt modelId="{1A37EB11-FAA6-4254-BE9D-AC48478226CD}" type="pres">
      <dgm:prSet presAssocID="{0399B120-3350-4FC9-A43D-98FEB2A31667}" presName="aNode" presStyleLbl="bgShp" presStyleIdx="1" presStyleCnt="2"/>
      <dgm:spPr/>
    </dgm:pt>
    <dgm:pt modelId="{9746F6C7-95D8-4EE3-A8AA-FF5F4842D173}" type="pres">
      <dgm:prSet presAssocID="{0399B120-3350-4FC9-A43D-98FEB2A31667}" presName="textNode" presStyleLbl="bgShp" presStyleIdx="1" presStyleCnt="2"/>
      <dgm:spPr/>
    </dgm:pt>
    <dgm:pt modelId="{87E97DDA-2985-4DF7-9439-AA00F9186226}" type="pres">
      <dgm:prSet presAssocID="{0399B120-3350-4FC9-A43D-98FEB2A31667}" presName="compChildNode" presStyleCnt="0"/>
      <dgm:spPr/>
    </dgm:pt>
    <dgm:pt modelId="{18FF77DB-379F-41DA-87CF-783FBF32F93A}" type="pres">
      <dgm:prSet presAssocID="{0399B120-3350-4FC9-A43D-98FEB2A31667}" presName="theInnerList" presStyleCnt="0"/>
      <dgm:spPr/>
    </dgm:pt>
    <dgm:pt modelId="{24E9A321-15D6-4DAB-8260-B81AD03D670E}" type="pres">
      <dgm:prSet presAssocID="{FBC79BD9-404E-4E00-85F6-586FCD654D93}" presName="childNode" presStyleLbl="node1" presStyleIdx="4" presStyleCnt="10">
        <dgm:presLayoutVars>
          <dgm:bulletEnabled val="1"/>
        </dgm:presLayoutVars>
      </dgm:prSet>
      <dgm:spPr/>
    </dgm:pt>
    <dgm:pt modelId="{8FAFBADF-6ACB-4DF2-AFEF-2883DF3170C3}" type="pres">
      <dgm:prSet presAssocID="{FBC79BD9-404E-4E00-85F6-586FCD654D93}" presName="aSpace2" presStyleCnt="0"/>
      <dgm:spPr/>
    </dgm:pt>
    <dgm:pt modelId="{8241695D-916A-480C-AECC-D133A03C1CEB}" type="pres">
      <dgm:prSet presAssocID="{70A22070-5DE5-474B-9524-5DE45442F173}" presName="childNode" presStyleLbl="node1" presStyleIdx="5" presStyleCnt="10">
        <dgm:presLayoutVars>
          <dgm:bulletEnabled val="1"/>
        </dgm:presLayoutVars>
      </dgm:prSet>
      <dgm:spPr/>
    </dgm:pt>
    <dgm:pt modelId="{5FEB9FDC-9734-4A40-BDFB-DAAA6904B83E}" type="pres">
      <dgm:prSet presAssocID="{70A22070-5DE5-474B-9524-5DE45442F173}" presName="aSpace2" presStyleCnt="0"/>
      <dgm:spPr/>
    </dgm:pt>
    <dgm:pt modelId="{851A9689-C3A5-4900-A0A0-009CD69D7D3A}" type="pres">
      <dgm:prSet presAssocID="{81027AF8-E133-4057-A8E7-A829DB04C26B}" presName="childNode" presStyleLbl="node1" presStyleIdx="6" presStyleCnt="10">
        <dgm:presLayoutVars>
          <dgm:bulletEnabled val="1"/>
        </dgm:presLayoutVars>
      </dgm:prSet>
      <dgm:spPr/>
    </dgm:pt>
    <dgm:pt modelId="{48C80B9C-C184-49B7-9C12-66FCDCAB7BC3}" type="pres">
      <dgm:prSet presAssocID="{81027AF8-E133-4057-A8E7-A829DB04C26B}" presName="aSpace2" presStyleCnt="0"/>
      <dgm:spPr/>
    </dgm:pt>
    <dgm:pt modelId="{77078D44-05A5-4541-B2A7-24A3FCC00C23}" type="pres">
      <dgm:prSet presAssocID="{903987C3-C2DC-4893-9202-AFE5EB024517}" presName="childNode" presStyleLbl="node1" presStyleIdx="7" presStyleCnt="10">
        <dgm:presLayoutVars>
          <dgm:bulletEnabled val="1"/>
        </dgm:presLayoutVars>
      </dgm:prSet>
      <dgm:spPr/>
    </dgm:pt>
    <dgm:pt modelId="{C98DC50F-C5A3-49AD-AEC7-D7DDC5383F24}" type="pres">
      <dgm:prSet presAssocID="{903987C3-C2DC-4893-9202-AFE5EB024517}" presName="aSpace2" presStyleCnt="0"/>
      <dgm:spPr/>
    </dgm:pt>
    <dgm:pt modelId="{1F2C93AE-047E-4826-AA91-D253CFD1090B}" type="pres">
      <dgm:prSet presAssocID="{5DAA29AF-30E0-48ED-9AD6-0E88883A1CE7}" presName="childNode" presStyleLbl="node1" presStyleIdx="8" presStyleCnt="10">
        <dgm:presLayoutVars>
          <dgm:bulletEnabled val="1"/>
        </dgm:presLayoutVars>
      </dgm:prSet>
      <dgm:spPr/>
    </dgm:pt>
    <dgm:pt modelId="{11457C48-05D7-4EF9-9E22-3174B7DE4BCD}" type="pres">
      <dgm:prSet presAssocID="{5DAA29AF-30E0-48ED-9AD6-0E88883A1CE7}" presName="aSpace2" presStyleCnt="0"/>
      <dgm:spPr/>
    </dgm:pt>
    <dgm:pt modelId="{C6EE5343-F3D5-4085-AFF3-C25129B23EA5}" type="pres">
      <dgm:prSet presAssocID="{43B6E37A-C691-48B8-9D45-F7682E9B3F1B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C7F84D04-4482-45E5-847D-7B0550A803E2}" type="presOf" srcId="{0399B120-3350-4FC9-A43D-98FEB2A31667}" destId="{1A37EB11-FAA6-4254-BE9D-AC48478226CD}" srcOrd="0" destOrd="0" presId="urn:microsoft.com/office/officeart/2005/8/layout/lProcess2"/>
    <dgm:cxn modelId="{4277EB04-208C-434B-B75E-9DB249D5E758}" type="presOf" srcId="{0A6EC911-3DE2-4419-AC5B-A10F4D9F6232}" destId="{F6A0FE24-5043-4EB5-97EE-348144B76C60}" srcOrd="0" destOrd="0" presId="urn:microsoft.com/office/officeart/2005/8/layout/lProcess2"/>
    <dgm:cxn modelId="{9E9E3C0A-6363-4AD2-8680-748BF1602ED5}" srcId="{0399B120-3350-4FC9-A43D-98FEB2A31667}" destId="{43B6E37A-C691-48B8-9D45-F7682E9B3F1B}" srcOrd="5" destOrd="0" parTransId="{6ADE91DD-8A79-424C-824E-FF9D0621E181}" sibTransId="{F5FC6E5C-D300-4D8A-B793-110FB39AD7F6}"/>
    <dgm:cxn modelId="{28F76715-BE08-401F-90F0-72059702F45A}" srcId="{FF14B57A-D2A1-4196-8FF6-5A527C624DAB}" destId="{65873F63-D6D0-470F-AE5C-7C75DB2A86C8}" srcOrd="0" destOrd="0" parTransId="{9F427EAB-4B12-42CA-B334-7981F3E8FE5F}" sibTransId="{4E9B98E1-C7F1-47F4-8682-5724DD600980}"/>
    <dgm:cxn modelId="{CED6BF1B-6AD1-4AA5-8F12-DE8F4A0EFBB3}" srcId="{0399B120-3350-4FC9-A43D-98FEB2A31667}" destId="{5DAA29AF-30E0-48ED-9AD6-0E88883A1CE7}" srcOrd="4" destOrd="0" parTransId="{BA445EB5-1536-4E3A-9348-03B5A19EA52C}" sibTransId="{97DB36E7-95F2-463B-BC6D-9AD0606FCF27}"/>
    <dgm:cxn modelId="{F075641E-CD57-4975-B6C5-8E56D7925AA1}" type="presOf" srcId="{FBC79BD9-404E-4E00-85F6-586FCD654D93}" destId="{24E9A321-15D6-4DAB-8260-B81AD03D670E}" srcOrd="0" destOrd="0" presId="urn:microsoft.com/office/officeart/2005/8/layout/lProcess2"/>
    <dgm:cxn modelId="{C7337223-A26E-4178-8E35-8AD230374E0C}" srcId="{0399B120-3350-4FC9-A43D-98FEB2A31667}" destId="{81027AF8-E133-4057-A8E7-A829DB04C26B}" srcOrd="2" destOrd="0" parTransId="{E03ED0E5-08FA-443E-8D3D-B6655AB85845}" sibTransId="{2E395082-E5FC-4700-8D21-19B3EB33C176}"/>
    <dgm:cxn modelId="{FEFA5624-4A1B-4169-9AA8-A3DAE092D050}" type="presOf" srcId="{FF14B57A-D2A1-4196-8FF6-5A527C624DAB}" destId="{930B07C5-E2B8-4AC8-BE97-63229600B609}" srcOrd="0" destOrd="0" presId="urn:microsoft.com/office/officeart/2005/8/layout/lProcess2"/>
    <dgm:cxn modelId="{E8023829-D743-4E96-9384-A3BA3EF01C9E}" type="presOf" srcId="{6A8F3F51-7032-4AD7-955D-2561206E73FD}" destId="{6804EDBB-0E7C-4FEB-8BE0-983123D69170}" srcOrd="0" destOrd="0" presId="urn:microsoft.com/office/officeart/2005/8/layout/lProcess2"/>
    <dgm:cxn modelId="{CB784631-028F-4954-9BFE-D954DDE3965C}" type="presOf" srcId="{0399B120-3350-4FC9-A43D-98FEB2A31667}" destId="{9746F6C7-95D8-4EE3-A8AA-FF5F4842D173}" srcOrd="1" destOrd="0" presId="urn:microsoft.com/office/officeart/2005/8/layout/lProcess2"/>
    <dgm:cxn modelId="{8D94AD35-54F6-4636-A1BF-A6B2A545595D}" srcId="{0399B120-3350-4FC9-A43D-98FEB2A31667}" destId="{FBC79BD9-404E-4E00-85F6-586FCD654D93}" srcOrd="0" destOrd="0" parTransId="{D74AFD52-ECCD-454E-8CC5-E9C9521029F0}" sibTransId="{EB2EE62C-DD2A-4F86-9808-D1A42F0429F2}"/>
    <dgm:cxn modelId="{7534E15F-09DC-40F3-B544-A5B05DEF387E}" srcId="{FF14B57A-D2A1-4196-8FF6-5A527C624DAB}" destId="{0A6EC911-3DE2-4419-AC5B-A10F4D9F6232}" srcOrd="3" destOrd="0" parTransId="{F9AC9D67-8350-424B-99A3-52A7C12C91D7}" sibTransId="{0FF2BE4D-A4C0-40B7-B8DB-C63B331EB717}"/>
    <dgm:cxn modelId="{E26B0C71-C810-4607-9685-B274F6691819}" type="presOf" srcId="{0AD24507-C5B6-44E3-A8B3-0F3C6BEBE0BC}" destId="{56E8CFE5-49C1-4C6E-93FB-7A3299064710}" srcOrd="0" destOrd="0" presId="urn:microsoft.com/office/officeart/2005/8/layout/lProcess2"/>
    <dgm:cxn modelId="{C382A453-D58F-46F9-B1AF-25E2B50615CF}" type="presOf" srcId="{FF14B57A-D2A1-4196-8FF6-5A527C624DAB}" destId="{B6D02493-8A66-4B33-9E55-711B978A9778}" srcOrd="1" destOrd="0" presId="urn:microsoft.com/office/officeart/2005/8/layout/lProcess2"/>
    <dgm:cxn modelId="{4E795E77-BDE7-4421-8F8C-698176BCB3A9}" srcId="{0AD24507-C5B6-44E3-A8B3-0F3C6BEBE0BC}" destId="{FF14B57A-D2A1-4196-8FF6-5A527C624DAB}" srcOrd="0" destOrd="0" parTransId="{E005E904-9742-4BEA-B341-3F2F8003C086}" sibTransId="{4642C8E0-1B85-454A-ABF9-5A3818665834}"/>
    <dgm:cxn modelId="{88FE4882-64A2-4F54-B32B-F0B9796B544F}" type="presOf" srcId="{4CBF3867-711D-4879-9F24-9D890DDC2F98}" destId="{DD2CD6E5-E9CA-44A7-A920-B297EEE302CA}" srcOrd="0" destOrd="0" presId="urn:microsoft.com/office/officeart/2005/8/layout/lProcess2"/>
    <dgm:cxn modelId="{FA95C298-3BD6-4164-96C4-E889F849063A}" type="presOf" srcId="{43B6E37A-C691-48B8-9D45-F7682E9B3F1B}" destId="{C6EE5343-F3D5-4085-AFF3-C25129B23EA5}" srcOrd="0" destOrd="0" presId="urn:microsoft.com/office/officeart/2005/8/layout/lProcess2"/>
    <dgm:cxn modelId="{247A859F-C37F-44F9-8F89-230E9D6EC255}" type="presOf" srcId="{65873F63-D6D0-470F-AE5C-7C75DB2A86C8}" destId="{E744245F-ADCA-48E3-9F04-9F052B9832E6}" srcOrd="0" destOrd="0" presId="urn:microsoft.com/office/officeart/2005/8/layout/lProcess2"/>
    <dgm:cxn modelId="{8AF44FAB-065F-448F-85B7-8E7275B891B4}" srcId="{FF14B57A-D2A1-4196-8FF6-5A527C624DAB}" destId="{6A8F3F51-7032-4AD7-955D-2561206E73FD}" srcOrd="1" destOrd="0" parTransId="{4AF4F20E-D9E0-4153-A84E-8EFC2DC160DA}" sibTransId="{E97C2BAB-04ED-48F5-9578-645E6F012EAE}"/>
    <dgm:cxn modelId="{B37670B9-3528-40C7-A774-4F1A3F47EC4B}" srcId="{0399B120-3350-4FC9-A43D-98FEB2A31667}" destId="{70A22070-5DE5-474B-9524-5DE45442F173}" srcOrd="1" destOrd="0" parTransId="{ABB359EF-F4DC-4D93-930B-309860D48725}" sibTransId="{834465D3-7B67-4B8D-9D60-3CA33A83ED17}"/>
    <dgm:cxn modelId="{B43E1FC6-DDDF-48AD-B979-26798D7A232C}" type="presOf" srcId="{81027AF8-E133-4057-A8E7-A829DB04C26B}" destId="{851A9689-C3A5-4900-A0A0-009CD69D7D3A}" srcOrd="0" destOrd="0" presId="urn:microsoft.com/office/officeart/2005/8/layout/lProcess2"/>
    <dgm:cxn modelId="{FA64F1CE-D257-4B2B-AB6B-931F9F2C4544}" srcId="{0399B120-3350-4FC9-A43D-98FEB2A31667}" destId="{903987C3-C2DC-4893-9202-AFE5EB024517}" srcOrd="3" destOrd="0" parTransId="{D86C580F-8659-429A-9D64-C2BA6E0EEB7D}" sibTransId="{06A8B733-BE9B-425D-ADDE-AC0487DFF4E5}"/>
    <dgm:cxn modelId="{090D1ED4-09C6-468E-9927-C55DCC72EC6C}" srcId="{FF14B57A-D2A1-4196-8FF6-5A527C624DAB}" destId="{4CBF3867-711D-4879-9F24-9D890DDC2F98}" srcOrd="2" destOrd="0" parTransId="{F50A8587-06E1-4AAF-B430-1542AC4BA050}" sibTransId="{BAC3C776-EE9D-447C-B083-AE2611438002}"/>
    <dgm:cxn modelId="{4C2F26D9-AD12-4C3E-A7E2-0E7ED3BFC747}" type="presOf" srcId="{70A22070-5DE5-474B-9524-5DE45442F173}" destId="{8241695D-916A-480C-AECC-D133A03C1CEB}" srcOrd="0" destOrd="0" presId="urn:microsoft.com/office/officeart/2005/8/layout/lProcess2"/>
    <dgm:cxn modelId="{BEB361E0-8A85-414D-9E0C-2CB62A55DD5B}" type="presOf" srcId="{903987C3-C2DC-4893-9202-AFE5EB024517}" destId="{77078D44-05A5-4541-B2A7-24A3FCC00C23}" srcOrd="0" destOrd="0" presId="urn:microsoft.com/office/officeart/2005/8/layout/lProcess2"/>
    <dgm:cxn modelId="{F486DAE4-DDD0-4384-8CDF-2EB096C2CE87}" type="presOf" srcId="{5DAA29AF-30E0-48ED-9AD6-0E88883A1CE7}" destId="{1F2C93AE-047E-4826-AA91-D253CFD1090B}" srcOrd="0" destOrd="0" presId="urn:microsoft.com/office/officeart/2005/8/layout/lProcess2"/>
    <dgm:cxn modelId="{0D04FAED-049D-48A4-BF1F-947A5F14A908}" srcId="{0AD24507-C5B6-44E3-A8B3-0F3C6BEBE0BC}" destId="{0399B120-3350-4FC9-A43D-98FEB2A31667}" srcOrd="1" destOrd="0" parTransId="{598743FB-C94C-46E0-BF40-F96FE383A917}" sibTransId="{85B39D91-B214-499D-8C4E-EB954C6ACC76}"/>
    <dgm:cxn modelId="{CF070893-6835-4703-B1F3-530C4A6817C6}" type="presParOf" srcId="{56E8CFE5-49C1-4C6E-93FB-7A3299064710}" destId="{6D3D640F-3892-4E0E-8677-0176F2D16E27}" srcOrd="0" destOrd="0" presId="urn:microsoft.com/office/officeart/2005/8/layout/lProcess2"/>
    <dgm:cxn modelId="{930DD0C8-4E93-42F1-BF00-6B0372CE740B}" type="presParOf" srcId="{6D3D640F-3892-4E0E-8677-0176F2D16E27}" destId="{930B07C5-E2B8-4AC8-BE97-63229600B609}" srcOrd="0" destOrd="0" presId="urn:microsoft.com/office/officeart/2005/8/layout/lProcess2"/>
    <dgm:cxn modelId="{AAFF4B9D-D4D9-4CFD-AB95-FAF22A8B93F4}" type="presParOf" srcId="{6D3D640F-3892-4E0E-8677-0176F2D16E27}" destId="{B6D02493-8A66-4B33-9E55-711B978A9778}" srcOrd="1" destOrd="0" presId="urn:microsoft.com/office/officeart/2005/8/layout/lProcess2"/>
    <dgm:cxn modelId="{7072DD20-DEA6-4465-9E33-D708475ADE64}" type="presParOf" srcId="{6D3D640F-3892-4E0E-8677-0176F2D16E27}" destId="{DE525AE7-A443-4C75-8306-16DAB5E79523}" srcOrd="2" destOrd="0" presId="urn:microsoft.com/office/officeart/2005/8/layout/lProcess2"/>
    <dgm:cxn modelId="{FA436A4C-FBC4-4408-9FF3-A4A80AED2F80}" type="presParOf" srcId="{DE525AE7-A443-4C75-8306-16DAB5E79523}" destId="{C812CD58-21C6-40E9-9C42-52944509648E}" srcOrd="0" destOrd="0" presId="urn:microsoft.com/office/officeart/2005/8/layout/lProcess2"/>
    <dgm:cxn modelId="{5AAE80F2-9D71-44AB-B31D-5FF79216D901}" type="presParOf" srcId="{C812CD58-21C6-40E9-9C42-52944509648E}" destId="{E744245F-ADCA-48E3-9F04-9F052B9832E6}" srcOrd="0" destOrd="0" presId="urn:microsoft.com/office/officeart/2005/8/layout/lProcess2"/>
    <dgm:cxn modelId="{23A23B4D-7209-4C10-B9F2-230241CDA762}" type="presParOf" srcId="{C812CD58-21C6-40E9-9C42-52944509648E}" destId="{0F5BADB9-9CD4-49FA-A01A-42743DA18980}" srcOrd="1" destOrd="0" presId="urn:microsoft.com/office/officeart/2005/8/layout/lProcess2"/>
    <dgm:cxn modelId="{DEB93B8B-3400-40A6-876A-FA8841908849}" type="presParOf" srcId="{C812CD58-21C6-40E9-9C42-52944509648E}" destId="{6804EDBB-0E7C-4FEB-8BE0-983123D69170}" srcOrd="2" destOrd="0" presId="urn:microsoft.com/office/officeart/2005/8/layout/lProcess2"/>
    <dgm:cxn modelId="{F3FB79EE-C523-4639-8B08-F7B912F14E53}" type="presParOf" srcId="{C812CD58-21C6-40E9-9C42-52944509648E}" destId="{A070ABA6-A02B-4E8F-A35F-902656A935CD}" srcOrd="3" destOrd="0" presId="urn:microsoft.com/office/officeart/2005/8/layout/lProcess2"/>
    <dgm:cxn modelId="{375570BA-161D-495B-9FE5-86BE9251E0C0}" type="presParOf" srcId="{C812CD58-21C6-40E9-9C42-52944509648E}" destId="{DD2CD6E5-E9CA-44A7-A920-B297EEE302CA}" srcOrd="4" destOrd="0" presId="urn:microsoft.com/office/officeart/2005/8/layout/lProcess2"/>
    <dgm:cxn modelId="{F94FFB5A-2BF1-4657-A75A-538B46B517C3}" type="presParOf" srcId="{C812CD58-21C6-40E9-9C42-52944509648E}" destId="{B78BF91B-E5F8-4C88-8011-5CAF8B31BCC2}" srcOrd="5" destOrd="0" presId="urn:microsoft.com/office/officeart/2005/8/layout/lProcess2"/>
    <dgm:cxn modelId="{85E1EE8A-10C5-4651-AE53-B96E53B0A8EA}" type="presParOf" srcId="{C812CD58-21C6-40E9-9C42-52944509648E}" destId="{F6A0FE24-5043-4EB5-97EE-348144B76C60}" srcOrd="6" destOrd="0" presId="urn:microsoft.com/office/officeart/2005/8/layout/lProcess2"/>
    <dgm:cxn modelId="{B0A977DB-9663-479B-AFC5-175E476B31CC}" type="presParOf" srcId="{56E8CFE5-49C1-4C6E-93FB-7A3299064710}" destId="{5C1EDE41-4650-4AD3-A106-6B69E9F2DF34}" srcOrd="1" destOrd="0" presId="urn:microsoft.com/office/officeart/2005/8/layout/lProcess2"/>
    <dgm:cxn modelId="{8395E067-8D57-479F-A860-78D322CF5ECA}" type="presParOf" srcId="{56E8CFE5-49C1-4C6E-93FB-7A3299064710}" destId="{0D78770C-6889-4419-87FC-88ABD0F8C6A8}" srcOrd="2" destOrd="0" presId="urn:microsoft.com/office/officeart/2005/8/layout/lProcess2"/>
    <dgm:cxn modelId="{A7467C49-C5EB-430A-B910-746067B9862A}" type="presParOf" srcId="{0D78770C-6889-4419-87FC-88ABD0F8C6A8}" destId="{1A37EB11-FAA6-4254-BE9D-AC48478226CD}" srcOrd="0" destOrd="0" presId="urn:microsoft.com/office/officeart/2005/8/layout/lProcess2"/>
    <dgm:cxn modelId="{EEE03E8C-AF98-4C22-AD06-B00D339D7F45}" type="presParOf" srcId="{0D78770C-6889-4419-87FC-88ABD0F8C6A8}" destId="{9746F6C7-95D8-4EE3-A8AA-FF5F4842D173}" srcOrd="1" destOrd="0" presId="urn:microsoft.com/office/officeart/2005/8/layout/lProcess2"/>
    <dgm:cxn modelId="{48D1818B-51D7-48A7-B85C-FAC719330771}" type="presParOf" srcId="{0D78770C-6889-4419-87FC-88ABD0F8C6A8}" destId="{87E97DDA-2985-4DF7-9439-AA00F9186226}" srcOrd="2" destOrd="0" presId="urn:microsoft.com/office/officeart/2005/8/layout/lProcess2"/>
    <dgm:cxn modelId="{36257D38-58D9-4EC3-9E21-7DAE3B652636}" type="presParOf" srcId="{87E97DDA-2985-4DF7-9439-AA00F9186226}" destId="{18FF77DB-379F-41DA-87CF-783FBF32F93A}" srcOrd="0" destOrd="0" presId="urn:microsoft.com/office/officeart/2005/8/layout/lProcess2"/>
    <dgm:cxn modelId="{CD00436D-AF84-438D-BB61-104CF0CA5DEC}" type="presParOf" srcId="{18FF77DB-379F-41DA-87CF-783FBF32F93A}" destId="{24E9A321-15D6-4DAB-8260-B81AD03D670E}" srcOrd="0" destOrd="0" presId="urn:microsoft.com/office/officeart/2005/8/layout/lProcess2"/>
    <dgm:cxn modelId="{C14D1F56-9A4B-479A-B07B-9CE4B256D3B7}" type="presParOf" srcId="{18FF77DB-379F-41DA-87CF-783FBF32F93A}" destId="{8FAFBADF-6ACB-4DF2-AFEF-2883DF3170C3}" srcOrd="1" destOrd="0" presId="urn:microsoft.com/office/officeart/2005/8/layout/lProcess2"/>
    <dgm:cxn modelId="{77542987-F2CC-4FA2-B0BB-A7C9F5CD1896}" type="presParOf" srcId="{18FF77DB-379F-41DA-87CF-783FBF32F93A}" destId="{8241695D-916A-480C-AECC-D133A03C1CEB}" srcOrd="2" destOrd="0" presId="urn:microsoft.com/office/officeart/2005/8/layout/lProcess2"/>
    <dgm:cxn modelId="{4BA10FE5-4862-4D11-8840-0F711AF4174D}" type="presParOf" srcId="{18FF77DB-379F-41DA-87CF-783FBF32F93A}" destId="{5FEB9FDC-9734-4A40-BDFB-DAAA6904B83E}" srcOrd="3" destOrd="0" presId="urn:microsoft.com/office/officeart/2005/8/layout/lProcess2"/>
    <dgm:cxn modelId="{9011FE75-54BD-488E-AC60-9418926FBA0E}" type="presParOf" srcId="{18FF77DB-379F-41DA-87CF-783FBF32F93A}" destId="{851A9689-C3A5-4900-A0A0-009CD69D7D3A}" srcOrd="4" destOrd="0" presId="urn:microsoft.com/office/officeart/2005/8/layout/lProcess2"/>
    <dgm:cxn modelId="{3B7434E1-3BA8-4623-8F19-326AEA188AF1}" type="presParOf" srcId="{18FF77DB-379F-41DA-87CF-783FBF32F93A}" destId="{48C80B9C-C184-49B7-9C12-66FCDCAB7BC3}" srcOrd="5" destOrd="0" presId="urn:microsoft.com/office/officeart/2005/8/layout/lProcess2"/>
    <dgm:cxn modelId="{94DD2D62-09AD-46C9-8C3D-D9EFF18B52E7}" type="presParOf" srcId="{18FF77DB-379F-41DA-87CF-783FBF32F93A}" destId="{77078D44-05A5-4541-B2A7-24A3FCC00C23}" srcOrd="6" destOrd="0" presId="urn:microsoft.com/office/officeart/2005/8/layout/lProcess2"/>
    <dgm:cxn modelId="{F4EE9B0E-E53B-4180-8F34-A7415D8DE772}" type="presParOf" srcId="{18FF77DB-379F-41DA-87CF-783FBF32F93A}" destId="{C98DC50F-C5A3-49AD-AEC7-D7DDC5383F24}" srcOrd="7" destOrd="0" presId="urn:microsoft.com/office/officeart/2005/8/layout/lProcess2"/>
    <dgm:cxn modelId="{152EDB36-2C8F-49C8-99C9-B64CA461DAC8}" type="presParOf" srcId="{18FF77DB-379F-41DA-87CF-783FBF32F93A}" destId="{1F2C93AE-047E-4826-AA91-D253CFD1090B}" srcOrd="8" destOrd="0" presId="urn:microsoft.com/office/officeart/2005/8/layout/lProcess2"/>
    <dgm:cxn modelId="{3E1B96F1-FCC2-4C55-B18C-97B3B791C738}" type="presParOf" srcId="{18FF77DB-379F-41DA-87CF-783FBF32F93A}" destId="{11457C48-05D7-4EF9-9E22-3174B7DE4BCD}" srcOrd="9" destOrd="0" presId="urn:microsoft.com/office/officeart/2005/8/layout/lProcess2"/>
    <dgm:cxn modelId="{8B08D2FA-7982-429A-A590-FE31AA887387}" type="presParOf" srcId="{18FF77DB-379F-41DA-87CF-783FBF32F93A}" destId="{C6EE5343-F3D5-4085-AFF3-C25129B23EA5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B07C5-E2B8-4AC8-BE97-63229600B609}">
      <dsp:nvSpPr>
        <dsp:cNvPr id="0" name=""/>
        <dsp:cNvSpPr/>
      </dsp:nvSpPr>
      <dsp:spPr>
        <a:xfrm>
          <a:off x="4360" y="0"/>
          <a:ext cx="4194817" cy="48574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/>
            <a:t>Energy </a:t>
          </a:r>
          <a:r>
            <a:rPr lang="hr-HR" sz="2800" b="1" kern="1200" dirty="0" err="1"/>
            <a:t>consumer</a:t>
          </a:r>
          <a:r>
            <a:rPr lang="hr-HR" sz="2800" b="1" kern="1200" dirty="0"/>
            <a:t> </a:t>
          </a:r>
          <a:r>
            <a:rPr lang="hr-HR" sz="2800" b="1" kern="1200" dirty="0" err="1"/>
            <a:t>sector</a:t>
          </a:r>
          <a:endParaRPr lang="en-GB" sz="2800" b="1" kern="1200" dirty="0"/>
        </a:p>
      </dsp:txBody>
      <dsp:txXfrm>
        <a:off x="4360" y="0"/>
        <a:ext cx="4194817" cy="1457220"/>
      </dsp:txXfrm>
    </dsp:sp>
    <dsp:sp modelId="{E744245F-ADCA-48E3-9F04-9F052B9832E6}">
      <dsp:nvSpPr>
        <dsp:cNvPr id="0" name=""/>
        <dsp:cNvSpPr/>
      </dsp:nvSpPr>
      <dsp:spPr>
        <a:xfrm>
          <a:off x="423842" y="1457339"/>
          <a:ext cx="3355854" cy="707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 err="1"/>
            <a:t>Industry</a:t>
          </a:r>
          <a:endParaRPr lang="en-GB" sz="2000" kern="1200" dirty="0"/>
        </a:p>
      </dsp:txBody>
      <dsp:txXfrm>
        <a:off x="444567" y="1478064"/>
        <a:ext cx="3314404" cy="666170"/>
      </dsp:txXfrm>
    </dsp:sp>
    <dsp:sp modelId="{6804EDBB-0E7C-4FEB-8BE0-983123D69170}">
      <dsp:nvSpPr>
        <dsp:cNvPr id="0" name=""/>
        <dsp:cNvSpPr/>
      </dsp:nvSpPr>
      <dsp:spPr>
        <a:xfrm>
          <a:off x="423842" y="2273824"/>
          <a:ext cx="3355854" cy="707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Transport</a:t>
          </a:r>
          <a:endParaRPr lang="en-GB" sz="2000" kern="1200" dirty="0"/>
        </a:p>
      </dsp:txBody>
      <dsp:txXfrm>
        <a:off x="444567" y="2294549"/>
        <a:ext cx="3314404" cy="666170"/>
      </dsp:txXfrm>
    </dsp:sp>
    <dsp:sp modelId="{DD2CD6E5-E9CA-44A7-A920-B297EEE302CA}">
      <dsp:nvSpPr>
        <dsp:cNvPr id="0" name=""/>
        <dsp:cNvSpPr/>
      </dsp:nvSpPr>
      <dsp:spPr>
        <a:xfrm>
          <a:off x="423842" y="3090309"/>
          <a:ext cx="3355854" cy="707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 err="1"/>
            <a:t>Household</a:t>
          </a:r>
          <a:endParaRPr lang="en-GB" sz="2000" kern="1200" dirty="0"/>
        </a:p>
      </dsp:txBody>
      <dsp:txXfrm>
        <a:off x="444567" y="3111034"/>
        <a:ext cx="3314404" cy="666170"/>
      </dsp:txXfrm>
    </dsp:sp>
    <dsp:sp modelId="{F6A0FE24-5043-4EB5-97EE-348144B76C60}">
      <dsp:nvSpPr>
        <dsp:cNvPr id="0" name=""/>
        <dsp:cNvSpPr/>
      </dsp:nvSpPr>
      <dsp:spPr>
        <a:xfrm>
          <a:off x="423842" y="3906794"/>
          <a:ext cx="3355854" cy="707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 err="1"/>
            <a:t>Services</a:t>
          </a:r>
          <a:endParaRPr lang="en-GB" sz="2000" kern="1200" dirty="0"/>
        </a:p>
      </dsp:txBody>
      <dsp:txXfrm>
        <a:off x="444567" y="3927519"/>
        <a:ext cx="3314404" cy="666170"/>
      </dsp:txXfrm>
    </dsp:sp>
    <dsp:sp modelId="{1A37EB11-FAA6-4254-BE9D-AC48478226CD}">
      <dsp:nvSpPr>
        <dsp:cNvPr id="0" name=""/>
        <dsp:cNvSpPr/>
      </dsp:nvSpPr>
      <dsp:spPr>
        <a:xfrm>
          <a:off x="4513789" y="0"/>
          <a:ext cx="4194817" cy="48574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 err="1"/>
            <a:t>Economic</a:t>
          </a:r>
          <a:r>
            <a:rPr lang="hr-HR" sz="2800" b="1" kern="1200" dirty="0"/>
            <a:t> </a:t>
          </a:r>
          <a:r>
            <a:rPr lang="hr-HR" sz="2800" b="1" kern="1200" dirty="0" err="1"/>
            <a:t>sector</a:t>
          </a:r>
          <a:endParaRPr lang="hr-HR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/>
            <a:t>(GDP </a:t>
          </a:r>
          <a:r>
            <a:rPr lang="hr-HR" sz="2800" b="1" kern="1200" dirty="0" err="1"/>
            <a:t>structure</a:t>
          </a:r>
          <a:r>
            <a:rPr lang="hr-HR" sz="2800" b="1" kern="1200" dirty="0"/>
            <a:t>)</a:t>
          </a:r>
          <a:endParaRPr lang="en-GB" sz="2800" b="1" kern="1200" dirty="0"/>
        </a:p>
      </dsp:txBody>
      <dsp:txXfrm>
        <a:off x="4513789" y="0"/>
        <a:ext cx="4194817" cy="1457220"/>
      </dsp:txXfrm>
    </dsp:sp>
    <dsp:sp modelId="{24E9A321-15D6-4DAB-8260-B81AD03D670E}">
      <dsp:nvSpPr>
        <dsp:cNvPr id="0" name=""/>
        <dsp:cNvSpPr/>
      </dsp:nvSpPr>
      <dsp:spPr>
        <a:xfrm>
          <a:off x="4933271" y="1457458"/>
          <a:ext cx="3355854" cy="466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 err="1"/>
            <a:t>Agriculture</a:t>
          </a:r>
          <a:endParaRPr lang="en-GB" sz="2000" kern="1200" dirty="0"/>
        </a:p>
      </dsp:txBody>
      <dsp:txXfrm>
        <a:off x="4946930" y="1471117"/>
        <a:ext cx="3328536" cy="439033"/>
      </dsp:txXfrm>
    </dsp:sp>
    <dsp:sp modelId="{8241695D-916A-480C-AECC-D133A03C1CEB}">
      <dsp:nvSpPr>
        <dsp:cNvPr id="0" name=""/>
        <dsp:cNvSpPr/>
      </dsp:nvSpPr>
      <dsp:spPr>
        <a:xfrm>
          <a:off x="4933271" y="1995555"/>
          <a:ext cx="3355854" cy="466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 err="1"/>
            <a:t>Construction</a:t>
          </a:r>
          <a:r>
            <a:rPr lang="hr-HR" sz="2000" kern="1200" dirty="0"/>
            <a:t> </a:t>
          </a:r>
          <a:endParaRPr lang="en-GB" sz="2000" kern="1200" dirty="0"/>
        </a:p>
      </dsp:txBody>
      <dsp:txXfrm>
        <a:off x="4946930" y="2009214"/>
        <a:ext cx="3328536" cy="439033"/>
      </dsp:txXfrm>
    </dsp:sp>
    <dsp:sp modelId="{851A9689-C3A5-4900-A0A0-009CD69D7D3A}">
      <dsp:nvSpPr>
        <dsp:cNvPr id="0" name=""/>
        <dsp:cNvSpPr/>
      </dsp:nvSpPr>
      <dsp:spPr>
        <a:xfrm>
          <a:off x="4933271" y="2533652"/>
          <a:ext cx="3355854" cy="466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 err="1"/>
            <a:t>Mining</a:t>
          </a:r>
          <a:endParaRPr lang="en-GB" sz="2000" kern="1200" dirty="0"/>
        </a:p>
      </dsp:txBody>
      <dsp:txXfrm>
        <a:off x="4946930" y="2547311"/>
        <a:ext cx="3328536" cy="439033"/>
      </dsp:txXfrm>
    </dsp:sp>
    <dsp:sp modelId="{77078D44-05A5-4541-B2A7-24A3FCC00C23}">
      <dsp:nvSpPr>
        <dsp:cNvPr id="0" name=""/>
        <dsp:cNvSpPr/>
      </dsp:nvSpPr>
      <dsp:spPr>
        <a:xfrm>
          <a:off x="4933271" y="3071750"/>
          <a:ext cx="3355854" cy="466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 err="1"/>
            <a:t>Manufacturing</a:t>
          </a:r>
          <a:endParaRPr lang="en-GB" sz="2000" kern="1200" dirty="0"/>
        </a:p>
      </dsp:txBody>
      <dsp:txXfrm>
        <a:off x="4946930" y="3085409"/>
        <a:ext cx="3328536" cy="439033"/>
      </dsp:txXfrm>
    </dsp:sp>
    <dsp:sp modelId="{1F2C93AE-047E-4826-AA91-D253CFD1090B}">
      <dsp:nvSpPr>
        <dsp:cNvPr id="0" name=""/>
        <dsp:cNvSpPr/>
      </dsp:nvSpPr>
      <dsp:spPr>
        <a:xfrm>
          <a:off x="4933271" y="3609847"/>
          <a:ext cx="3355854" cy="466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Service (</a:t>
          </a:r>
          <a:r>
            <a:rPr lang="hr-HR" sz="2000" kern="1200" dirty="0" err="1"/>
            <a:t>including</a:t>
          </a:r>
          <a:r>
            <a:rPr lang="hr-HR" sz="2000" kern="1200" dirty="0"/>
            <a:t> transport)</a:t>
          </a:r>
          <a:endParaRPr lang="en-GB" sz="2000" kern="1200" dirty="0"/>
        </a:p>
      </dsp:txBody>
      <dsp:txXfrm>
        <a:off x="4946930" y="3623506"/>
        <a:ext cx="3328536" cy="439033"/>
      </dsp:txXfrm>
    </dsp:sp>
    <dsp:sp modelId="{C6EE5343-F3D5-4085-AFF3-C25129B23EA5}">
      <dsp:nvSpPr>
        <dsp:cNvPr id="0" name=""/>
        <dsp:cNvSpPr/>
      </dsp:nvSpPr>
      <dsp:spPr>
        <a:xfrm>
          <a:off x="4933271" y="4147944"/>
          <a:ext cx="3355854" cy="466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Energy</a:t>
          </a:r>
          <a:endParaRPr lang="en-GB" sz="2000" kern="1200" dirty="0"/>
        </a:p>
      </dsp:txBody>
      <dsp:txXfrm>
        <a:off x="4946930" y="4161603"/>
        <a:ext cx="3328536" cy="439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Licence: </a:t>
            </a: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work is licensed under the Creative Commons Attribution 4.0 International License (CC BY 4.0). To view a copy of this license, visit </a:t>
            </a:r>
            <a:r>
              <a:rPr lang="en-GB" sz="1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https://creativecommons.org/licenses/by/4.0/</a:t>
            </a: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200" b="0" dirty="0">
              <a:solidFill>
                <a:srgbClr val="000000"/>
              </a:solidFill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rgbClr val="000000"/>
              </a:solidFill>
              <a:effectLst/>
              <a:latin typeface="Calibri"/>
              <a:ea typeface="Quattrocento Sans" panose="020B0502050000020003" pitchFamily="34" charset="0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Open Sans" panose="020B0606030504020204" pitchFamily="34" charset="0"/>
                <a:ea typeface="Quattrocento Sans" panose="020B0502050000020003" pitchFamily="34" charset="0"/>
                <a:cs typeface="Quattrocento Sans" panose="020B0502050000020003" pitchFamily="34" charset="0"/>
              </a:rPr>
              <a:t>Attribution:</a:t>
            </a:r>
            <a:r>
              <a:rPr lang="en-GB" sz="1200" b="1" dirty="0">
                <a:effectLst/>
                <a:latin typeface="Quattrocento Sans" panose="020B0502050000020003" pitchFamily="34" charset="0"/>
                <a:ea typeface="Quattrocento Sans" panose="020B0502050000020003" pitchFamily="34" charset="0"/>
                <a:cs typeface="Quattrocento Sans" panose="020B0502050000020003" pitchFamily="34" charset="0"/>
              </a:rPr>
              <a:t> </a:t>
            </a:r>
            <a:r>
              <a:rPr lang="en-US" sz="1200" dirty="0">
                <a:effectLst/>
                <a:latin typeface="Open Sans" panose="020B0606030504020204" pitchFamily="34" charset="0"/>
                <a:ea typeface="Quattrocento Sans" panose="020B0502050000020003" pitchFamily="34" charset="0"/>
                <a:cs typeface="Quattrocento Sans" panose="020B0502050000020003" pitchFamily="34" charset="0"/>
              </a:rPr>
              <a:t>Please cite as: Kiley, F. (2025) An Introduction to Simulating Energy Demand with MAED. Version 1. Climate Compatible Growth Teaching Kit Website, Climate </a:t>
            </a:r>
            <a:r>
              <a:rPr lang="en-US" sz="1200">
                <a:effectLst/>
                <a:latin typeface="Open Sans" panose="020B0606030504020204" pitchFamily="34" charset="0"/>
                <a:ea typeface="Quattrocento Sans" panose="020B0502050000020003" pitchFamily="34" charset="0"/>
                <a:cs typeface="Quattrocento Sans" panose="020B0502050000020003" pitchFamily="34" charset="0"/>
              </a:rPr>
              <a:t>Compatible Growth.</a:t>
            </a:r>
            <a:endParaRPr lang="en-GB" sz="1200">
              <a:effectLst/>
              <a:latin typeface="Quattrocento Sans" panose="020B0502050000020003" pitchFamily="34" charset="0"/>
              <a:ea typeface="Quattrocento Sans" panose="020B0502050000020003" pitchFamily="34" charset="0"/>
              <a:cs typeface="Quattrocento Sans" panose="020B05020500000200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sv-S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344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5EA376-651F-B818-AF38-9F429FDC5A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Google Shape;16;p17"/>
          <p:cNvSpPr txBox="1">
            <a:spLocks noGrp="1"/>
          </p:cNvSpPr>
          <p:nvPr>
            <p:ph type="ctrTitle" hasCustomPrompt="1"/>
          </p:nvPr>
        </p:nvSpPr>
        <p:spPr>
          <a:xfrm>
            <a:off x="2979507" y="739739"/>
            <a:ext cx="4880223" cy="498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  <a:defRPr sz="3200" b="1" i="0" cap="none" baseline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8057148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A5A30-616B-5740-A23D-3EFCA827C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2979507" y="739739"/>
            <a:ext cx="5368965" cy="1736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2979507" y="2476073"/>
            <a:ext cx="5368965" cy="104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376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1_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5AD5F-CC06-3A70-CBC8-BED05A2F073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Google Shape;35;p20">
            <a:extLst>
              <a:ext uri="{FF2B5EF4-FFF2-40B4-BE49-F238E27FC236}">
                <a16:creationId xmlns:a16="http://schemas.microsoft.com/office/drawing/2014/main" id="{3F56D5FE-8BBC-E95A-76D4-D1938A0E3A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25562"/>
            <a:ext cx="5181600" cy="485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0000" lvl="0" indent="-270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2400" b="0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" name="Google Shape;34;p20">
            <a:extLst>
              <a:ext uri="{FF2B5EF4-FFF2-40B4-BE49-F238E27FC236}">
                <a16:creationId xmlns:a16="http://schemas.microsoft.com/office/drawing/2014/main" id="{419EB315-0C5D-E6B5-553F-CAA36B37A5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-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2800" b="1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6053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1_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C8B067-C222-A145-CF89-234516211EAC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11798300" y="6565900"/>
            <a:ext cx="393700" cy="292100"/>
          </a:xfrm>
        </p:spPr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Google Shape;35;p20">
            <a:extLst>
              <a:ext uri="{FF2B5EF4-FFF2-40B4-BE49-F238E27FC236}">
                <a16:creationId xmlns:a16="http://schemas.microsoft.com/office/drawing/2014/main" id="{B3503028-5BCC-32AC-877B-DF34C7FE81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25562"/>
            <a:ext cx="5181600" cy="485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0000" lvl="0" indent="-270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2400" b="0" i="0" u="none" strike="noStrike" cap="none" baseline="0" dirty="0">
                <a:solidFill>
                  <a:srgbClr val="000000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" name="Google Shape;35;p20">
            <a:extLst>
              <a:ext uri="{FF2B5EF4-FFF2-40B4-BE49-F238E27FC236}">
                <a16:creationId xmlns:a16="http://schemas.microsoft.com/office/drawing/2014/main" id="{2E41FEE8-207D-F515-0218-988E1E95F438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6148754" y="1325562"/>
            <a:ext cx="5181600" cy="485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0000" lvl="0" indent="-270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2400" b="0" i="0" u="none" strike="noStrike" cap="none" baseline="0" dirty="0">
                <a:solidFill>
                  <a:srgbClr val="000000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" name="Google Shape;34;p20">
            <a:extLst>
              <a:ext uri="{FF2B5EF4-FFF2-40B4-BE49-F238E27FC236}">
                <a16:creationId xmlns:a16="http://schemas.microsoft.com/office/drawing/2014/main" id="{68C289B8-59D7-7801-53EE-ABCB09FB43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-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2800" b="1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141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Two Content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838200" y="55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2800" b="1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5AD5F-CC06-3A70-CBC8-BED05A2F073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60B7BF7-863F-75BD-C74E-816BAC14E10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38200" y="1926431"/>
            <a:ext cx="5257800" cy="4639469"/>
          </a:xfrm>
          <a:prstGeom prst="rect">
            <a:avLst/>
          </a:prstGeom>
        </p:spPr>
        <p:txBody>
          <a:bodyPr lIns="90000" tIns="36000" bIns="90000"/>
          <a:lstStyle>
            <a:lvl1pPr marL="7620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  <a:lvl2pPr marL="517525" indent="-860425">
              <a:buFont typeface="Courier New" panose="02070309020205020404" pitchFamily="49" charset="0"/>
              <a:buChar char="o"/>
              <a:defRPr sz="1800"/>
            </a:lvl2pPr>
            <a:lvl3pPr>
              <a:defRPr/>
            </a:lvl3pPr>
          </a:lstStyle>
          <a:p>
            <a:pPr marL="419100" lvl="0" indent="-342900"/>
            <a:r>
              <a:rPr lang="en-GB" dirty="0"/>
              <a:t>Click to edit Master text styles</a:t>
            </a:r>
          </a:p>
          <a:p>
            <a:pPr marL="0" lvl="2" indent="-342900"/>
            <a:r>
              <a:rPr lang="en-GB" dirty="0"/>
              <a:t>		</a:t>
            </a:r>
          </a:p>
        </p:txBody>
      </p:sp>
      <p:sp>
        <p:nvSpPr>
          <p:cNvPr id="5" name="Google Shape;56;p21">
            <a:extLst>
              <a:ext uri="{FF2B5EF4-FFF2-40B4-BE49-F238E27FC236}">
                <a16:creationId xmlns:a16="http://schemas.microsoft.com/office/drawing/2014/main" id="{AF23B50F-DDC4-A9C5-C7A6-289F47F961E3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834081" y="1321595"/>
            <a:ext cx="5183188" cy="60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90000" anchor="t" anchorCtr="0">
            <a:noAutofit/>
          </a:bodyPr>
          <a:lstStyle>
            <a:lvl1pPr marL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accent5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978987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5AD5F-CC06-3A70-CBC8-BED05A2F073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2DA1A-27C3-A877-3F21-FC8B5AF4A01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38200" y="1926431"/>
            <a:ext cx="5257800" cy="4639469"/>
          </a:xfrm>
          <a:prstGeom prst="rect">
            <a:avLst/>
          </a:prstGeom>
        </p:spPr>
        <p:txBody>
          <a:bodyPr lIns="90000" tIns="36000" bIns="90000"/>
          <a:lstStyle>
            <a:lvl1pPr marL="0">
              <a:lnSpc>
                <a:spcPct val="90000"/>
              </a:lnSpc>
              <a:spcBef>
                <a:spcPts val="1000"/>
              </a:spcBef>
              <a:defRPr/>
            </a:lvl1pPr>
          </a:lstStyle>
          <a:p>
            <a:pPr marL="7620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8" name="Google Shape;56;p21">
            <a:extLst>
              <a:ext uri="{FF2B5EF4-FFF2-40B4-BE49-F238E27FC236}">
                <a16:creationId xmlns:a16="http://schemas.microsoft.com/office/drawing/2014/main" id="{1C3240EE-A0CD-0C76-C224-32839D7C8974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834081" y="1321595"/>
            <a:ext cx="5183188" cy="60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90000" anchor="t" anchorCtr="0">
            <a:noAutofit/>
          </a:bodyPr>
          <a:lstStyle>
            <a:lvl1pPr marL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accent5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98705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70E89C-24E2-3848-9105-E62A76FC27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21A830-ACFF-6C61-07CA-D04E6E6FD08F}"/>
              </a:ext>
            </a:extLst>
          </p:cNvPr>
          <p:cNvSpPr/>
          <p:nvPr userDrawn="1"/>
        </p:nvSpPr>
        <p:spPr>
          <a:xfrm>
            <a:off x="5997575" y="1316038"/>
            <a:ext cx="5540304" cy="4468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Google Shape;53;p21"/>
          <p:cNvSpPr txBox="1"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  <a:defRPr sz="2800" b="1">
                <a:solidFill>
                  <a:schemeClr val="bg1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1"/>
          </p:nvPr>
        </p:nvSpPr>
        <p:spPr>
          <a:xfrm>
            <a:off x="839788" y="1316038"/>
            <a:ext cx="5157787" cy="46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200" b="1">
                <a:solidFill>
                  <a:schemeClr val="bg1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2"/>
          </p:nvPr>
        </p:nvSpPr>
        <p:spPr>
          <a:xfrm>
            <a:off x="839788" y="1816278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  <a:defRPr sz="2000">
                <a:solidFill>
                  <a:schemeClr val="bg1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3"/>
          </p:nvPr>
        </p:nvSpPr>
        <p:spPr>
          <a:xfrm>
            <a:off x="6172200" y="1316038"/>
            <a:ext cx="5183188" cy="46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200" b="1">
                <a:solidFill>
                  <a:schemeClr val="bg1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4"/>
          </p:nvPr>
        </p:nvSpPr>
        <p:spPr>
          <a:xfrm>
            <a:off x="6172200" y="1816278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  <a:defRPr sz="2000">
                <a:solidFill>
                  <a:schemeClr val="bg1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10AA9A2B-ABED-DB7D-BF31-1128BB037F8F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798300" y="6565900"/>
            <a:ext cx="393700" cy="292100"/>
          </a:xfrm>
        </p:spPr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832095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  <a:defRPr sz="2800" b="1">
                <a:latin typeface="+mj-lt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B9AD8697-92AB-E546-E92A-46423E2D16EB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798300" y="6565900"/>
            <a:ext cx="393700" cy="292100"/>
          </a:xfrm>
        </p:spPr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143600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preserve="1">
  <p:cSld name="Picture with Caption"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044575D-7810-24BF-4810-93F2CC87FC1C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798300" y="6565900"/>
            <a:ext cx="393700" cy="292100"/>
          </a:xfrm>
        </p:spPr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649659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preserve="1">
  <p:cSld name="1_Picture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796EF1-10A7-8C88-C479-E8F73E4A2F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044575D-7810-24BF-4810-93F2CC87FC1C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798300" y="6565900"/>
            <a:ext cx="393700" cy="292100"/>
          </a:xfrm>
        </p:spPr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Google Shape;53;p21">
            <a:extLst>
              <a:ext uri="{FF2B5EF4-FFF2-40B4-BE49-F238E27FC236}">
                <a16:creationId xmlns:a16="http://schemas.microsoft.com/office/drawing/2014/main" id="{2804BE51-4AE7-8958-602D-521D85C02A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0"/>
            <a:ext cx="10864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  <a:defRPr sz="2800" b="1">
                <a:solidFill>
                  <a:schemeClr val="bg1"/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6" name="Google Shape;54;p21">
            <a:extLst>
              <a:ext uri="{FF2B5EF4-FFF2-40B4-BE49-F238E27FC236}">
                <a16:creationId xmlns:a16="http://schemas.microsoft.com/office/drawing/2014/main" id="{0AB446C0-12CA-AE7E-1A3C-CA6630BDBA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316038"/>
            <a:ext cx="4910771" cy="42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200" b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Google Shape;55;p21">
            <a:extLst>
              <a:ext uri="{FF2B5EF4-FFF2-40B4-BE49-F238E27FC236}">
                <a16:creationId xmlns:a16="http://schemas.microsoft.com/office/drawing/2014/main" id="{339C6CE2-D488-CC10-AD93-5E55C11DD767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839788" y="1829664"/>
            <a:ext cx="491077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  <a:defRPr sz="2000">
                <a:solidFill>
                  <a:schemeClr val="bg1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747783-11D2-0005-3676-55DC35F534B0}"/>
              </a:ext>
            </a:extLst>
          </p:cNvPr>
          <p:cNvSpPr/>
          <p:nvPr userDrawn="1"/>
        </p:nvSpPr>
        <p:spPr>
          <a:xfrm>
            <a:off x="5981252" y="1829664"/>
            <a:ext cx="5927463" cy="47362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Google Shape;79;p25"/>
          <p:cNvSpPr>
            <a:spLocks noGrp="1"/>
          </p:cNvSpPr>
          <p:nvPr>
            <p:ph type="pic" idx="2" hasCustomPrompt="1"/>
          </p:nvPr>
        </p:nvSpPr>
        <p:spPr>
          <a:xfrm>
            <a:off x="6096000" y="1971040"/>
            <a:ext cx="560832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000" b="0" i="1" u="none" strike="noStrike" cap="none">
                <a:solidFill>
                  <a:schemeClr val="bg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81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tabLst/>
              <a:defRPr/>
            </a:pPr>
            <a:r>
              <a:rPr lang="sv-SE" dirty="0"/>
              <a:t>Place </a:t>
            </a:r>
            <a:r>
              <a:rPr lang="sv-SE" dirty="0" err="1"/>
              <a:t>impactful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043EF58-EF2D-D14C-7319-81751CB2501A}"/>
              </a:ext>
            </a:extLst>
          </p:cNvPr>
          <p:cNvCxnSpPr>
            <a:cxnSpLocks/>
          </p:cNvCxnSpPr>
          <p:nvPr/>
        </p:nvCxnSpPr>
        <p:spPr>
          <a:xfrm>
            <a:off x="6169572" y="5370785"/>
            <a:ext cx="5517931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15664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preserve="1">
  <p:cSld name="1_Picture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9F427D-5DA1-66BC-4D23-81378603A7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B96DC3-EDED-A35A-DB3F-833161D31F0F}"/>
              </a:ext>
            </a:extLst>
          </p:cNvPr>
          <p:cNvSpPr/>
          <p:nvPr userDrawn="1"/>
        </p:nvSpPr>
        <p:spPr>
          <a:xfrm>
            <a:off x="279699" y="1829664"/>
            <a:ext cx="11629017" cy="47362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Google Shape;79;p25"/>
          <p:cNvSpPr>
            <a:spLocks noGrp="1"/>
          </p:cNvSpPr>
          <p:nvPr>
            <p:ph type="pic" idx="2" hasCustomPrompt="1"/>
          </p:nvPr>
        </p:nvSpPr>
        <p:spPr>
          <a:xfrm>
            <a:off x="6096000" y="1971040"/>
            <a:ext cx="560832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000" b="0" i="1" u="none" strike="noStrike" cap="none">
                <a:solidFill>
                  <a:schemeClr val="bg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81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tabLst/>
              <a:defRPr/>
            </a:pPr>
            <a:r>
              <a:rPr lang="sv-SE" dirty="0"/>
              <a:t>Place </a:t>
            </a:r>
            <a:r>
              <a:rPr lang="sv-SE" dirty="0" err="1"/>
              <a:t>impactful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.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044575D-7810-24BF-4810-93F2CC87FC1C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798300" y="6565900"/>
            <a:ext cx="393700" cy="292100"/>
          </a:xfrm>
        </p:spPr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Google Shape;54;p21">
            <a:extLst>
              <a:ext uri="{FF2B5EF4-FFF2-40B4-BE49-F238E27FC236}">
                <a16:creationId xmlns:a16="http://schemas.microsoft.com/office/drawing/2014/main" id="{0AB446C0-12CA-AE7E-1A3C-CA6630BDBA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756881"/>
            <a:ext cx="4910771" cy="48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Google Shape;55;p21">
            <a:extLst>
              <a:ext uri="{FF2B5EF4-FFF2-40B4-BE49-F238E27FC236}">
                <a16:creationId xmlns:a16="http://schemas.microsoft.com/office/drawing/2014/main" id="{339C6CE2-D488-CC10-AD93-5E55C11DD767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839788" y="2283087"/>
            <a:ext cx="491077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00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Google Shape;53;p21">
            <a:extLst>
              <a:ext uri="{FF2B5EF4-FFF2-40B4-BE49-F238E27FC236}">
                <a16:creationId xmlns:a16="http://schemas.microsoft.com/office/drawing/2014/main" id="{07213A82-FAAB-5D75-42CD-C50A00ED1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55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  <a:defRPr sz="2800" b="1">
                <a:solidFill>
                  <a:schemeClr val="bg1"/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046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B0D0C-0C81-F840-C90F-8CF3D9BAE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8E5102-8D85-B351-C683-D6870D18277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7051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E5E6BE-A6A1-10D2-B88B-24B36E7901E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BE7CC00F-31E2-FDCD-E25C-C29A300A4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2527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1" r:id="rId9"/>
    <p:sldLayoutId id="2147483713" r:id="rId10"/>
    <p:sldLayoutId id="2147483667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1" i="0" u="none" strike="noStrike" cap="none" baseline="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1D3A-296D-75FB-88E4-B253A9E88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87" y="3122213"/>
            <a:ext cx="4880223" cy="613573"/>
          </a:xfrm>
        </p:spPr>
        <p:txBody>
          <a:bodyPr anchor="t"/>
          <a:lstStyle/>
          <a:p>
            <a:r>
              <a:rPr lang="en-US" dirty="0"/>
              <a:t>7. Service</a:t>
            </a:r>
          </a:p>
        </p:txBody>
      </p:sp>
      <p:pic>
        <p:nvPicPr>
          <p:cNvPr id="3" name="Picture 2" descr="\\iaea.org\Secretariat\MTCD\PublishingCurrent\2017\IAEA\17-42841_LOGO_IAEA_update\Design\Presentation_IAEA\IAEA_Logo_SHORT_vertical_white.png">
            <a:extLst>
              <a:ext uri="{FF2B5EF4-FFF2-40B4-BE49-F238E27FC236}">
                <a16:creationId xmlns:a16="http://schemas.microsoft.com/office/drawing/2014/main" id="{CD300FF3-4504-B72E-32BD-9CC59524C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87" y="815520"/>
            <a:ext cx="117668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85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867EF-0914-ECD2-F52F-82FA5AB3D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Equations in the Service Sector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4FE7D6-6E84-EA7A-6EED-0FD556DE87F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Floor Area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938F89-9BB7-253A-F492-37C4D88F7666}"/>
                  </a:ext>
                </a:extLst>
              </p:cNvPr>
              <p:cNvSpPr txBox="1"/>
              <p:nvPr/>
            </p:nvSpPr>
            <p:spPr>
              <a:xfrm>
                <a:off x="1946178" y="3213556"/>
                <a:ext cx="82996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𝑻𝑨𝑹𝑬𝑨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𝑷𝑶</m:t>
                      </m:r>
                      <m:r>
                        <a:rPr lang="en-GB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𝑷𝑳𝑭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𝑷𝑨𝑹𝑻𝑳𝑭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𝑷𝑳𝑺𝑬𝑹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𝑨𝑹𝑬𝑨𝑳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938F89-9BB7-253A-F492-37C4D88F7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178" y="3213556"/>
                <a:ext cx="8299644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2639C71-EF3D-E0FE-08B2-F76FF55A8A1C}"/>
              </a:ext>
            </a:extLst>
          </p:cNvPr>
          <p:cNvSpPr txBox="1"/>
          <p:nvPr/>
        </p:nvSpPr>
        <p:spPr>
          <a:xfrm>
            <a:off x="1716976" y="2719250"/>
            <a:ext cx="2084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Total service sector floor area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62F0AA-9584-6BAE-9B31-37DF568CD133}"/>
              </a:ext>
            </a:extLst>
          </p:cNvPr>
          <p:cNvSpPr txBox="1"/>
          <p:nvPr/>
        </p:nvSpPr>
        <p:spPr>
          <a:xfrm>
            <a:off x="3060311" y="3654979"/>
            <a:ext cx="1483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Total Population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BA0837-342E-AD63-8B70-FF96361323FE}"/>
              </a:ext>
            </a:extLst>
          </p:cNvPr>
          <p:cNvSpPr txBox="1"/>
          <p:nvPr/>
        </p:nvSpPr>
        <p:spPr>
          <a:xfrm>
            <a:off x="4271491" y="2503806"/>
            <a:ext cx="14830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Fraction of Potential Labour Force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4A4A6-5D48-9E5B-0713-57BD93F9E846}"/>
              </a:ext>
            </a:extLst>
          </p:cNvPr>
          <p:cNvSpPr txBox="1"/>
          <p:nvPr/>
        </p:nvSpPr>
        <p:spPr>
          <a:xfrm>
            <a:off x="5578922" y="3615531"/>
            <a:ext cx="14830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Fraction of actual labour force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CE325F-01EC-E0C5-F210-344C8DF8CEF8}"/>
              </a:ext>
            </a:extLst>
          </p:cNvPr>
          <p:cNvSpPr txBox="1"/>
          <p:nvPr/>
        </p:nvSpPr>
        <p:spPr>
          <a:xfrm>
            <a:off x="7403035" y="2474892"/>
            <a:ext cx="14830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Fraction of labour force in service sector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0553D4-B26B-DD92-C1F7-3B925F32A490}"/>
              </a:ext>
            </a:extLst>
          </p:cNvPr>
          <p:cNvSpPr txBox="1"/>
          <p:nvPr/>
        </p:nvSpPr>
        <p:spPr>
          <a:xfrm>
            <a:off x="8886081" y="3629987"/>
            <a:ext cx="14830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Average floor area per employee</a:t>
            </a:r>
          </a:p>
        </p:txBody>
      </p:sp>
    </p:spTree>
    <p:extLst>
      <p:ext uri="{BB962C8B-B14F-4D97-AF65-F5344CB8AC3E}">
        <p14:creationId xmlns:p14="http://schemas.microsoft.com/office/powerpoint/2010/main" val="97804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46AD-A39E-AC13-E9DA-82664D2E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Equations in the Service Sector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5BD9B-CAE4-1519-9171-1C064B8AE18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Useful Demand for Space Heating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AAA94E-BAC2-4BF9-8B60-D9BFC213AC63}"/>
                  </a:ext>
                </a:extLst>
              </p:cNvPr>
              <p:cNvSpPr txBox="1"/>
              <p:nvPr/>
            </p:nvSpPr>
            <p:spPr>
              <a:xfrm>
                <a:off x="2333720" y="3027026"/>
                <a:ext cx="75245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𝑺𝑯𝑺𝑬𝑹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𝑻𝑨𝑹𝑬𝑨</m:t>
                      </m:r>
                      <m:r>
                        <a:rPr lang="en-GB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𝑨𝑹𝑺𝑯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𝑨𝑹𝑬𝑨𝑯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𝑺𝑺𝑯𝑬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AAA94E-BAC2-4BF9-8B60-D9BFC213A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720" y="3027026"/>
                <a:ext cx="7524560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99A5679-CD4B-9E76-04D6-8563E955217E}"/>
              </a:ext>
            </a:extLst>
          </p:cNvPr>
          <p:cNvSpPr txBox="1"/>
          <p:nvPr/>
        </p:nvSpPr>
        <p:spPr>
          <a:xfrm>
            <a:off x="2037819" y="2503806"/>
            <a:ext cx="2084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Useful energy demand space heating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D4BB0B-CC7B-10B1-A34D-EBC6CC6B8ADF}"/>
              </a:ext>
            </a:extLst>
          </p:cNvPr>
          <p:cNvSpPr txBox="1"/>
          <p:nvPr/>
        </p:nvSpPr>
        <p:spPr>
          <a:xfrm>
            <a:off x="3932411" y="3475919"/>
            <a:ext cx="2084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Service sector floor area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C271C8-E59F-C4CF-2DAA-251A3BB1E060}"/>
              </a:ext>
            </a:extLst>
          </p:cNvPr>
          <p:cNvSpPr txBox="1"/>
          <p:nvPr/>
        </p:nvSpPr>
        <p:spPr>
          <a:xfrm>
            <a:off x="5336095" y="2358920"/>
            <a:ext cx="2084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Fraction of service sector where SH required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3D0EDC-8B95-79DC-4ED4-3A2E04C34076}"/>
              </a:ext>
            </a:extLst>
          </p:cNvPr>
          <p:cNvSpPr txBox="1"/>
          <p:nvPr/>
        </p:nvSpPr>
        <p:spPr>
          <a:xfrm>
            <a:off x="6948327" y="3530073"/>
            <a:ext cx="2084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Fraction of sector actually heated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9CF0EE-BF49-A84B-C740-1385DE4C81B0}"/>
              </a:ext>
            </a:extLst>
          </p:cNvPr>
          <p:cNvSpPr txBox="1"/>
          <p:nvPr/>
        </p:nvSpPr>
        <p:spPr>
          <a:xfrm>
            <a:off x="8338470" y="2503806"/>
            <a:ext cx="2084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Specific energy requirements for SH</a:t>
            </a:r>
          </a:p>
        </p:txBody>
      </p:sp>
    </p:spTree>
    <p:extLst>
      <p:ext uri="{BB962C8B-B14F-4D97-AF65-F5344CB8AC3E}">
        <p14:creationId xmlns:p14="http://schemas.microsoft.com/office/powerpoint/2010/main" val="513838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69B3F-47B5-96EC-21C0-0FEB47A9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Equations in the Service Sector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4E3EE-7B6E-FD76-6424-196546F6A5D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081" y="1321595"/>
            <a:ext cx="6031940" cy="539289"/>
          </a:xfrm>
        </p:spPr>
        <p:txBody>
          <a:bodyPr/>
          <a:lstStyle/>
          <a:p>
            <a:r>
              <a:rPr lang="en-GB" dirty="0"/>
              <a:t>Useful Demand for Air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AB5234-C280-4CA2-1D2A-128316AF272E}"/>
                  </a:ext>
                </a:extLst>
              </p:cNvPr>
              <p:cNvSpPr txBox="1"/>
              <p:nvPr/>
            </p:nvSpPr>
            <p:spPr>
              <a:xfrm>
                <a:off x="2205384" y="3176923"/>
                <a:ext cx="60762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𝑨𝑪𝑺𝑬𝑹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𝑻𝑨𝑹𝑬𝑨</m:t>
                      </m:r>
                      <m:r>
                        <a:rPr lang="en-GB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𝑨𝑹𝑬𝑨𝑨𝑪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𝑺𝑨𝑪𝑹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AB5234-C280-4CA2-1D2A-128316AF2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384" y="3176923"/>
                <a:ext cx="607621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C2EC629-7D98-61E1-35E0-64FC375DB8C7}"/>
              </a:ext>
            </a:extLst>
          </p:cNvPr>
          <p:cNvSpPr txBox="1"/>
          <p:nvPr/>
        </p:nvSpPr>
        <p:spPr>
          <a:xfrm>
            <a:off x="1973650" y="2635697"/>
            <a:ext cx="2084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Useful energy demand air conditioning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3D5470-7466-1B97-CF91-B6B4609F23A6}"/>
              </a:ext>
            </a:extLst>
          </p:cNvPr>
          <p:cNvSpPr txBox="1"/>
          <p:nvPr/>
        </p:nvSpPr>
        <p:spPr>
          <a:xfrm>
            <a:off x="3611568" y="3653977"/>
            <a:ext cx="2084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Service sector floor area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8CE570-14B3-1E51-AC42-ADD6A2DF28AF}"/>
              </a:ext>
            </a:extLst>
          </p:cNvPr>
          <p:cNvSpPr txBox="1"/>
          <p:nvPr/>
        </p:nvSpPr>
        <p:spPr>
          <a:xfrm>
            <a:off x="5368178" y="2607536"/>
            <a:ext cx="2508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Fraction of service sector where AC required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08B2AA-B005-84D9-3FE0-DCCE2815F571}"/>
              </a:ext>
            </a:extLst>
          </p:cNvPr>
          <p:cNvSpPr txBox="1"/>
          <p:nvPr/>
        </p:nvSpPr>
        <p:spPr>
          <a:xfrm>
            <a:off x="7239170" y="3640480"/>
            <a:ext cx="2084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Specific energy requirements for AC</a:t>
            </a:r>
          </a:p>
        </p:txBody>
      </p:sp>
    </p:spTree>
    <p:extLst>
      <p:ext uri="{BB962C8B-B14F-4D97-AF65-F5344CB8AC3E}">
        <p14:creationId xmlns:p14="http://schemas.microsoft.com/office/powerpoint/2010/main" val="2997328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B0EDF-701C-A6E8-AFF3-7F33A278C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Equations in the Service Sector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F68B7-03CE-9BBA-F333-06E411BD992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Other End Uses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2E7CC5-52F9-247A-4B08-13A77B6AF85B}"/>
                  </a:ext>
                </a:extLst>
              </p:cNvPr>
              <p:cNvSpPr txBox="1"/>
              <p:nvPr/>
            </p:nvSpPr>
            <p:spPr>
              <a:xfrm>
                <a:off x="4075543" y="2383714"/>
                <a:ext cx="4040913" cy="10452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𝑶𝑻𝑺𝑬𝑹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𝑬𝑰</m:t>
                              </m:r>
                            </m:e>
                            <m:sub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𝑶𝑻</m:t>
                              </m:r>
                            </m:sup>
                          </m:sSubSup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  <m:sSub>
                            <m:sSub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2E7CC5-52F9-247A-4B08-13A77B6AF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543" y="2383714"/>
                <a:ext cx="4040913" cy="10452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D7B76E-ADBC-7713-85FC-622299FDB941}"/>
                  </a:ext>
                </a:extLst>
              </p:cNvPr>
              <p:cNvSpPr txBox="1"/>
              <p:nvPr/>
            </p:nvSpPr>
            <p:spPr>
              <a:xfrm>
                <a:off x="3754941" y="3436309"/>
                <a:ext cx="4361515" cy="10452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𝑬𝑳𝑺𝑺𝑬𝑬𝑹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𝑬𝑰</m:t>
                              </m:r>
                            </m:e>
                            <m:sub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𝑬𝑰</m:t>
                              </m:r>
                            </m:sup>
                          </m:sSubSup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  <m:sSub>
                            <m:sSub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D7B76E-ADBC-7713-85FC-622299FDB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941" y="3436309"/>
                <a:ext cx="4361515" cy="10452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768584-239F-A7B0-3E1C-71E5B90BB7B2}"/>
                  </a:ext>
                </a:extLst>
              </p:cNvPr>
              <p:cNvSpPr txBox="1"/>
              <p:nvPr/>
            </p:nvSpPr>
            <p:spPr>
              <a:xfrm>
                <a:off x="4015429" y="4491119"/>
                <a:ext cx="4161139" cy="10452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𝑴𝑭𝑺𝑬𝑹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𝑬𝑰</m:t>
                              </m:r>
                            </m:e>
                            <m:sub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𝑴𝑭</m:t>
                              </m:r>
                            </m:sup>
                          </m:sSubSup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  <m:sSub>
                            <m:sSub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768584-239F-A7B0-3E1C-71E5B90BB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429" y="4491119"/>
                <a:ext cx="4161139" cy="10452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C58C2D3-9A20-4C40-EC5A-B44F5C4EEE95}"/>
              </a:ext>
            </a:extLst>
          </p:cNvPr>
          <p:cNvSpPr txBox="1"/>
          <p:nvPr/>
        </p:nvSpPr>
        <p:spPr>
          <a:xfrm>
            <a:off x="1973650" y="2635698"/>
            <a:ext cx="1781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Other Thermal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22BFA0-D2C8-95F5-00C8-C128A8270B69}"/>
              </a:ext>
            </a:extLst>
          </p:cNvPr>
          <p:cNvSpPr txBox="1"/>
          <p:nvPr/>
        </p:nvSpPr>
        <p:spPr>
          <a:xfrm>
            <a:off x="1187117" y="3652741"/>
            <a:ext cx="2567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Specific Electricity Uses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75C734-D64B-92AA-37C5-F959F6B65FE9}"/>
              </a:ext>
            </a:extLst>
          </p:cNvPr>
          <p:cNvSpPr txBox="1"/>
          <p:nvPr/>
        </p:nvSpPr>
        <p:spPr>
          <a:xfrm>
            <a:off x="1973650" y="4820540"/>
            <a:ext cx="1411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Motive Power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04B28A-A1E9-3FC6-BED6-613EA4B6FF8E}"/>
              </a:ext>
            </a:extLst>
          </p:cNvPr>
          <p:cNvSpPr txBox="1"/>
          <p:nvPr/>
        </p:nvSpPr>
        <p:spPr>
          <a:xfrm>
            <a:off x="4075543" y="5864556"/>
            <a:ext cx="1603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Final/Useful Energy demand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5C393B-B7A8-A3BA-51DD-E3CEB8B0E1A5}"/>
              </a:ext>
            </a:extLst>
          </p:cNvPr>
          <p:cNvSpPr txBox="1"/>
          <p:nvPr/>
        </p:nvSpPr>
        <p:spPr>
          <a:xfrm>
            <a:off x="5935698" y="5864556"/>
            <a:ext cx="1603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Energy Intensity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261A8-E90E-EDEF-423A-7E50DE6C11DD}"/>
              </a:ext>
            </a:extLst>
          </p:cNvPr>
          <p:cNvSpPr txBox="1"/>
          <p:nvPr/>
        </p:nvSpPr>
        <p:spPr>
          <a:xfrm>
            <a:off x="7374887" y="5389825"/>
            <a:ext cx="1603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Value added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C7B94A-FB3C-2D69-38AE-C154AA35BC61}"/>
              </a:ext>
            </a:extLst>
          </p:cNvPr>
          <p:cNvSpPr txBox="1"/>
          <p:nvPr/>
        </p:nvSpPr>
        <p:spPr>
          <a:xfrm>
            <a:off x="9750438" y="6018444"/>
            <a:ext cx="1603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= subsector</a:t>
            </a:r>
          </a:p>
        </p:txBody>
      </p:sp>
    </p:spTree>
    <p:extLst>
      <p:ext uri="{BB962C8B-B14F-4D97-AF65-F5344CB8AC3E}">
        <p14:creationId xmlns:p14="http://schemas.microsoft.com/office/powerpoint/2010/main" val="727297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29E6-11C6-D8A8-8D6F-E5936B9AF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Equations in the Service Sector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6FB28-923A-E3F4-872A-EFED54BD2D6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Useful and Final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6F747D-ECF5-440B-67FF-57E145B6A681}"/>
                  </a:ext>
                </a:extLst>
              </p:cNvPr>
              <p:cNvSpPr txBox="1"/>
              <p:nvPr/>
            </p:nvSpPr>
            <p:spPr>
              <a:xfrm>
                <a:off x="3937733" y="2552093"/>
                <a:ext cx="4958217" cy="8769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𝑬𝑫</m:t>
                          </m:r>
                        </m:e>
                        <m:sub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𝒇𝒊𝒏𝒂𝒍</m:t>
                          </m:r>
                        </m:sub>
                      </m:sSub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den>
                      </m:f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𝑷𝑬𝑵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𝑬𝑫</m:t>
                          </m:r>
                        </m:e>
                        <m:sub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𝒖𝒔𝒆𝒇𝒖𝒍</m:t>
                          </m:r>
                        </m:sub>
                      </m:sSub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6F747D-ECF5-440B-67FF-57E145B6A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733" y="2552093"/>
                <a:ext cx="4958217" cy="8769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A1CE6C4-9802-423B-0FE3-A50DA7CE0F08}"/>
              </a:ext>
            </a:extLst>
          </p:cNvPr>
          <p:cNvSpPr txBox="1"/>
          <p:nvPr/>
        </p:nvSpPr>
        <p:spPr>
          <a:xfrm>
            <a:off x="5288496" y="3476296"/>
            <a:ext cx="1004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Efficiency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405FD8-C6F6-B2BE-9194-8EEACFBA0A55}"/>
              </a:ext>
            </a:extLst>
          </p:cNvPr>
          <p:cNvSpPr txBox="1"/>
          <p:nvPr/>
        </p:nvSpPr>
        <p:spPr>
          <a:xfrm>
            <a:off x="6111456" y="2243187"/>
            <a:ext cx="131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Penetration of energy form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6B5D17-F754-D9A0-B14D-BD1C081DC51A}"/>
              </a:ext>
            </a:extLst>
          </p:cNvPr>
          <p:cNvSpPr/>
          <p:nvPr/>
        </p:nvSpPr>
        <p:spPr>
          <a:xfrm>
            <a:off x="8005934" y="4063017"/>
            <a:ext cx="1166300" cy="191414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Process Heat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F1E1B8C-1B8A-C3FF-72E8-B635FCD1820A}"/>
              </a:ext>
            </a:extLst>
          </p:cNvPr>
          <p:cNvSpPr/>
          <p:nvPr/>
        </p:nvSpPr>
        <p:spPr>
          <a:xfrm>
            <a:off x="6538762" y="3831369"/>
            <a:ext cx="1383791" cy="1530096"/>
          </a:xfrm>
          <a:prstGeom prst="rightArrow">
            <a:avLst>
              <a:gd name="adj1" fmla="val 50000"/>
              <a:gd name="adj2" fmla="val 2595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70%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42CDA1F-A312-2B10-1FBC-FFBD1541B76E}"/>
              </a:ext>
            </a:extLst>
          </p:cNvPr>
          <p:cNvSpPr/>
          <p:nvPr/>
        </p:nvSpPr>
        <p:spPr>
          <a:xfrm>
            <a:off x="6538762" y="5434617"/>
            <a:ext cx="1383791" cy="6029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30%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D02C30-9147-DA38-0354-D4C1083E18F9}"/>
              </a:ext>
            </a:extLst>
          </p:cNvPr>
          <p:cNvSpPr/>
          <p:nvPr/>
        </p:nvSpPr>
        <p:spPr>
          <a:xfrm>
            <a:off x="5403382" y="4352577"/>
            <a:ext cx="914400" cy="48768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Electric Heater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1B9567-C17F-ADD0-26E9-4DFEA7286BCF}"/>
              </a:ext>
            </a:extLst>
          </p:cNvPr>
          <p:cNvSpPr/>
          <p:nvPr/>
        </p:nvSpPr>
        <p:spPr>
          <a:xfrm>
            <a:off x="5402399" y="5434617"/>
            <a:ext cx="914400" cy="48768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Boiler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7DC3C0-F000-F570-1492-B3AAAC621EC3}"/>
              </a:ext>
            </a:extLst>
          </p:cNvPr>
          <p:cNvSpPr/>
          <p:nvPr/>
        </p:nvSpPr>
        <p:spPr>
          <a:xfrm>
            <a:off x="3734602" y="4352577"/>
            <a:ext cx="1121078" cy="4876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Electricity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2E4C7B-9D43-7F8D-9F29-67B11D182D16}"/>
              </a:ext>
            </a:extLst>
          </p:cNvPr>
          <p:cNvSpPr/>
          <p:nvPr/>
        </p:nvSpPr>
        <p:spPr>
          <a:xfrm>
            <a:off x="3734602" y="5434617"/>
            <a:ext cx="1121078" cy="4876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Fossil Fuels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FDE0F2D-EA19-07BF-8894-848A6F56A0EB}"/>
              </a:ext>
            </a:extLst>
          </p:cNvPr>
          <p:cNvSpPr/>
          <p:nvPr/>
        </p:nvSpPr>
        <p:spPr>
          <a:xfrm>
            <a:off x="4946182" y="4596417"/>
            <a:ext cx="393220" cy="518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384EB1E-97D1-AB92-B190-59C9DEF5F1BF}"/>
              </a:ext>
            </a:extLst>
          </p:cNvPr>
          <p:cNvSpPr/>
          <p:nvPr/>
        </p:nvSpPr>
        <p:spPr>
          <a:xfrm>
            <a:off x="4939061" y="5710164"/>
            <a:ext cx="393220" cy="518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588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1D3A-296D-75FB-88E4-B253A9E88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4185387" y="0"/>
            <a:ext cx="3647976" cy="6857999"/>
          </a:xfrm>
        </p:spPr>
        <p:txBody>
          <a:bodyPr anchor="ctr"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E0581-B869-C9AC-032A-CE5562E67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9375" y="5795916"/>
            <a:ext cx="6176211" cy="1062083"/>
          </a:xfrm>
        </p:spPr>
        <p:txBody>
          <a:bodyPr/>
          <a:lstStyle/>
          <a:p>
            <a:pPr algn="ctr"/>
            <a:r>
              <a:rPr lang="en-US" dirty="0" err="1"/>
              <a:t>www.climatecompatiblegrowth.com</a:t>
            </a:r>
            <a:endParaRPr lang="en-US" dirty="0"/>
          </a:p>
        </p:txBody>
      </p:sp>
      <p:pic>
        <p:nvPicPr>
          <p:cNvPr id="4" name="Picture 2" descr="\\iaea.org\Secretariat\MTCD\PublishingCurrent\2017\IAEA\17-42841_LOGO_IAEA_update\Design\Presentation_IAEA\IAEA_Logo_SHORT_vertical_white.png">
            <a:extLst>
              <a:ext uri="{FF2B5EF4-FFF2-40B4-BE49-F238E27FC236}">
                <a16:creationId xmlns:a16="http://schemas.microsoft.com/office/drawing/2014/main" id="{B37D6BA8-B5C7-FDE4-EBBF-75AA5DEEB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87" y="815520"/>
            <a:ext cx="117668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86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A966003-2D73-1C7E-973E-FB6E4BE19E5C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7625" r="762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B8EEF-76F9-CF4E-9D3C-F1D8B3B44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6EE67-F826-07D0-53E0-06B5FCD57665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GB" dirty="0"/>
              <a:t>7.1 Structure and Driving Parameters</a:t>
            </a:r>
          </a:p>
          <a:p>
            <a:r>
              <a:rPr lang="en-GB" dirty="0"/>
              <a:t>7.2 Equations</a:t>
            </a:r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1BB5FE-0B5C-3487-265A-26743A50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959901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61E5E-056B-FEF9-B76E-6818788EAF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5.1 Overview and Driving Parameters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E4FFB-9B75-BDA7-C068-6EE059F896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717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1EF02-AFAE-9A82-FB62-8CBEF3AC9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MAED Structure</a:t>
            </a: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A301E039-4701-A7B9-FBA6-3AE1B5D5D9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053069"/>
              </p:ext>
            </p:extLst>
          </p:nvPr>
        </p:nvGraphicFramePr>
        <p:xfrm>
          <a:off x="1922477" y="1611661"/>
          <a:ext cx="8712968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C5CB3C8-8D77-A2E3-1B46-89222C91BD6B}"/>
              </a:ext>
            </a:extLst>
          </p:cNvPr>
          <p:cNvSpPr/>
          <p:nvPr/>
        </p:nvSpPr>
        <p:spPr>
          <a:xfrm>
            <a:off x="2210509" y="5428084"/>
            <a:ext cx="3600400" cy="93610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AFB49A-C12D-29AD-00DA-AF4088AE86C7}"/>
              </a:ext>
            </a:extLst>
          </p:cNvPr>
          <p:cNvSpPr/>
          <p:nvPr/>
        </p:nvSpPr>
        <p:spPr>
          <a:xfrm>
            <a:off x="6675007" y="5140052"/>
            <a:ext cx="3600400" cy="64807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96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1FC83-543E-9211-F0C2-559495877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 Uses in the Service Sector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9AD7B8-F995-6B63-B4EF-0902FE235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8" y="2067274"/>
            <a:ext cx="11330763" cy="327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8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8602B-E8A7-65E6-298F-A6543728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Demand in Service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3C0E2E-E80D-9D49-DAEA-0B46148905EF}"/>
              </a:ext>
            </a:extLst>
          </p:cNvPr>
          <p:cNvSpPr/>
          <p:nvPr/>
        </p:nvSpPr>
        <p:spPr>
          <a:xfrm>
            <a:off x="2194342" y="1859498"/>
            <a:ext cx="1633728" cy="50292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Sub Sector 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40634D-1EE5-2AAF-F8F6-CB5D63564DC8}"/>
              </a:ext>
            </a:extLst>
          </p:cNvPr>
          <p:cNvSpPr/>
          <p:nvPr/>
        </p:nvSpPr>
        <p:spPr>
          <a:xfrm>
            <a:off x="4248694" y="1859498"/>
            <a:ext cx="1633728" cy="50292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Sub Sector 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4F64D5-0149-0229-C923-B738B567CFBD}"/>
              </a:ext>
            </a:extLst>
          </p:cNvPr>
          <p:cNvSpPr/>
          <p:nvPr/>
        </p:nvSpPr>
        <p:spPr>
          <a:xfrm>
            <a:off x="6303046" y="1859498"/>
            <a:ext cx="1633728" cy="50292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Sub Sector 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7DA69F-CF01-F0C5-548B-13C0F7D0246A}"/>
              </a:ext>
            </a:extLst>
          </p:cNvPr>
          <p:cNvSpPr/>
          <p:nvPr/>
        </p:nvSpPr>
        <p:spPr>
          <a:xfrm>
            <a:off x="8357398" y="1859498"/>
            <a:ext cx="1633728" cy="50292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…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7D1DA3-FE07-AB88-7A19-95E1E0354270}"/>
              </a:ext>
            </a:extLst>
          </p:cNvPr>
          <p:cNvCxnSpPr/>
          <p:nvPr/>
        </p:nvCxnSpPr>
        <p:spPr>
          <a:xfrm>
            <a:off x="1840774" y="2776946"/>
            <a:ext cx="8570976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735A33F-870F-F564-F9D4-C37EB130390F}"/>
              </a:ext>
            </a:extLst>
          </p:cNvPr>
          <p:cNvSpPr/>
          <p:nvPr/>
        </p:nvSpPr>
        <p:spPr>
          <a:xfrm>
            <a:off x="4969625" y="3215869"/>
            <a:ext cx="1806158" cy="609593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Specific Electricity Uses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CC0DD0-CB00-1D90-8D56-22416C07843E}"/>
              </a:ext>
            </a:extLst>
          </p:cNvPr>
          <p:cNvSpPr/>
          <p:nvPr/>
        </p:nvSpPr>
        <p:spPr>
          <a:xfrm>
            <a:off x="3650865" y="3191474"/>
            <a:ext cx="1152144" cy="609593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Thermal Uses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B5E755-72D6-6623-28EB-C7B3767E448A}"/>
              </a:ext>
            </a:extLst>
          </p:cNvPr>
          <p:cNvSpPr/>
          <p:nvPr/>
        </p:nvSpPr>
        <p:spPr>
          <a:xfrm>
            <a:off x="2329631" y="3196521"/>
            <a:ext cx="1152144" cy="609593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Motive Power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D60609-16CA-E6EE-B1C6-8E2630D06169}"/>
              </a:ext>
            </a:extLst>
          </p:cNvPr>
          <p:cNvCxnSpPr/>
          <p:nvPr/>
        </p:nvCxnSpPr>
        <p:spPr>
          <a:xfrm>
            <a:off x="1840774" y="4233890"/>
            <a:ext cx="8570976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B25E317-7739-40D1-A09D-4E9BDBFC054C}"/>
              </a:ext>
            </a:extLst>
          </p:cNvPr>
          <p:cNvSpPr/>
          <p:nvPr/>
        </p:nvSpPr>
        <p:spPr>
          <a:xfrm>
            <a:off x="6455447" y="4622512"/>
            <a:ext cx="1633728" cy="502920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Electricity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D3EC7-66DC-DAE3-65E8-42BC0C4A2CEA}"/>
              </a:ext>
            </a:extLst>
          </p:cNvPr>
          <p:cNvSpPr/>
          <p:nvPr/>
        </p:nvSpPr>
        <p:spPr>
          <a:xfrm>
            <a:off x="4248694" y="4622512"/>
            <a:ext cx="1633728" cy="502920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Heat Pump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75D5B-4961-64BF-EF22-0096F031CD80}"/>
              </a:ext>
            </a:extLst>
          </p:cNvPr>
          <p:cNvSpPr/>
          <p:nvPr/>
        </p:nvSpPr>
        <p:spPr>
          <a:xfrm>
            <a:off x="2280806" y="4616396"/>
            <a:ext cx="1633728" cy="502920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Motor Fuels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801643-6E8F-B742-22E1-EADA08FBD03C}"/>
              </a:ext>
            </a:extLst>
          </p:cNvPr>
          <p:cNvSpPr/>
          <p:nvPr/>
        </p:nvSpPr>
        <p:spPr>
          <a:xfrm>
            <a:off x="7339366" y="5514053"/>
            <a:ext cx="1633728" cy="502920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Traditional Fuels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7DE2C1-C943-1A34-C9B5-E00F27B287C1}"/>
              </a:ext>
            </a:extLst>
          </p:cNvPr>
          <p:cNvSpPr/>
          <p:nvPr/>
        </p:nvSpPr>
        <p:spPr>
          <a:xfrm>
            <a:off x="5309398" y="5501859"/>
            <a:ext cx="1633728" cy="502920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Modern Biomass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D6624C-5297-575C-06DD-4E77F82DD5C3}"/>
              </a:ext>
            </a:extLst>
          </p:cNvPr>
          <p:cNvSpPr/>
          <p:nvPr/>
        </p:nvSpPr>
        <p:spPr>
          <a:xfrm>
            <a:off x="8317049" y="4637051"/>
            <a:ext cx="1633728" cy="502920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Fossil Fuels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A35188-749F-FD26-250F-CA00E0023BBB}"/>
              </a:ext>
            </a:extLst>
          </p:cNvPr>
          <p:cNvSpPr/>
          <p:nvPr/>
        </p:nvSpPr>
        <p:spPr>
          <a:xfrm>
            <a:off x="3318836" y="5498912"/>
            <a:ext cx="1633728" cy="502920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Solar Thermal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38870D-B7E4-7D86-B4E4-555418FF163A}"/>
              </a:ext>
            </a:extLst>
          </p:cNvPr>
          <p:cNvSpPr/>
          <p:nvPr/>
        </p:nvSpPr>
        <p:spPr>
          <a:xfrm>
            <a:off x="9241318" y="5514053"/>
            <a:ext cx="1633728" cy="502920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District Heat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7E2C68-92A3-CF9D-ABF3-CB90BB64EAD6}"/>
              </a:ext>
            </a:extLst>
          </p:cNvPr>
          <p:cNvCxnSpPr>
            <a:cxnSpLocks/>
          </p:cNvCxnSpPr>
          <p:nvPr/>
        </p:nvCxnSpPr>
        <p:spPr>
          <a:xfrm>
            <a:off x="4226937" y="4337522"/>
            <a:ext cx="51830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57AA827-4D00-029C-A655-8D517FEB1964}"/>
              </a:ext>
            </a:extLst>
          </p:cNvPr>
          <p:cNvCxnSpPr>
            <a:cxnSpLocks/>
          </p:cNvCxnSpPr>
          <p:nvPr/>
        </p:nvCxnSpPr>
        <p:spPr>
          <a:xfrm>
            <a:off x="4096294" y="5294594"/>
            <a:ext cx="59618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DCFCF3-C26B-067D-CAF5-8EDBB0A8F23A}"/>
              </a:ext>
            </a:extLst>
          </p:cNvPr>
          <p:cNvCxnSpPr>
            <a:stCxn id="13" idx="0"/>
          </p:cNvCxnSpPr>
          <p:nvPr/>
        </p:nvCxnSpPr>
        <p:spPr>
          <a:xfrm flipV="1">
            <a:off x="5065558" y="4337522"/>
            <a:ext cx="0" cy="2849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56341D3-414C-F841-BB6D-93D9CF3BE4A0}"/>
              </a:ext>
            </a:extLst>
          </p:cNvPr>
          <p:cNvCxnSpPr>
            <a:cxnSpLocks/>
          </p:cNvCxnSpPr>
          <p:nvPr/>
        </p:nvCxnSpPr>
        <p:spPr>
          <a:xfrm flipV="1">
            <a:off x="9403516" y="4361491"/>
            <a:ext cx="6458" cy="2755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73E61DA-A197-8065-2FD6-CED4565D5914}"/>
              </a:ext>
            </a:extLst>
          </p:cNvPr>
          <p:cNvCxnSpPr>
            <a:stCxn id="17" idx="0"/>
          </p:cNvCxnSpPr>
          <p:nvPr/>
        </p:nvCxnSpPr>
        <p:spPr>
          <a:xfrm flipV="1">
            <a:off x="6126262" y="5294594"/>
            <a:ext cx="0" cy="2072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399A581-191E-89A1-F811-D6A278E30FDD}"/>
              </a:ext>
            </a:extLst>
          </p:cNvPr>
          <p:cNvCxnSpPr>
            <a:stCxn id="16" idx="0"/>
          </p:cNvCxnSpPr>
          <p:nvPr/>
        </p:nvCxnSpPr>
        <p:spPr>
          <a:xfrm flipV="1">
            <a:off x="8156230" y="5294594"/>
            <a:ext cx="0" cy="21945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82697A5-CF14-371E-90A8-59AD66945839}"/>
              </a:ext>
            </a:extLst>
          </p:cNvPr>
          <p:cNvCxnSpPr>
            <a:stCxn id="20" idx="0"/>
          </p:cNvCxnSpPr>
          <p:nvPr/>
        </p:nvCxnSpPr>
        <p:spPr>
          <a:xfrm flipV="1">
            <a:off x="10058182" y="5294594"/>
            <a:ext cx="0" cy="21945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754D8F1-C17C-EC4C-BDEC-8803BB198C19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4135700" y="5294594"/>
            <a:ext cx="0" cy="2043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BEF9F0B-A97C-D424-533C-846CF8F10F84}"/>
              </a:ext>
            </a:extLst>
          </p:cNvPr>
          <p:cNvCxnSpPr/>
          <p:nvPr/>
        </p:nvCxnSpPr>
        <p:spPr>
          <a:xfrm flipV="1">
            <a:off x="6092734" y="4337522"/>
            <a:ext cx="0" cy="9570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BE4BC5E-A63F-4C1C-CF16-E0F5D6D15488}"/>
              </a:ext>
            </a:extLst>
          </p:cNvPr>
          <p:cNvSpPr txBox="1"/>
          <p:nvPr/>
        </p:nvSpPr>
        <p:spPr>
          <a:xfrm>
            <a:off x="511846" y="3398738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End Use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17BAA0-A359-C06A-E0ED-435C6497F41F}"/>
              </a:ext>
            </a:extLst>
          </p:cNvPr>
          <p:cNvSpPr txBox="1"/>
          <p:nvPr/>
        </p:nvSpPr>
        <p:spPr>
          <a:xfrm>
            <a:off x="506249" y="4787166"/>
            <a:ext cx="143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Energy Carrier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47FE698-DD91-BBC6-5874-A2329C510776}"/>
              </a:ext>
            </a:extLst>
          </p:cNvPr>
          <p:cNvCxnSpPr>
            <a:cxnSpLocks/>
          </p:cNvCxnSpPr>
          <p:nvPr/>
        </p:nvCxnSpPr>
        <p:spPr>
          <a:xfrm>
            <a:off x="3011206" y="2592754"/>
            <a:ext cx="6398768" cy="193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1F53503-4FD4-B3BA-3962-71A45F6EADB1}"/>
              </a:ext>
            </a:extLst>
          </p:cNvPr>
          <p:cNvCxnSpPr>
            <a:stCxn id="3" idx="2"/>
          </p:cNvCxnSpPr>
          <p:nvPr/>
        </p:nvCxnSpPr>
        <p:spPr>
          <a:xfrm>
            <a:off x="3011206" y="2362418"/>
            <a:ext cx="0" cy="250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62147C3-829E-B8A6-CE7E-DE0C95143464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065558" y="2362418"/>
            <a:ext cx="0" cy="239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AEEE336-D4DD-4D26-7DDC-67B3B480B5C1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7119910" y="2362418"/>
            <a:ext cx="0" cy="170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2605A8A-59A4-C0D5-B190-5171C79687C7}"/>
              </a:ext>
            </a:extLst>
          </p:cNvPr>
          <p:cNvCxnSpPr>
            <a:cxnSpLocks/>
          </p:cNvCxnSpPr>
          <p:nvPr/>
        </p:nvCxnSpPr>
        <p:spPr>
          <a:xfrm>
            <a:off x="9241318" y="2362418"/>
            <a:ext cx="0" cy="239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EAB65DDF-2321-9771-2885-502F31D2E939}"/>
              </a:ext>
            </a:extLst>
          </p:cNvPr>
          <p:cNvSpPr/>
          <p:nvPr/>
        </p:nvSpPr>
        <p:spPr>
          <a:xfrm>
            <a:off x="6942400" y="3191474"/>
            <a:ext cx="1746940" cy="609593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Air Conditioning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7A8C21B-A9DC-5494-6114-0A464A13E3E6}"/>
              </a:ext>
            </a:extLst>
          </p:cNvPr>
          <p:cNvSpPr/>
          <p:nvPr/>
        </p:nvSpPr>
        <p:spPr>
          <a:xfrm>
            <a:off x="8838982" y="3191474"/>
            <a:ext cx="1152144" cy="609593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Space Heating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1D83CA6-5638-6142-90EC-BAEC4EA46C00}"/>
              </a:ext>
            </a:extLst>
          </p:cNvPr>
          <p:cNvCxnSpPr>
            <a:cxnSpLocks/>
          </p:cNvCxnSpPr>
          <p:nvPr/>
        </p:nvCxnSpPr>
        <p:spPr>
          <a:xfrm>
            <a:off x="4166404" y="2592754"/>
            <a:ext cx="0" cy="589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F6B812B-9F7D-6886-AF7A-3D1FE871103E}"/>
              </a:ext>
            </a:extLst>
          </p:cNvPr>
          <p:cNvCxnSpPr>
            <a:cxnSpLocks/>
          </p:cNvCxnSpPr>
          <p:nvPr/>
        </p:nvCxnSpPr>
        <p:spPr>
          <a:xfrm>
            <a:off x="3197279" y="2592754"/>
            <a:ext cx="0" cy="589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AB88CE4-C8CD-E488-A86F-3021F00C9D03}"/>
              </a:ext>
            </a:extLst>
          </p:cNvPr>
          <p:cNvCxnSpPr>
            <a:cxnSpLocks/>
          </p:cNvCxnSpPr>
          <p:nvPr/>
        </p:nvCxnSpPr>
        <p:spPr>
          <a:xfrm>
            <a:off x="5861884" y="2592754"/>
            <a:ext cx="0" cy="589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28D25AC-FC39-B080-78B3-690DF4813CDB}"/>
              </a:ext>
            </a:extLst>
          </p:cNvPr>
          <p:cNvCxnSpPr>
            <a:cxnSpLocks/>
          </p:cNvCxnSpPr>
          <p:nvPr/>
        </p:nvCxnSpPr>
        <p:spPr>
          <a:xfrm>
            <a:off x="7936774" y="2592754"/>
            <a:ext cx="0" cy="589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4C0988F-50C8-9524-4762-D1221B7DEB2D}"/>
              </a:ext>
            </a:extLst>
          </p:cNvPr>
          <p:cNvCxnSpPr>
            <a:cxnSpLocks/>
          </p:cNvCxnSpPr>
          <p:nvPr/>
        </p:nvCxnSpPr>
        <p:spPr>
          <a:xfrm>
            <a:off x="9409974" y="2612137"/>
            <a:ext cx="0" cy="589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D3B031B1-22EB-971E-396F-61CD88C7B72E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4226937" y="3801067"/>
            <a:ext cx="0" cy="5362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52BF282-8ED4-5051-C83A-16B94CA4BA0C}"/>
              </a:ext>
            </a:extLst>
          </p:cNvPr>
          <p:cNvCxnSpPr>
            <a:cxnSpLocks/>
          </p:cNvCxnSpPr>
          <p:nvPr/>
        </p:nvCxnSpPr>
        <p:spPr>
          <a:xfrm flipV="1">
            <a:off x="2919258" y="3801067"/>
            <a:ext cx="0" cy="8275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A9ACEAC-AD67-C120-B2C4-07124B7D9EC8}"/>
              </a:ext>
            </a:extLst>
          </p:cNvPr>
          <p:cNvCxnSpPr>
            <a:cxnSpLocks/>
          </p:cNvCxnSpPr>
          <p:nvPr/>
        </p:nvCxnSpPr>
        <p:spPr>
          <a:xfrm flipV="1">
            <a:off x="7629724" y="3801067"/>
            <a:ext cx="0" cy="8214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F6E2FFB-7C8C-BA54-F7AB-9B35A86A6AFC}"/>
              </a:ext>
            </a:extLst>
          </p:cNvPr>
          <p:cNvCxnSpPr>
            <a:cxnSpLocks/>
          </p:cNvCxnSpPr>
          <p:nvPr/>
        </p:nvCxnSpPr>
        <p:spPr>
          <a:xfrm flipV="1">
            <a:off x="6955608" y="4345250"/>
            <a:ext cx="6458" cy="2755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9BC5EA0-1EFB-9C53-D42D-68E17A460DB2}"/>
              </a:ext>
            </a:extLst>
          </p:cNvPr>
          <p:cNvCxnSpPr>
            <a:cxnSpLocks/>
          </p:cNvCxnSpPr>
          <p:nvPr/>
        </p:nvCxnSpPr>
        <p:spPr>
          <a:xfrm flipV="1">
            <a:off x="8544124" y="3801067"/>
            <a:ext cx="0" cy="8214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C04AEBD-B949-2619-D04C-3D2BB82C089C}"/>
              </a:ext>
            </a:extLst>
          </p:cNvPr>
          <p:cNvCxnSpPr>
            <a:cxnSpLocks/>
          </p:cNvCxnSpPr>
          <p:nvPr/>
        </p:nvCxnSpPr>
        <p:spPr>
          <a:xfrm flipV="1">
            <a:off x="9210199" y="3793554"/>
            <a:ext cx="0" cy="5362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F3A9384-24C4-0B37-BC92-4063D5CAFEB5}"/>
              </a:ext>
            </a:extLst>
          </p:cNvPr>
          <p:cNvCxnSpPr>
            <a:cxnSpLocks/>
          </p:cNvCxnSpPr>
          <p:nvPr/>
        </p:nvCxnSpPr>
        <p:spPr>
          <a:xfrm flipV="1">
            <a:off x="6613724" y="3825462"/>
            <a:ext cx="0" cy="8214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848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6B901-13A3-6897-688B-35AD6847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Driving Parameters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C65ED1-92A1-EF14-C584-2F786D7EDF27}"/>
              </a:ext>
            </a:extLst>
          </p:cNvPr>
          <p:cNvSpPr/>
          <p:nvPr/>
        </p:nvSpPr>
        <p:spPr>
          <a:xfrm>
            <a:off x="4969625" y="3215869"/>
            <a:ext cx="1806158" cy="609593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Specific Electricity Uses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012506-5074-780A-E3A3-D9635DDA2562}"/>
              </a:ext>
            </a:extLst>
          </p:cNvPr>
          <p:cNvSpPr/>
          <p:nvPr/>
        </p:nvSpPr>
        <p:spPr>
          <a:xfrm>
            <a:off x="3650865" y="3191474"/>
            <a:ext cx="1152144" cy="609593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Thermal Uses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96EABF-7464-8CAA-A452-7111F21CEEA2}"/>
              </a:ext>
            </a:extLst>
          </p:cNvPr>
          <p:cNvSpPr/>
          <p:nvPr/>
        </p:nvSpPr>
        <p:spPr>
          <a:xfrm>
            <a:off x="2329631" y="3196521"/>
            <a:ext cx="1152144" cy="609593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Motive Power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4EA1B6-E09A-B11C-5330-00229DEA4E4B}"/>
              </a:ext>
            </a:extLst>
          </p:cNvPr>
          <p:cNvSpPr/>
          <p:nvPr/>
        </p:nvSpPr>
        <p:spPr>
          <a:xfrm>
            <a:off x="6942400" y="3191474"/>
            <a:ext cx="1746940" cy="609593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Air Conditioning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6F011A-4228-3322-1235-D3FE37BB374C}"/>
              </a:ext>
            </a:extLst>
          </p:cNvPr>
          <p:cNvSpPr/>
          <p:nvPr/>
        </p:nvSpPr>
        <p:spPr>
          <a:xfrm>
            <a:off x="8838982" y="3191474"/>
            <a:ext cx="1152144" cy="609593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Space Heating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945EFE-5735-75E7-FFE4-D215109C46D2}"/>
              </a:ext>
            </a:extLst>
          </p:cNvPr>
          <p:cNvSpPr txBox="1"/>
          <p:nvPr/>
        </p:nvSpPr>
        <p:spPr>
          <a:xfrm>
            <a:off x="2944237" y="4546599"/>
            <a:ext cx="256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tx1"/>
                </a:solidFill>
              </a:rPr>
              <a:t>Contribution of Sector/Sub-sector to GDP (VA)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FA9C52-40EB-2AF6-81D3-C2E960C578AE}"/>
              </a:ext>
            </a:extLst>
          </p:cNvPr>
          <p:cNvSpPr txBox="1"/>
          <p:nvPr/>
        </p:nvSpPr>
        <p:spPr>
          <a:xfrm>
            <a:off x="7425726" y="4685098"/>
            <a:ext cx="256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tx1"/>
                </a:solidFill>
              </a:rPr>
              <a:t>Total floor area of service sector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AE2225-E496-9654-6D76-A81F73E18B85}"/>
              </a:ext>
            </a:extLst>
          </p:cNvPr>
          <p:cNvCxnSpPr>
            <a:cxnSpLocks/>
            <a:stCxn id="8" idx="0"/>
            <a:endCxn id="5" idx="2"/>
          </p:cNvCxnSpPr>
          <p:nvPr/>
        </p:nvCxnSpPr>
        <p:spPr>
          <a:xfrm flipH="1" flipV="1">
            <a:off x="2905703" y="3806114"/>
            <a:ext cx="1321234" cy="740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A13454-CE34-BECF-A99D-464A9C841E11}"/>
              </a:ext>
            </a:extLst>
          </p:cNvPr>
          <p:cNvCxnSpPr>
            <a:cxnSpLocks/>
          </p:cNvCxnSpPr>
          <p:nvPr/>
        </p:nvCxnSpPr>
        <p:spPr>
          <a:xfrm flipV="1">
            <a:off x="4226937" y="3801067"/>
            <a:ext cx="0" cy="745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6BF5F0-9525-582C-EC25-EE25497EE850}"/>
              </a:ext>
            </a:extLst>
          </p:cNvPr>
          <p:cNvCxnSpPr>
            <a:cxnSpLocks/>
            <a:stCxn id="8" idx="0"/>
            <a:endCxn id="3" idx="2"/>
          </p:cNvCxnSpPr>
          <p:nvPr/>
        </p:nvCxnSpPr>
        <p:spPr>
          <a:xfrm flipV="1">
            <a:off x="4226937" y="3825462"/>
            <a:ext cx="1645767" cy="721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B38C127-8640-7D3E-E172-8732B8CC9585}"/>
              </a:ext>
            </a:extLst>
          </p:cNvPr>
          <p:cNvCxnSpPr>
            <a:cxnSpLocks/>
            <a:stCxn id="9" idx="0"/>
            <a:endCxn id="6" idx="2"/>
          </p:cNvCxnSpPr>
          <p:nvPr/>
        </p:nvCxnSpPr>
        <p:spPr>
          <a:xfrm flipH="1" flipV="1">
            <a:off x="7815870" y="3801067"/>
            <a:ext cx="892556" cy="884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5DFC113-0D4F-7EA2-73AF-7FE77CC6B4C0}"/>
              </a:ext>
            </a:extLst>
          </p:cNvPr>
          <p:cNvCxnSpPr>
            <a:cxnSpLocks/>
            <a:stCxn id="9" idx="0"/>
            <a:endCxn id="7" idx="2"/>
          </p:cNvCxnSpPr>
          <p:nvPr/>
        </p:nvCxnSpPr>
        <p:spPr>
          <a:xfrm flipV="1">
            <a:off x="8708426" y="3801067"/>
            <a:ext cx="706628" cy="884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583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6B3AB-9DE2-40E0-D0A2-E8C90D183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Defining the Labour Force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B20A2D-3A6E-14D9-FCFD-15AF4325F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776" y="1658056"/>
            <a:ext cx="7156447" cy="468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7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90792-196E-B7EC-1BDB-52A2898B2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11EB4-4927-7A3C-21C5-8245F443B8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5.2 Equations</a:t>
            </a:r>
          </a:p>
        </p:txBody>
      </p:sp>
    </p:spTree>
    <p:extLst>
      <p:ext uri="{BB962C8B-B14F-4D97-AF65-F5344CB8AC3E}">
        <p14:creationId xmlns:p14="http://schemas.microsoft.com/office/powerpoint/2010/main" val="320800439"/>
      </p:ext>
    </p:extLst>
  </p:cSld>
  <p:clrMapOvr>
    <a:masterClrMapping/>
  </p:clrMapOvr>
</p:sld>
</file>

<file path=ppt/theme/theme1.xml><?xml version="1.0" encoding="utf-8"?>
<a:theme xmlns:a="http://schemas.openxmlformats.org/drawingml/2006/main" name="CCG Lecture theme">
  <a:themeElements>
    <a:clrScheme name="CCG 202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2069"/>
      </a:accent1>
      <a:accent2>
        <a:srgbClr val="C8102E"/>
      </a:accent2>
      <a:accent3>
        <a:srgbClr val="AFC7FE"/>
      </a:accent3>
      <a:accent4>
        <a:srgbClr val="5F8EFD"/>
      </a:accent4>
      <a:accent5>
        <a:srgbClr val="0F56FD"/>
      </a:accent5>
      <a:accent6>
        <a:srgbClr val="910C22"/>
      </a:accent6>
      <a:hlink>
        <a:srgbClr val="4151C3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G Lecture theme" id="{0F656C2D-E1CD-0849-AEFA-782DB2D17D9A}" vid="{E279BDDD-1989-354C-B772-D410CEB200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3F727AA7180443A862CD9A25741398" ma:contentTypeVersion="18" ma:contentTypeDescription="Create a new document." ma:contentTypeScope="" ma:versionID="a15470f3de19f5213b20cf20a4995d57">
  <xsd:schema xmlns:xsd="http://www.w3.org/2001/XMLSchema" xmlns:xs="http://www.w3.org/2001/XMLSchema" xmlns:p="http://schemas.microsoft.com/office/2006/metadata/properties" xmlns:ns2="35b8b66e-5759-43c1-a138-f967a8bf5a20" xmlns:ns3="0b696a8a-ab1a-459b-a09e-44df7cbe9330" targetNamespace="http://schemas.microsoft.com/office/2006/metadata/properties" ma:root="true" ma:fieldsID="a0986734c870a0a15ed8795bbdb10adf" ns2:_="" ns3:_="">
    <xsd:import namespace="35b8b66e-5759-43c1-a138-f967a8bf5a20"/>
    <xsd:import namespace="0b696a8a-ab1a-459b-a09e-44df7cbe93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8b66e-5759-43c1-a138-f967a8bf5a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81a30b-7206-4dc0-86e4-cd83cec9bd9f}" ma:internalName="TaxCatchAll" ma:showField="CatchAllData" ma:web="35b8b66e-5759-43c1-a138-f967a8bf5a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96a8a-ab1a-459b-a09e-44df7cbe93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3b1f9f8-f5cc-49a8-8ca6-8016371bfc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696a8a-ab1a-459b-a09e-44df7cbe9330">
      <Terms xmlns="http://schemas.microsoft.com/office/infopath/2007/PartnerControls"/>
    </lcf76f155ced4ddcb4097134ff3c332f>
    <TaxCatchAll xmlns="35b8b66e-5759-43c1-a138-f967a8bf5a20" xsi:nil="true"/>
  </documentManagement>
</p:properties>
</file>

<file path=customXml/itemProps1.xml><?xml version="1.0" encoding="utf-8"?>
<ds:datastoreItem xmlns:ds="http://schemas.openxmlformats.org/officeDocument/2006/customXml" ds:itemID="{69C56AEB-6C81-4D2E-983F-11EAB5C544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b8b66e-5759-43c1-a138-f967a8bf5a20"/>
    <ds:schemaRef ds:uri="0b696a8a-ab1a-459b-a09e-44df7cbe93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5F7E04-0F8F-4ECA-9525-3F0638DC6B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1DDE83-2ED0-4567-A669-A16A212F164D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35b8b66e-5759-43c1-a138-f967a8bf5a20"/>
    <ds:schemaRef ds:uri="http://schemas.openxmlformats.org/package/2006/metadata/core-properties"/>
    <ds:schemaRef ds:uri="0b696a8a-ab1a-459b-a09e-44df7cbe933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1995</TotalTime>
  <Words>407</Words>
  <Application>Microsoft Office PowerPoint</Application>
  <PresentationFormat>Widescreen</PresentationFormat>
  <Paragraphs>104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Courier New</vt:lpstr>
      <vt:lpstr>Helvetica Neue</vt:lpstr>
      <vt:lpstr>Open Sans</vt:lpstr>
      <vt:lpstr>Quattrocento Sans</vt:lpstr>
      <vt:lpstr>CCG Lecture theme</vt:lpstr>
      <vt:lpstr>7. Service</vt:lpstr>
      <vt:lpstr>Contents</vt:lpstr>
      <vt:lpstr>5.1 Overview and Driving Parameters</vt:lpstr>
      <vt:lpstr>MAED Structure</vt:lpstr>
      <vt:lpstr>End Uses in the Service Sector</vt:lpstr>
      <vt:lpstr>Energy Demand in Service</vt:lpstr>
      <vt:lpstr>Driving Parameters</vt:lpstr>
      <vt:lpstr>Defining the Labour Force</vt:lpstr>
      <vt:lpstr>5.2 Equations</vt:lpstr>
      <vt:lpstr>Equations in the Service Sector</vt:lpstr>
      <vt:lpstr>Equations in the Service Sector</vt:lpstr>
      <vt:lpstr>Equations in the Service Sector</vt:lpstr>
      <vt:lpstr>Equations in the Service Sector</vt:lpstr>
      <vt:lpstr>Equations in the Service Sector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[Descriptive Title]</dc:title>
  <dc:creator>Eunice Ramos</dc:creator>
  <cp:lastModifiedBy>Fynn Kiley</cp:lastModifiedBy>
  <cp:revision>63</cp:revision>
  <dcterms:created xsi:type="dcterms:W3CDTF">2019-06-09T10:25:43Z</dcterms:created>
  <dcterms:modified xsi:type="dcterms:W3CDTF">2025-07-01T17:48:26Z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0x010100633F727AA7180443A862CD9A25741398</vt:lpwstr>
  </property>
  <property fmtid="{D5CDD505-2E9C-101B-9397-08002B2CF9AE}" pid="3" name="MediaServiceImageTags">
    <vt:lpwstr/>
  </property>
</Properties>
</file>