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autoCompressPictures="0">
  <p:sldMasterIdLst>
    <p:sldMasterId id="2147483700" r:id="rId4"/>
  </p:sldMasterIdLst>
  <p:notesMasterIdLst>
    <p:notesMasterId r:id="rId35"/>
  </p:notesMasterIdLst>
  <p:sldIdLst>
    <p:sldId id="266"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 id="297" r:id="rId33"/>
    <p:sldId id="269" r:id="rId34"/>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iC4h9XZJhYFypOKz07yp6KiatCo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98B9B"/>
    <a:srgbClr val="A76B76"/>
    <a:srgbClr val="60ED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31CA20-3155-471C-A617-51E3FDE93BEF}" v="2" dt="2025-07-01T17:22:42.500"/>
  </p1510:revLst>
</p1510:revInfo>
</file>

<file path=ppt/tableStyles.xml><?xml version="1.0" encoding="utf-8"?>
<a:tblStyleLst xmlns:a="http://schemas.openxmlformats.org/drawingml/2006/main" def="{B8DA472E-C0B5-4FAA-A71B-45BBE6C39A2A}">
  <a:tblStyle styleId="{B8DA472E-C0B5-4FAA-A71B-45BBE6C39A2A}"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80"/>
    <p:restoredTop sz="81040" autoAdjust="0"/>
  </p:normalViewPr>
  <p:slideViewPr>
    <p:cSldViewPr snapToGrid="0">
      <p:cViewPr varScale="1">
        <p:scale>
          <a:sx n="67" d="100"/>
          <a:sy n="67" d="100"/>
        </p:scale>
        <p:origin x="103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customschemas.google.com/relationships/presentationmetadata" Target="meta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ynn Kiley" userId="a95a626c-49b9-4a88-842f-cbe564836849" providerId="ADAL" clId="{C731CA20-3155-471C-A617-51E3FDE93BEF}"/>
    <pc:docChg chg="modSld">
      <pc:chgData name="Fynn Kiley" userId="a95a626c-49b9-4a88-842f-cbe564836849" providerId="ADAL" clId="{C731CA20-3155-471C-A617-51E3FDE93BEF}" dt="2025-07-01T17:22:42.500" v="4"/>
      <pc:docMkLst>
        <pc:docMk/>
      </pc:docMkLst>
      <pc:sldChg chg="addSp modSp mod">
        <pc:chgData name="Fynn Kiley" userId="a95a626c-49b9-4a88-842f-cbe564836849" providerId="ADAL" clId="{C731CA20-3155-471C-A617-51E3FDE93BEF}" dt="2025-07-01T17:22:35.731" v="3" actId="1076"/>
        <pc:sldMkLst>
          <pc:docMk/>
          <pc:sldMk cId="701856915" sldId="266"/>
        </pc:sldMkLst>
        <pc:spChg chg="mod">
          <ac:chgData name="Fynn Kiley" userId="a95a626c-49b9-4a88-842f-cbe564836849" providerId="ADAL" clId="{C731CA20-3155-471C-A617-51E3FDE93BEF}" dt="2025-07-01T17:22:35.731" v="3" actId="1076"/>
          <ac:spMkLst>
            <pc:docMk/>
            <pc:sldMk cId="701856915" sldId="266"/>
            <ac:spMk id="2" creationId="{48F41D3A-296D-75FB-88E4-B253A9E88EE1}"/>
          </ac:spMkLst>
        </pc:spChg>
        <pc:picChg chg="add mod">
          <ac:chgData name="Fynn Kiley" userId="a95a626c-49b9-4a88-842f-cbe564836849" providerId="ADAL" clId="{C731CA20-3155-471C-A617-51E3FDE93BEF}" dt="2025-07-01T17:22:32.423" v="2"/>
          <ac:picMkLst>
            <pc:docMk/>
            <pc:sldMk cId="701856915" sldId="266"/>
            <ac:picMk id="3" creationId="{319EA4E9-2438-126C-A061-4FEF13A3B644}"/>
          </ac:picMkLst>
        </pc:picChg>
      </pc:sldChg>
      <pc:sldChg chg="addSp modSp">
        <pc:chgData name="Fynn Kiley" userId="a95a626c-49b9-4a88-842f-cbe564836849" providerId="ADAL" clId="{C731CA20-3155-471C-A617-51E3FDE93BEF}" dt="2025-07-01T17:22:42.500" v="4"/>
        <pc:sldMkLst>
          <pc:docMk/>
          <pc:sldMk cId="169286684" sldId="269"/>
        </pc:sldMkLst>
        <pc:picChg chg="add mod">
          <ac:chgData name="Fynn Kiley" userId="a95a626c-49b9-4a88-842f-cbe564836849" providerId="ADAL" clId="{C731CA20-3155-471C-A617-51E3FDE93BEF}" dt="2025-07-01T17:22:42.500" v="4"/>
          <ac:picMkLst>
            <pc:docMk/>
            <pc:sldMk cId="169286684" sldId="269"/>
            <ac:picMk id="4" creationId="{1B180858-6011-8017-E369-25AE76221738}"/>
          </ac:picMkLst>
        </pc:picChg>
      </pc:sldChg>
    </pc:docChg>
  </pc:docChgLst>
  <pc:docChgLst>
    <pc:chgData name="Fynn Kiley" userId="a95a626c-49b9-4a88-842f-cbe564836849" providerId="ADAL" clId="{9E182B2B-3FD2-42C7-9A77-D2B94FF78F30}"/>
    <pc:docChg chg="undo custSel addSld delSld modSld">
      <pc:chgData name="Fynn Kiley" userId="a95a626c-49b9-4a88-842f-cbe564836849" providerId="ADAL" clId="{9E182B2B-3FD2-42C7-9A77-D2B94FF78F30}" dt="2025-06-10T10:22:53.564" v="3462" actId="14100"/>
      <pc:docMkLst>
        <pc:docMk/>
      </pc:docMkLst>
      <pc:sldChg chg="del">
        <pc:chgData name="Fynn Kiley" userId="a95a626c-49b9-4a88-842f-cbe564836849" providerId="ADAL" clId="{9E182B2B-3FD2-42C7-9A77-D2B94FF78F30}" dt="2025-06-09T15:21:30.275" v="5" actId="47"/>
        <pc:sldMkLst>
          <pc:docMk/>
          <pc:sldMk cId="0" sldId="261"/>
        </pc:sldMkLst>
      </pc:sldChg>
      <pc:sldChg chg="del">
        <pc:chgData name="Fynn Kiley" userId="a95a626c-49b9-4a88-842f-cbe564836849" providerId="ADAL" clId="{9E182B2B-3FD2-42C7-9A77-D2B94FF78F30}" dt="2025-06-09T15:21:28.870" v="0" actId="47"/>
        <pc:sldMkLst>
          <pc:docMk/>
          <pc:sldMk cId="0" sldId="264"/>
        </pc:sldMkLst>
      </pc:sldChg>
      <pc:sldChg chg="del">
        <pc:chgData name="Fynn Kiley" userId="a95a626c-49b9-4a88-842f-cbe564836849" providerId="ADAL" clId="{9E182B2B-3FD2-42C7-9A77-D2B94FF78F30}" dt="2025-06-09T15:21:29.642" v="3" actId="47"/>
        <pc:sldMkLst>
          <pc:docMk/>
          <pc:sldMk cId="3421082469" sldId="265"/>
        </pc:sldMkLst>
      </pc:sldChg>
      <pc:sldChg chg="delSp modSp mod">
        <pc:chgData name="Fynn Kiley" userId="a95a626c-49b9-4a88-842f-cbe564836849" providerId="ADAL" clId="{9E182B2B-3FD2-42C7-9A77-D2B94FF78F30}" dt="2025-06-09T15:22:13.807" v="29" actId="478"/>
        <pc:sldMkLst>
          <pc:docMk/>
          <pc:sldMk cId="701856915" sldId="266"/>
        </pc:sldMkLst>
        <pc:spChg chg="mod">
          <ac:chgData name="Fynn Kiley" userId="a95a626c-49b9-4a88-842f-cbe564836849" providerId="ADAL" clId="{9E182B2B-3FD2-42C7-9A77-D2B94FF78F30}" dt="2025-06-09T15:22:10.177" v="28" actId="20577"/>
          <ac:spMkLst>
            <pc:docMk/>
            <pc:sldMk cId="701856915" sldId="266"/>
            <ac:spMk id="2" creationId="{48F41D3A-296D-75FB-88E4-B253A9E88EE1}"/>
          </ac:spMkLst>
        </pc:spChg>
      </pc:sldChg>
      <pc:sldChg chg="del">
        <pc:chgData name="Fynn Kiley" userId="a95a626c-49b9-4a88-842f-cbe564836849" providerId="ADAL" clId="{9E182B2B-3FD2-42C7-9A77-D2B94FF78F30}" dt="2025-06-09T15:21:29.974" v="4" actId="47"/>
        <pc:sldMkLst>
          <pc:docMk/>
          <pc:sldMk cId="2095587206" sldId="270"/>
        </pc:sldMkLst>
      </pc:sldChg>
      <pc:sldChg chg="addSp delSp modSp new mod">
        <pc:chgData name="Fynn Kiley" userId="a95a626c-49b9-4a88-842f-cbe564836849" providerId="ADAL" clId="{9E182B2B-3FD2-42C7-9A77-D2B94FF78F30}" dt="2025-06-09T15:24:40.510" v="99" actId="27636"/>
        <pc:sldMkLst>
          <pc:docMk/>
          <pc:sldMk cId="3047840430" sldId="270"/>
        </pc:sldMkLst>
        <pc:spChg chg="mod">
          <ac:chgData name="Fynn Kiley" userId="a95a626c-49b9-4a88-842f-cbe564836849" providerId="ADAL" clId="{9E182B2B-3FD2-42C7-9A77-D2B94FF78F30}" dt="2025-06-09T15:24:40.510" v="99" actId="27636"/>
          <ac:spMkLst>
            <pc:docMk/>
            <pc:sldMk cId="3047840430" sldId="270"/>
            <ac:spMk id="3" creationId="{84710DD5-BC60-A8B7-4394-A59030FB86E4}"/>
          </ac:spMkLst>
        </pc:spChg>
        <pc:spChg chg="mod">
          <ac:chgData name="Fynn Kiley" userId="a95a626c-49b9-4a88-842f-cbe564836849" providerId="ADAL" clId="{9E182B2B-3FD2-42C7-9A77-D2B94FF78F30}" dt="2025-06-09T15:22:50.410" v="97" actId="20577"/>
          <ac:spMkLst>
            <pc:docMk/>
            <pc:sldMk cId="3047840430" sldId="270"/>
            <ac:spMk id="4" creationId="{E4B43841-11F8-E64C-5412-BFA6000596BA}"/>
          </ac:spMkLst>
        </pc:spChg>
        <pc:spChg chg="mod">
          <ac:chgData name="Fynn Kiley" userId="a95a626c-49b9-4a88-842f-cbe564836849" providerId="ADAL" clId="{9E182B2B-3FD2-42C7-9A77-D2B94FF78F30}" dt="2025-06-09T15:21:39.832" v="15" actId="20577"/>
          <ac:spMkLst>
            <pc:docMk/>
            <pc:sldMk cId="3047840430" sldId="270"/>
            <ac:spMk id="5" creationId="{EC534A34-687D-C8DC-6C3E-F8AA0FE596F1}"/>
          </ac:spMkLst>
        </pc:spChg>
        <pc:picChg chg="add mod">
          <ac:chgData name="Fynn Kiley" userId="a95a626c-49b9-4a88-842f-cbe564836849" providerId="ADAL" clId="{9E182B2B-3FD2-42C7-9A77-D2B94FF78F30}" dt="2025-06-09T15:24:40.315" v="98"/>
          <ac:picMkLst>
            <pc:docMk/>
            <pc:sldMk cId="3047840430" sldId="270"/>
            <ac:picMk id="6" creationId="{6F0DBC1A-E961-7E59-2665-9CA3B7418DE0}"/>
          </ac:picMkLst>
        </pc:picChg>
      </pc:sldChg>
      <pc:sldChg chg="delSp modSp new mod">
        <pc:chgData name="Fynn Kiley" userId="a95a626c-49b9-4a88-842f-cbe564836849" providerId="ADAL" clId="{9E182B2B-3FD2-42C7-9A77-D2B94FF78F30}" dt="2025-06-09T15:25:02.064" v="123" actId="478"/>
        <pc:sldMkLst>
          <pc:docMk/>
          <pc:sldMk cId="1249797675" sldId="271"/>
        </pc:sldMkLst>
        <pc:spChg chg="mod">
          <ac:chgData name="Fynn Kiley" userId="a95a626c-49b9-4a88-842f-cbe564836849" providerId="ADAL" clId="{9E182B2B-3FD2-42C7-9A77-D2B94FF78F30}" dt="2025-06-09T15:24:58.021" v="122" actId="20577"/>
          <ac:spMkLst>
            <pc:docMk/>
            <pc:sldMk cId="1249797675" sldId="271"/>
            <ac:spMk id="2" creationId="{121933A2-04B8-317B-72DD-8A4D37ACF755}"/>
          </ac:spMkLst>
        </pc:spChg>
      </pc:sldChg>
      <pc:sldChg chg="del">
        <pc:chgData name="Fynn Kiley" userId="a95a626c-49b9-4a88-842f-cbe564836849" providerId="ADAL" clId="{9E182B2B-3FD2-42C7-9A77-D2B94FF78F30}" dt="2025-06-09T15:21:30.922" v="6" actId="47"/>
        <pc:sldMkLst>
          <pc:docMk/>
          <pc:sldMk cId="2963399155" sldId="271"/>
        </pc:sldMkLst>
      </pc:sldChg>
      <pc:sldChg chg="del">
        <pc:chgData name="Fynn Kiley" userId="a95a626c-49b9-4a88-842f-cbe564836849" providerId="ADAL" clId="{9E182B2B-3FD2-42C7-9A77-D2B94FF78F30}" dt="2025-06-09T15:21:29.071" v="1" actId="47"/>
        <pc:sldMkLst>
          <pc:docMk/>
          <pc:sldMk cId="1972824460" sldId="272"/>
        </pc:sldMkLst>
      </pc:sldChg>
      <pc:sldChg chg="addSp modSp new mod modAnim">
        <pc:chgData name="Fynn Kiley" userId="a95a626c-49b9-4a88-842f-cbe564836849" providerId="ADAL" clId="{9E182B2B-3FD2-42C7-9A77-D2B94FF78F30}" dt="2025-06-09T15:25:35.129" v="138" actId="1076"/>
        <pc:sldMkLst>
          <pc:docMk/>
          <pc:sldMk cId="4117410379" sldId="272"/>
        </pc:sldMkLst>
        <pc:spChg chg="mod">
          <ac:chgData name="Fynn Kiley" userId="a95a626c-49b9-4a88-842f-cbe564836849" providerId="ADAL" clId="{9E182B2B-3FD2-42C7-9A77-D2B94FF78F30}" dt="2025-06-09T15:25:18.439" v="136" actId="20577"/>
          <ac:spMkLst>
            <pc:docMk/>
            <pc:sldMk cId="4117410379" sldId="272"/>
            <ac:spMk id="2" creationId="{5F2E6B5D-8D57-1EDE-439A-6A39909AF2F7}"/>
          </ac:spMkLst>
        </pc:spChg>
        <pc:spChg chg="add mod">
          <ac:chgData name="Fynn Kiley" userId="a95a626c-49b9-4a88-842f-cbe564836849" providerId="ADAL" clId="{9E182B2B-3FD2-42C7-9A77-D2B94FF78F30}" dt="2025-06-09T15:25:35.129" v="138" actId="1076"/>
          <ac:spMkLst>
            <pc:docMk/>
            <pc:sldMk cId="4117410379" sldId="272"/>
            <ac:spMk id="4" creationId="{969DFD9F-DD43-94F6-1472-9DE997215B2C}"/>
          </ac:spMkLst>
        </pc:spChg>
        <pc:graphicFrameChg chg="add mod">
          <ac:chgData name="Fynn Kiley" userId="a95a626c-49b9-4a88-842f-cbe564836849" providerId="ADAL" clId="{9E182B2B-3FD2-42C7-9A77-D2B94FF78F30}" dt="2025-06-09T15:25:35.129" v="138" actId="1076"/>
          <ac:graphicFrameMkLst>
            <pc:docMk/>
            <pc:sldMk cId="4117410379" sldId="272"/>
            <ac:graphicFrameMk id="3" creationId="{5866A74B-499C-7C05-FB14-565DC86A828E}"/>
          </ac:graphicFrameMkLst>
        </pc:graphicFrameChg>
      </pc:sldChg>
      <pc:sldChg chg="del">
        <pc:chgData name="Fynn Kiley" userId="a95a626c-49b9-4a88-842f-cbe564836849" providerId="ADAL" clId="{9E182B2B-3FD2-42C7-9A77-D2B94FF78F30}" dt="2025-06-09T15:21:29.288" v="2" actId="47"/>
        <pc:sldMkLst>
          <pc:docMk/>
          <pc:sldMk cId="207512951" sldId="273"/>
        </pc:sldMkLst>
      </pc:sldChg>
      <pc:sldChg chg="addSp modSp new mod chgLayout">
        <pc:chgData name="Fynn Kiley" userId="a95a626c-49b9-4a88-842f-cbe564836849" providerId="ADAL" clId="{9E182B2B-3FD2-42C7-9A77-D2B94FF78F30}" dt="2025-06-09T15:29:07.612" v="511" actId="1076"/>
        <pc:sldMkLst>
          <pc:docMk/>
          <pc:sldMk cId="454934881" sldId="273"/>
        </pc:sldMkLst>
        <pc:spChg chg="mod ord">
          <ac:chgData name="Fynn Kiley" userId="a95a626c-49b9-4a88-842f-cbe564836849" providerId="ADAL" clId="{9E182B2B-3FD2-42C7-9A77-D2B94FF78F30}" dt="2025-06-09T15:27:09.279" v="160" actId="700"/>
          <ac:spMkLst>
            <pc:docMk/>
            <pc:sldMk cId="454934881" sldId="273"/>
            <ac:spMk id="2" creationId="{6FCAFA2C-1D6E-E47E-5120-D6E5F4D59622}"/>
          </ac:spMkLst>
        </pc:spChg>
        <pc:spChg chg="add mod ord">
          <ac:chgData name="Fynn Kiley" userId="a95a626c-49b9-4a88-842f-cbe564836849" providerId="ADAL" clId="{9E182B2B-3FD2-42C7-9A77-D2B94FF78F30}" dt="2025-06-09T15:28:58.887" v="509" actId="33524"/>
          <ac:spMkLst>
            <pc:docMk/>
            <pc:sldMk cId="454934881" sldId="273"/>
            <ac:spMk id="3" creationId="{983D6AB5-ADB3-9C68-1541-C28D7B252A13}"/>
          </ac:spMkLst>
        </pc:spChg>
        <pc:spChg chg="add mod ord">
          <ac:chgData name="Fynn Kiley" userId="a95a626c-49b9-4a88-842f-cbe564836849" providerId="ADAL" clId="{9E182B2B-3FD2-42C7-9A77-D2B94FF78F30}" dt="2025-06-09T15:27:09.279" v="160" actId="700"/>
          <ac:spMkLst>
            <pc:docMk/>
            <pc:sldMk cId="454934881" sldId="273"/>
            <ac:spMk id="4" creationId="{F5557CD1-F10C-77FF-2EB1-B023BDB620AA}"/>
          </ac:spMkLst>
        </pc:spChg>
        <pc:graphicFrameChg chg="add mod">
          <ac:chgData name="Fynn Kiley" userId="a95a626c-49b9-4a88-842f-cbe564836849" providerId="ADAL" clId="{9E182B2B-3FD2-42C7-9A77-D2B94FF78F30}" dt="2025-06-09T15:29:07.612" v="511" actId="1076"/>
          <ac:graphicFrameMkLst>
            <pc:docMk/>
            <pc:sldMk cId="454934881" sldId="273"/>
            <ac:graphicFrameMk id="5" creationId="{14ACCF1E-7829-4A22-B97A-0580EAA2847F}"/>
          </ac:graphicFrameMkLst>
        </pc:graphicFrameChg>
      </pc:sldChg>
      <pc:sldChg chg="addSp modSp new mod modAnim">
        <pc:chgData name="Fynn Kiley" userId="a95a626c-49b9-4a88-842f-cbe564836849" providerId="ADAL" clId="{9E182B2B-3FD2-42C7-9A77-D2B94FF78F30}" dt="2025-06-09T15:29:36.533" v="536" actId="1076"/>
        <pc:sldMkLst>
          <pc:docMk/>
          <pc:sldMk cId="3069969858" sldId="274"/>
        </pc:sldMkLst>
        <pc:spChg chg="mod">
          <ac:chgData name="Fynn Kiley" userId="a95a626c-49b9-4a88-842f-cbe564836849" providerId="ADAL" clId="{9E182B2B-3FD2-42C7-9A77-D2B94FF78F30}" dt="2025-06-09T15:29:25.076" v="534" actId="20577"/>
          <ac:spMkLst>
            <pc:docMk/>
            <pc:sldMk cId="3069969858" sldId="274"/>
            <ac:spMk id="2" creationId="{5386D8B5-BB67-4FA3-6BC3-E81AE73729A3}"/>
          </ac:spMkLst>
        </pc:spChg>
        <pc:picChg chg="add mod">
          <ac:chgData name="Fynn Kiley" userId="a95a626c-49b9-4a88-842f-cbe564836849" providerId="ADAL" clId="{9E182B2B-3FD2-42C7-9A77-D2B94FF78F30}" dt="2025-06-09T15:29:36.533" v="536" actId="1076"/>
          <ac:picMkLst>
            <pc:docMk/>
            <pc:sldMk cId="3069969858" sldId="274"/>
            <ac:picMk id="3" creationId="{CD4B7E2B-81E9-3D27-AF3B-BBBD0639258D}"/>
          </ac:picMkLst>
        </pc:picChg>
        <pc:picChg chg="add mod">
          <ac:chgData name="Fynn Kiley" userId="a95a626c-49b9-4a88-842f-cbe564836849" providerId="ADAL" clId="{9E182B2B-3FD2-42C7-9A77-D2B94FF78F30}" dt="2025-06-09T15:29:36.533" v="536" actId="1076"/>
          <ac:picMkLst>
            <pc:docMk/>
            <pc:sldMk cId="3069969858" sldId="274"/>
            <ac:picMk id="4" creationId="{61554981-F1F9-0FD2-54FE-7EB3AA41BF3D}"/>
          </ac:picMkLst>
        </pc:picChg>
        <pc:picChg chg="add mod">
          <ac:chgData name="Fynn Kiley" userId="a95a626c-49b9-4a88-842f-cbe564836849" providerId="ADAL" clId="{9E182B2B-3FD2-42C7-9A77-D2B94FF78F30}" dt="2025-06-09T15:29:36.533" v="536" actId="1076"/>
          <ac:picMkLst>
            <pc:docMk/>
            <pc:sldMk cId="3069969858" sldId="274"/>
            <ac:picMk id="5" creationId="{AECD7974-9113-865C-8CB4-B2ABDD49C384}"/>
          </ac:picMkLst>
        </pc:picChg>
        <pc:picChg chg="add mod">
          <ac:chgData name="Fynn Kiley" userId="a95a626c-49b9-4a88-842f-cbe564836849" providerId="ADAL" clId="{9E182B2B-3FD2-42C7-9A77-D2B94FF78F30}" dt="2025-06-09T15:29:36.533" v="536" actId="1076"/>
          <ac:picMkLst>
            <pc:docMk/>
            <pc:sldMk cId="3069969858" sldId="274"/>
            <ac:picMk id="6" creationId="{1A75D4A5-9166-2BCE-032D-2CE4A20F50BE}"/>
          </ac:picMkLst>
        </pc:picChg>
        <pc:picChg chg="add mod">
          <ac:chgData name="Fynn Kiley" userId="a95a626c-49b9-4a88-842f-cbe564836849" providerId="ADAL" clId="{9E182B2B-3FD2-42C7-9A77-D2B94FF78F30}" dt="2025-06-09T15:29:36.533" v="536" actId="1076"/>
          <ac:picMkLst>
            <pc:docMk/>
            <pc:sldMk cId="3069969858" sldId="274"/>
            <ac:picMk id="7" creationId="{D3E09B32-9EED-43CB-0584-A8E3F70BC056}"/>
          </ac:picMkLst>
        </pc:picChg>
        <pc:picChg chg="add mod">
          <ac:chgData name="Fynn Kiley" userId="a95a626c-49b9-4a88-842f-cbe564836849" providerId="ADAL" clId="{9E182B2B-3FD2-42C7-9A77-D2B94FF78F30}" dt="2025-06-09T15:29:36.533" v="536" actId="1076"/>
          <ac:picMkLst>
            <pc:docMk/>
            <pc:sldMk cId="3069969858" sldId="274"/>
            <ac:picMk id="8" creationId="{E969B92A-BD4B-A021-92EA-0A96F5CEDAAF}"/>
          </ac:picMkLst>
        </pc:picChg>
      </pc:sldChg>
      <pc:sldChg chg="addSp delSp modSp new mod">
        <pc:chgData name="Fynn Kiley" userId="a95a626c-49b9-4a88-842f-cbe564836849" providerId="ADAL" clId="{9E182B2B-3FD2-42C7-9A77-D2B94FF78F30}" dt="2025-06-10T10:22:53.564" v="3462" actId="14100"/>
        <pc:sldMkLst>
          <pc:docMk/>
          <pc:sldMk cId="1183721699" sldId="275"/>
        </pc:sldMkLst>
        <pc:spChg chg="mod">
          <ac:chgData name="Fynn Kiley" userId="a95a626c-49b9-4a88-842f-cbe564836849" providerId="ADAL" clId="{9E182B2B-3FD2-42C7-9A77-D2B94FF78F30}" dt="2025-06-09T15:30:08.517" v="546" actId="20577"/>
          <ac:spMkLst>
            <pc:docMk/>
            <pc:sldMk cId="1183721699" sldId="275"/>
            <ac:spMk id="2" creationId="{0A340C5A-B535-94E7-BC93-346FE17F30F6}"/>
          </ac:spMkLst>
        </pc:spChg>
        <pc:spChg chg="mod">
          <ac:chgData name="Fynn Kiley" userId="a95a626c-49b9-4a88-842f-cbe564836849" providerId="ADAL" clId="{9E182B2B-3FD2-42C7-9A77-D2B94FF78F30}" dt="2025-06-09T15:31:05.745" v="562" actId="14100"/>
          <ac:spMkLst>
            <pc:docMk/>
            <pc:sldMk cId="1183721699" sldId="275"/>
            <ac:spMk id="3" creationId="{7A1EA7B3-6E9C-66FC-CF2B-8EB989CA5237}"/>
          </ac:spMkLst>
        </pc:spChg>
        <pc:spChg chg="add mod">
          <ac:chgData name="Fynn Kiley" userId="a95a626c-49b9-4a88-842f-cbe564836849" providerId="ADAL" clId="{9E182B2B-3FD2-42C7-9A77-D2B94FF78F30}" dt="2025-06-09T15:31:00.990" v="561" actId="14100"/>
          <ac:spMkLst>
            <pc:docMk/>
            <pc:sldMk cId="1183721699" sldId="275"/>
            <ac:spMk id="6" creationId="{7C3F3390-AF6C-FE56-555C-06F93F4301EF}"/>
          </ac:spMkLst>
        </pc:spChg>
        <pc:spChg chg="add mod">
          <ac:chgData name="Fynn Kiley" userId="a95a626c-49b9-4a88-842f-cbe564836849" providerId="ADAL" clId="{9E182B2B-3FD2-42C7-9A77-D2B94FF78F30}" dt="2025-06-09T15:32:31.251" v="617" actId="1076"/>
          <ac:spMkLst>
            <pc:docMk/>
            <pc:sldMk cId="1183721699" sldId="275"/>
            <ac:spMk id="8" creationId="{8CD47295-2164-4C7D-1500-0B877401CA36}"/>
          </ac:spMkLst>
        </pc:spChg>
        <pc:spChg chg="add mod">
          <ac:chgData name="Fynn Kiley" userId="a95a626c-49b9-4a88-842f-cbe564836849" providerId="ADAL" clId="{9E182B2B-3FD2-42C7-9A77-D2B94FF78F30}" dt="2025-06-09T15:32:39.031" v="618" actId="14100"/>
          <ac:spMkLst>
            <pc:docMk/>
            <pc:sldMk cId="1183721699" sldId="275"/>
            <ac:spMk id="9" creationId="{4F6D5737-C918-0F31-A197-8AF2FA38BDCB}"/>
          </ac:spMkLst>
        </pc:spChg>
        <pc:spChg chg="mod">
          <ac:chgData name="Fynn Kiley" userId="a95a626c-49b9-4a88-842f-cbe564836849" providerId="ADAL" clId="{9E182B2B-3FD2-42C7-9A77-D2B94FF78F30}" dt="2025-06-09T15:33:46.862" v="645" actId="20577"/>
          <ac:spMkLst>
            <pc:docMk/>
            <pc:sldMk cId="1183721699" sldId="275"/>
            <ac:spMk id="10" creationId="{8A493C44-ABD7-88BE-A1CE-2358D89F92EE}"/>
          </ac:spMkLst>
        </pc:spChg>
        <pc:spChg chg="mod">
          <ac:chgData name="Fynn Kiley" userId="a95a626c-49b9-4a88-842f-cbe564836849" providerId="ADAL" clId="{9E182B2B-3FD2-42C7-9A77-D2B94FF78F30}" dt="2025-06-09T15:35:23.404" v="669" actId="1076"/>
          <ac:spMkLst>
            <pc:docMk/>
            <pc:sldMk cId="1183721699" sldId="275"/>
            <ac:spMk id="12" creationId="{6223C87C-68D9-8E1D-B984-605B395D5BCC}"/>
          </ac:spMkLst>
        </pc:spChg>
        <pc:spChg chg="mod">
          <ac:chgData name="Fynn Kiley" userId="a95a626c-49b9-4a88-842f-cbe564836849" providerId="ADAL" clId="{9E182B2B-3FD2-42C7-9A77-D2B94FF78F30}" dt="2025-06-09T15:35:02.243" v="665" actId="1076"/>
          <ac:spMkLst>
            <pc:docMk/>
            <pc:sldMk cId="1183721699" sldId="275"/>
            <ac:spMk id="13" creationId="{16F0C0FE-E415-DDA7-C9B2-37E903447475}"/>
          </ac:spMkLst>
        </pc:spChg>
        <pc:spChg chg="add mod">
          <ac:chgData name="Fynn Kiley" userId="a95a626c-49b9-4a88-842f-cbe564836849" providerId="ADAL" clId="{9E182B2B-3FD2-42C7-9A77-D2B94FF78F30}" dt="2025-06-09T15:30:42.583" v="548" actId="1076"/>
          <ac:spMkLst>
            <pc:docMk/>
            <pc:sldMk cId="1183721699" sldId="275"/>
            <ac:spMk id="15" creationId="{4B2944EC-E712-7DD5-D50C-C433D8BE2685}"/>
          </ac:spMkLst>
        </pc:spChg>
        <pc:spChg chg="mod">
          <ac:chgData name="Fynn Kiley" userId="a95a626c-49b9-4a88-842f-cbe564836849" providerId="ADAL" clId="{9E182B2B-3FD2-42C7-9A77-D2B94FF78F30}" dt="2025-06-09T15:35:12.127" v="666" actId="1076"/>
          <ac:spMkLst>
            <pc:docMk/>
            <pc:sldMk cId="1183721699" sldId="275"/>
            <ac:spMk id="17" creationId="{0ADE37AA-D4DF-3B2D-AE8C-6B727A0B2367}"/>
          </ac:spMkLst>
        </pc:spChg>
        <pc:spChg chg="add mod">
          <ac:chgData name="Fynn Kiley" userId="a95a626c-49b9-4a88-842f-cbe564836849" providerId="ADAL" clId="{9E182B2B-3FD2-42C7-9A77-D2B94FF78F30}" dt="2025-06-09T15:30:42.583" v="548" actId="1076"/>
          <ac:spMkLst>
            <pc:docMk/>
            <pc:sldMk cId="1183721699" sldId="275"/>
            <ac:spMk id="19" creationId="{C76094B5-8417-F5E1-5BF3-B179B946A990}"/>
          </ac:spMkLst>
        </pc:spChg>
        <pc:spChg chg="add mod">
          <ac:chgData name="Fynn Kiley" userId="a95a626c-49b9-4a88-842f-cbe564836849" providerId="ADAL" clId="{9E182B2B-3FD2-42C7-9A77-D2B94FF78F30}" dt="2025-06-09T15:30:42.583" v="548" actId="1076"/>
          <ac:spMkLst>
            <pc:docMk/>
            <pc:sldMk cId="1183721699" sldId="275"/>
            <ac:spMk id="29" creationId="{AFA07CA8-4C29-85DD-B2ED-79543700C322}"/>
          </ac:spMkLst>
        </pc:spChg>
        <pc:spChg chg="add mod">
          <ac:chgData name="Fynn Kiley" userId="a95a626c-49b9-4a88-842f-cbe564836849" providerId="ADAL" clId="{9E182B2B-3FD2-42C7-9A77-D2B94FF78F30}" dt="2025-06-09T15:30:42.583" v="548" actId="1076"/>
          <ac:spMkLst>
            <pc:docMk/>
            <pc:sldMk cId="1183721699" sldId="275"/>
            <ac:spMk id="30" creationId="{E660031A-D26C-3E72-985E-6FA664D146F1}"/>
          </ac:spMkLst>
        </pc:spChg>
        <pc:spChg chg="mod">
          <ac:chgData name="Fynn Kiley" userId="a95a626c-49b9-4a88-842f-cbe564836849" providerId="ADAL" clId="{9E182B2B-3FD2-42C7-9A77-D2B94FF78F30}" dt="2025-06-09T15:33:50.874" v="658" actId="20577"/>
          <ac:spMkLst>
            <pc:docMk/>
            <pc:sldMk cId="1183721699" sldId="275"/>
            <ac:spMk id="36" creationId="{60873021-E0B7-3E43-3697-A7C9E9FBA202}"/>
          </ac:spMkLst>
        </pc:spChg>
        <pc:cxnChg chg="mod">
          <ac:chgData name="Fynn Kiley" userId="a95a626c-49b9-4a88-842f-cbe564836849" providerId="ADAL" clId="{9E182B2B-3FD2-42C7-9A77-D2B94FF78F30}" dt="2025-06-10T10:21:14.306" v="3450" actId="14100"/>
          <ac:cxnSpMkLst>
            <pc:docMk/>
            <pc:sldMk cId="1183721699" sldId="275"/>
            <ac:cxnSpMk id="20" creationId="{5FD48EFD-2CC6-659A-EAB0-F483EAF7B932}"/>
          </ac:cxnSpMkLst>
        </pc:cxnChg>
        <pc:cxnChg chg="mod">
          <ac:chgData name="Fynn Kiley" userId="a95a626c-49b9-4a88-842f-cbe564836849" providerId="ADAL" clId="{9E182B2B-3FD2-42C7-9A77-D2B94FF78F30}" dt="2025-06-10T10:22:15.763" v="3454" actId="14100"/>
          <ac:cxnSpMkLst>
            <pc:docMk/>
            <pc:sldMk cId="1183721699" sldId="275"/>
            <ac:cxnSpMk id="21" creationId="{1E7D065D-A195-450D-11D0-E5E59547182F}"/>
          </ac:cxnSpMkLst>
        </pc:cxnChg>
        <pc:cxnChg chg="mod">
          <ac:chgData name="Fynn Kiley" userId="a95a626c-49b9-4a88-842f-cbe564836849" providerId="ADAL" clId="{9E182B2B-3FD2-42C7-9A77-D2B94FF78F30}" dt="2025-06-10T10:21:11.073" v="3449" actId="14100"/>
          <ac:cxnSpMkLst>
            <pc:docMk/>
            <pc:sldMk cId="1183721699" sldId="275"/>
            <ac:cxnSpMk id="22" creationId="{7839EADA-8807-3A00-90B4-8E98E5E8C4C2}"/>
          </ac:cxnSpMkLst>
        </pc:cxnChg>
        <pc:cxnChg chg="mod">
          <ac:chgData name="Fynn Kiley" userId="a95a626c-49b9-4a88-842f-cbe564836849" providerId="ADAL" clId="{9E182B2B-3FD2-42C7-9A77-D2B94FF78F30}" dt="2025-06-09T15:31:13.597" v="564" actId="14100"/>
          <ac:cxnSpMkLst>
            <pc:docMk/>
            <pc:sldMk cId="1183721699" sldId="275"/>
            <ac:cxnSpMk id="31" creationId="{E86C8B40-3062-C21B-6F11-B4AA6DBB3EEF}"/>
          </ac:cxnSpMkLst>
        </pc:cxnChg>
        <pc:cxnChg chg="mod">
          <ac:chgData name="Fynn Kiley" userId="a95a626c-49b9-4a88-842f-cbe564836849" providerId="ADAL" clId="{9E182B2B-3FD2-42C7-9A77-D2B94FF78F30}" dt="2025-06-09T15:31:10.580" v="563" actId="14100"/>
          <ac:cxnSpMkLst>
            <pc:docMk/>
            <pc:sldMk cId="1183721699" sldId="275"/>
            <ac:cxnSpMk id="32" creationId="{9529D8C9-077A-88C9-EBAE-7238FEFF29AA}"/>
          </ac:cxnSpMkLst>
        </pc:cxnChg>
        <pc:cxnChg chg="mod">
          <ac:chgData name="Fynn Kiley" userId="a95a626c-49b9-4a88-842f-cbe564836849" providerId="ADAL" clId="{9E182B2B-3FD2-42C7-9A77-D2B94FF78F30}" dt="2025-06-09T15:31:22.418" v="567" actId="1076"/>
          <ac:cxnSpMkLst>
            <pc:docMk/>
            <pc:sldMk cId="1183721699" sldId="275"/>
            <ac:cxnSpMk id="35" creationId="{F1C95140-5D57-A074-BB97-D6C5B8A200D7}"/>
          </ac:cxnSpMkLst>
        </pc:cxnChg>
        <pc:cxnChg chg="mod">
          <ac:chgData name="Fynn Kiley" userId="a95a626c-49b9-4a88-842f-cbe564836849" providerId="ADAL" clId="{9E182B2B-3FD2-42C7-9A77-D2B94FF78F30}" dt="2025-06-09T15:32:46.227" v="620" actId="14100"/>
          <ac:cxnSpMkLst>
            <pc:docMk/>
            <pc:sldMk cId="1183721699" sldId="275"/>
            <ac:cxnSpMk id="43" creationId="{A75885EA-6ADA-E100-F557-04032B919018}"/>
          </ac:cxnSpMkLst>
        </pc:cxnChg>
        <pc:cxnChg chg="add mod">
          <ac:chgData name="Fynn Kiley" userId="a95a626c-49b9-4a88-842f-cbe564836849" providerId="ADAL" clId="{9E182B2B-3FD2-42C7-9A77-D2B94FF78F30}" dt="2025-06-09T15:33:59.804" v="660" actId="1076"/>
          <ac:cxnSpMkLst>
            <pc:docMk/>
            <pc:sldMk cId="1183721699" sldId="275"/>
            <ac:cxnSpMk id="56" creationId="{F7623D99-D6CF-609E-A197-6A7854D3C396}"/>
          </ac:cxnSpMkLst>
        </pc:cxnChg>
        <pc:cxnChg chg="add mod">
          <ac:chgData name="Fynn Kiley" userId="a95a626c-49b9-4a88-842f-cbe564836849" providerId="ADAL" clId="{9E182B2B-3FD2-42C7-9A77-D2B94FF78F30}" dt="2025-06-09T15:34:15.662" v="663" actId="14100"/>
          <ac:cxnSpMkLst>
            <pc:docMk/>
            <pc:sldMk cId="1183721699" sldId="275"/>
            <ac:cxnSpMk id="57" creationId="{C0F38300-E29A-33F8-65E9-E75244661825}"/>
          </ac:cxnSpMkLst>
        </pc:cxnChg>
        <pc:cxnChg chg="add mod">
          <ac:chgData name="Fynn Kiley" userId="a95a626c-49b9-4a88-842f-cbe564836849" providerId="ADAL" clId="{9E182B2B-3FD2-42C7-9A77-D2B94FF78F30}" dt="2025-06-09T15:35:27.725" v="670" actId="1076"/>
          <ac:cxnSpMkLst>
            <pc:docMk/>
            <pc:sldMk cId="1183721699" sldId="275"/>
            <ac:cxnSpMk id="59" creationId="{3AC21E72-865F-3C5A-3FC0-D83BF97DF321}"/>
          </ac:cxnSpMkLst>
        </pc:cxnChg>
        <pc:cxnChg chg="add mod">
          <ac:chgData name="Fynn Kiley" userId="a95a626c-49b9-4a88-842f-cbe564836849" providerId="ADAL" clId="{9E182B2B-3FD2-42C7-9A77-D2B94FF78F30}" dt="2025-06-09T15:35:44.168" v="674" actId="14100"/>
          <ac:cxnSpMkLst>
            <pc:docMk/>
            <pc:sldMk cId="1183721699" sldId="275"/>
            <ac:cxnSpMk id="61" creationId="{86730B25-ED82-F0EE-3D12-1D5C65730BC3}"/>
          </ac:cxnSpMkLst>
        </pc:cxnChg>
        <pc:cxnChg chg="add mod">
          <ac:chgData name="Fynn Kiley" userId="a95a626c-49b9-4a88-842f-cbe564836849" providerId="ADAL" clId="{9E182B2B-3FD2-42C7-9A77-D2B94FF78F30}" dt="2025-06-09T15:36:32.558" v="678" actId="1582"/>
          <ac:cxnSpMkLst>
            <pc:docMk/>
            <pc:sldMk cId="1183721699" sldId="275"/>
            <ac:cxnSpMk id="64" creationId="{F95A39E4-606D-B0C5-048B-5B01ABFFFA58}"/>
          </ac:cxnSpMkLst>
        </pc:cxnChg>
        <pc:cxnChg chg="add mod">
          <ac:chgData name="Fynn Kiley" userId="a95a626c-49b9-4a88-842f-cbe564836849" providerId="ADAL" clId="{9E182B2B-3FD2-42C7-9A77-D2B94FF78F30}" dt="2025-06-10T10:21:44.497" v="3452" actId="1076"/>
          <ac:cxnSpMkLst>
            <pc:docMk/>
            <pc:sldMk cId="1183721699" sldId="275"/>
            <ac:cxnSpMk id="68" creationId="{40B31ECC-C18B-8C8F-2776-A758D450C39E}"/>
          </ac:cxnSpMkLst>
        </pc:cxnChg>
        <pc:cxnChg chg="add mod">
          <ac:chgData name="Fynn Kiley" userId="a95a626c-49b9-4a88-842f-cbe564836849" providerId="ADAL" clId="{9E182B2B-3FD2-42C7-9A77-D2B94FF78F30}" dt="2025-06-10T10:22:34.969" v="3458" actId="14100"/>
          <ac:cxnSpMkLst>
            <pc:docMk/>
            <pc:sldMk cId="1183721699" sldId="275"/>
            <ac:cxnSpMk id="70" creationId="{FAE873B2-84D0-52C4-47B1-43464C696A94}"/>
          </ac:cxnSpMkLst>
        </pc:cxnChg>
        <pc:cxnChg chg="add mod">
          <ac:chgData name="Fynn Kiley" userId="a95a626c-49b9-4a88-842f-cbe564836849" providerId="ADAL" clId="{9E182B2B-3FD2-42C7-9A77-D2B94FF78F30}" dt="2025-06-10T10:22:53.564" v="3462" actId="14100"/>
          <ac:cxnSpMkLst>
            <pc:docMk/>
            <pc:sldMk cId="1183721699" sldId="275"/>
            <ac:cxnSpMk id="74" creationId="{FBC468D9-9928-CE8A-100C-AC393B860425}"/>
          </ac:cxnSpMkLst>
        </pc:cxnChg>
      </pc:sldChg>
      <pc:sldChg chg="delSp modSp new mod">
        <pc:chgData name="Fynn Kiley" userId="a95a626c-49b9-4a88-842f-cbe564836849" providerId="ADAL" clId="{9E182B2B-3FD2-42C7-9A77-D2B94FF78F30}" dt="2025-06-09T16:47:24.613" v="3256" actId="404"/>
        <pc:sldMkLst>
          <pc:docMk/>
          <pc:sldMk cId="719057644" sldId="276"/>
        </pc:sldMkLst>
        <pc:spChg chg="mod">
          <ac:chgData name="Fynn Kiley" userId="a95a626c-49b9-4a88-842f-cbe564836849" providerId="ADAL" clId="{9E182B2B-3FD2-42C7-9A77-D2B94FF78F30}" dt="2025-06-09T16:47:24.613" v="3256" actId="404"/>
          <ac:spMkLst>
            <pc:docMk/>
            <pc:sldMk cId="719057644" sldId="276"/>
            <ac:spMk id="2" creationId="{9DF69D79-0F3E-AE8D-D244-A6356B8BF59D}"/>
          </ac:spMkLst>
        </pc:spChg>
      </pc:sldChg>
      <pc:sldChg chg="addSp delSp modSp new mod">
        <pc:chgData name="Fynn Kiley" userId="a95a626c-49b9-4a88-842f-cbe564836849" providerId="ADAL" clId="{9E182B2B-3FD2-42C7-9A77-D2B94FF78F30}" dt="2025-06-09T15:40:16.833" v="976" actId="1076"/>
        <pc:sldMkLst>
          <pc:docMk/>
          <pc:sldMk cId="392273391" sldId="277"/>
        </pc:sldMkLst>
        <pc:spChg chg="mod">
          <ac:chgData name="Fynn Kiley" userId="a95a626c-49b9-4a88-842f-cbe564836849" providerId="ADAL" clId="{9E182B2B-3FD2-42C7-9A77-D2B94FF78F30}" dt="2025-06-09T15:37:30.547" v="716" actId="20577"/>
          <ac:spMkLst>
            <pc:docMk/>
            <pc:sldMk cId="392273391" sldId="277"/>
            <ac:spMk id="2" creationId="{58EF8A85-52B0-2F7B-A01A-7F7CB9090CD0}"/>
          </ac:spMkLst>
        </pc:spChg>
        <pc:spChg chg="mod">
          <ac:chgData name="Fynn Kiley" userId="a95a626c-49b9-4a88-842f-cbe564836849" providerId="ADAL" clId="{9E182B2B-3FD2-42C7-9A77-D2B94FF78F30}" dt="2025-06-09T15:37:36.355" v="736" actId="20577"/>
          <ac:spMkLst>
            <pc:docMk/>
            <pc:sldMk cId="392273391" sldId="277"/>
            <ac:spMk id="4" creationId="{58ABF31E-2361-6EC9-F34C-63202A1DB6DA}"/>
          </ac:spMkLst>
        </pc:spChg>
        <pc:spChg chg="add mod">
          <ac:chgData name="Fynn Kiley" userId="a95a626c-49b9-4a88-842f-cbe564836849" providerId="ADAL" clId="{9E182B2B-3FD2-42C7-9A77-D2B94FF78F30}" dt="2025-06-09T15:39:09.307" v="807" actId="1076"/>
          <ac:spMkLst>
            <pc:docMk/>
            <pc:sldMk cId="392273391" sldId="277"/>
            <ac:spMk id="5" creationId="{4E55B894-FC1C-0B8B-6590-4FAFCB762F81}"/>
          </ac:spMkLst>
        </pc:spChg>
        <pc:spChg chg="add mod">
          <ac:chgData name="Fynn Kiley" userId="a95a626c-49b9-4a88-842f-cbe564836849" providerId="ADAL" clId="{9E182B2B-3FD2-42C7-9A77-D2B94FF78F30}" dt="2025-06-09T15:39:35.193" v="854" actId="1076"/>
          <ac:spMkLst>
            <pc:docMk/>
            <pc:sldMk cId="392273391" sldId="277"/>
            <ac:spMk id="6" creationId="{D3339C21-D86A-EBE9-239E-B3D3EDDD65F5}"/>
          </ac:spMkLst>
        </pc:spChg>
        <pc:spChg chg="add mod">
          <ac:chgData name="Fynn Kiley" userId="a95a626c-49b9-4a88-842f-cbe564836849" providerId="ADAL" clId="{9E182B2B-3FD2-42C7-9A77-D2B94FF78F30}" dt="2025-06-09T15:39:44.888" v="873" actId="1076"/>
          <ac:spMkLst>
            <pc:docMk/>
            <pc:sldMk cId="392273391" sldId="277"/>
            <ac:spMk id="7" creationId="{F26244A2-7476-CCBA-A41A-FDCB619E2B20}"/>
          </ac:spMkLst>
        </pc:spChg>
        <pc:spChg chg="add mod">
          <ac:chgData name="Fynn Kiley" userId="a95a626c-49b9-4a88-842f-cbe564836849" providerId="ADAL" clId="{9E182B2B-3FD2-42C7-9A77-D2B94FF78F30}" dt="2025-06-09T15:39:59.866" v="922" actId="1076"/>
          <ac:spMkLst>
            <pc:docMk/>
            <pc:sldMk cId="392273391" sldId="277"/>
            <ac:spMk id="8" creationId="{A6E3B3DF-1114-0364-76B0-3F1179385B98}"/>
          </ac:spMkLst>
        </pc:spChg>
        <pc:spChg chg="add mod">
          <ac:chgData name="Fynn Kiley" userId="a95a626c-49b9-4a88-842f-cbe564836849" providerId="ADAL" clId="{9E182B2B-3FD2-42C7-9A77-D2B94FF78F30}" dt="2025-06-09T15:40:16.833" v="976" actId="1076"/>
          <ac:spMkLst>
            <pc:docMk/>
            <pc:sldMk cId="392273391" sldId="277"/>
            <ac:spMk id="9" creationId="{F559DE2D-8FA9-3CD4-3549-9A4370E7FB71}"/>
          </ac:spMkLst>
        </pc:spChg>
      </pc:sldChg>
      <pc:sldChg chg="addSp delSp modSp new mod">
        <pc:chgData name="Fynn Kiley" userId="a95a626c-49b9-4a88-842f-cbe564836849" providerId="ADAL" clId="{9E182B2B-3FD2-42C7-9A77-D2B94FF78F30}" dt="2025-06-09T15:47:11.744" v="1346" actId="1076"/>
        <pc:sldMkLst>
          <pc:docMk/>
          <pc:sldMk cId="1195954585" sldId="278"/>
        </pc:sldMkLst>
        <pc:spChg chg="mod">
          <ac:chgData name="Fynn Kiley" userId="a95a626c-49b9-4a88-842f-cbe564836849" providerId="ADAL" clId="{9E182B2B-3FD2-42C7-9A77-D2B94FF78F30}" dt="2025-06-09T15:42:14.022" v="998" actId="20577"/>
          <ac:spMkLst>
            <pc:docMk/>
            <pc:sldMk cId="1195954585" sldId="278"/>
            <ac:spMk id="2" creationId="{1B5532B0-1C49-C9F9-6DAF-3A4FC8A63408}"/>
          </ac:spMkLst>
        </pc:spChg>
        <pc:spChg chg="mod">
          <ac:chgData name="Fynn Kiley" userId="a95a626c-49b9-4a88-842f-cbe564836849" providerId="ADAL" clId="{9E182B2B-3FD2-42C7-9A77-D2B94FF78F30}" dt="2025-06-09T15:42:19.514" v="1013" actId="20577"/>
          <ac:spMkLst>
            <pc:docMk/>
            <pc:sldMk cId="1195954585" sldId="278"/>
            <ac:spMk id="4" creationId="{010A6160-60D4-9E62-C1E8-BFA9672998FD}"/>
          </ac:spMkLst>
        </pc:spChg>
        <pc:spChg chg="add mod">
          <ac:chgData name="Fynn Kiley" userId="a95a626c-49b9-4a88-842f-cbe564836849" providerId="ADAL" clId="{9E182B2B-3FD2-42C7-9A77-D2B94FF78F30}" dt="2025-06-09T15:45:30.922" v="1184" actId="1076"/>
          <ac:spMkLst>
            <pc:docMk/>
            <pc:sldMk cId="1195954585" sldId="278"/>
            <ac:spMk id="5" creationId="{D8BE064D-8890-5A29-5F75-424991983657}"/>
          </ac:spMkLst>
        </pc:spChg>
        <pc:spChg chg="add mod">
          <ac:chgData name="Fynn Kiley" userId="a95a626c-49b9-4a88-842f-cbe564836849" providerId="ADAL" clId="{9E182B2B-3FD2-42C7-9A77-D2B94FF78F30}" dt="2025-06-09T15:45:35.391" v="1185" actId="1076"/>
          <ac:spMkLst>
            <pc:docMk/>
            <pc:sldMk cId="1195954585" sldId="278"/>
            <ac:spMk id="6" creationId="{2EA020D2-E177-3A6B-6A47-1D8956DAD9EE}"/>
          </ac:spMkLst>
        </pc:spChg>
        <pc:spChg chg="add mod">
          <ac:chgData name="Fynn Kiley" userId="a95a626c-49b9-4a88-842f-cbe564836849" providerId="ADAL" clId="{9E182B2B-3FD2-42C7-9A77-D2B94FF78F30}" dt="2025-06-09T15:45:30.922" v="1184" actId="1076"/>
          <ac:spMkLst>
            <pc:docMk/>
            <pc:sldMk cId="1195954585" sldId="278"/>
            <ac:spMk id="7" creationId="{ACE80532-03F4-F4FB-C123-CDC7AAA65197}"/>
          </ac:spMkLst>
        </pc:spChg>
        <pc:spChg chg="add mod">
          <ac:chgData name="Fynn Kiley" userId="a95a626c-49b9-4a88-842f-cbe564836849" providerId="ADAL" clId="{9E182B2B-3FD2-42C7-9A77-D2B94FF78F30}" dt="2025-06-09T15:45:38.632" v="1186" actId="1076"/>
          <ac:spMkLst>
            <pc:docMk/>
            <pc:sldMk cId="1195954585" sldId="278"/>
            <ac:spMk id="8" creationId="{50C633B5-542A-6EE9-0710-8D78DB17ED01}"/>
          </ac:spMkLst>
        </pc:spChg>
        <pc:spChg chg="add mod">
          <ac:chgData name="Fynn Kiley" userId="a95a626c-49b9-4a88-842f-cbe564836849" providerId="ADAL" clId="{9E182B2B-3FD2-42C7-9A77-D2B94FF78F30}" dt="2025-06-09T15:45:59.753" v="1235" actId="1076"/>
          <ac:spMkLst>
            <pc:docMk/>
            <pc:sldMk cId="1195954585" sldId="278"/>
            <ac:spMk id="9" creationId="{D900C498-4400-8382-45C1-E9BCD93A4101}"/>
          </ac:spMkLst>
        </pc:spChg>
        <pc:spChg chg="add mod">
          <ac:chgData name="Fynn Kiley" userId="a95a626c-49b9-4a88-842f-cbe564836849" providerId="ADAL" clId="{9E182B2B-3FD2-42C7-9A77-D2B94FF78F30}" dt="2025-06-09T15:46:22.740" v="1265" actId="1076"/>
          <ac:spMkLst>
            <pc:docMk/>
            <pc:sldMk cId="1195954585" sldId="278"/>
            <ac:spMk id="10" creationId="{8DB252AD-F9BD-8D18-2CD7-A311F64A5F58}"/>
          </ac:spMkLst>
        </pc:spChg>
        <pc:spChg chg="add mod">
          <ac:chgData name="Fynn Kiley" userId="a95a626c-49b9-4a88-842f-cbe564836849" providerId="ADAL" clId="{9E182B2B-3FD2-42C7-9A77-D2B94FF78F30}" dt="2025-06-09T15:46:45.995" v="1314" actId="14100"/>
          <ac:spMkLst>
            <pc:docMk/>
            <pc:sldMk cId="1195954585" sldId="278"/>
            <ac:spMk id="11" creationId="{0A882C6C-09EA-A5EC-5911-9FDBAA66EBB9}"/>
          </ac:spMkLst>
        </pc:spChg>
        <pc:spChg chg="add mod">
          <ac:chgData name="Fynn Kiley" userId="a95a626c-49b9-4a88-842f-cbe564836849" providerId="ADAL" clId="{9E182B2B-3FD2-42C7-9A77-D2B94FF78F30}" dt="2025-06-09T15:46:58.911" v="1331" actId="1076"/>
          <ac:spMkLst>
            <pc:docMk/>
            <pc:sldMk cId="1195954585" sldId="278"/>
            <ac:spMk id="12" creationId="{380B011A-9C74-CC2D-EA9D-BB591708EA82}"/>
          </ac:spMkLst>
        </pc:spChg>
        <pc:spChg chg="add mod">
          <ac:chgData name="Fynn Kiley" userId="a95a626c-49b9-4a88-842f-cbe564836849" providerId="ADAL" clId="{9E182B2B-3FD2-42C7-9A77-D2B94FF78F30}" dt="2025-06-09T15:47:11.744" v="1346" actId="1076"/>
          <ac:spMkLst>
            <pc:docMk/>
            <pc:sldMk cId="1195954585" sldId="278"/>
            <ac:spMk id="13" creationId="{3CAB5D80-6509-4717-45A7-37D01F2FFB94}"/>
          </ac:spMkLst>
        </pc:spChg>
      </pc:sldChg>
      <pc:sldChg chg="addSp delSp modSp new mod chgLayout">
        <pc:chgData name="Fynn Kiley" userId="a95a626c-49b9-4a88-842f-cbe564836849" providerId="ADAL" clId="{9E182B2B-3FD2-42C7-9A77-D2B94FF78F30}" dt="2025-06-09T15:53:21.348" v="1523" actId="1076"/>
        <pc:sldMkLst>
          <pc:docMk/>
          <pc:sldMk cId="1464349462" sldId="279"/>
        </pc:sldMkLst>
        <pc:spChg chg="add mod ord">
          <ac:chgData name="Fynn Kiley" userId="a95a626c-49b9-4a88-842f-cbe564836849" providerId="ADAL" clId="{9E182B2B-3FD2-42C7-9A77-D2B94FF78F30}" dt="2025-06-09T15:48:35.270" v="1368" actId="20577"/>
          <ac:spMkLst>
            <pc:docMk/>
            <pc:sldMk cId="1464349462" sldId="279"/>
            <ac:spMk id="3" creationId="{C78FCA9B-CA19-7C3B-3C6D-14157EABA3AB}"/>
          </ac:spMkLst>
        </pc:spChg>
        <pc:spChg chg="add mod ord">
          <ac:chgData name="Fynn Kiley" userId="a95a626c-49b9-4a88-842f-cbe564836849" providerId="ADAL" clId="{9E182B2B-3FD2-42C7-9A77-D2B94FF78F30}" dt="2025-06-09T15:48:38.864" v="1379" actId="20577"/>
          <ac:spMkLst>
            <pc:docMk/>
            <pc:sldMk cId="1464349462" sldId="279"/>
            <ac:spMk id="5" creationId="{37EF952C-0A8B-843F-6D3A-A64449E8B9CA}"/>
          </ac:spMkLst>
        </pc:spChg>
        <pc:spChg chg="mod">
          <ac:chgData name="Fynn Kiley" userId="a95a626c-49b9-4a88-842f-cbe564836849" providerId="ADAL" clId="{9E182B2B-3FD2-42C7-9A77-D2B94FF78F30}" dt="2025-06-09T15:50:46.232" v="1402" actId="1076"/>
          <ac:spMkLst>
            <pc:docMk/>
            <pc:sldMk cId="1464349462" sldId="279"/>
            <ac:spMk id="9" creationId="{DD76528E-D8D7-7683-20D6-619A067F4A4D}"/>
          </ac:spMkLst>
        </pc:spChg>
        <pc:spChg chg="add mod">
          <ac:chgData name="Fynn Kiley" userId="a95a626c-49b9-4a88-842f-cbe564836849" providerId="ADAL" clId="{9E182B2B-3FD2-42C7-9A77-D2B94FF78F30}" dt="2025-06-09T15:50:54.274" v="1403" actId="1076"/>
          <ac:spMkLst>
            <pc:docMk/>
            <pc:sldMk cId="1464349462" sldId="279"/>
            <ac:spMk id="11" creationId="{1700B8C2-33F3-445A-F239-9AD95C239C1B}"/>
          </ac:spMkLst>
        </pc:spChg>
        <pc:spChg chg="add mod">
          <ac:chgData name="Fynn Kiley" userId="a95a626c-49b9-4a88-842f-cbe564836849" providerId="ADAL" clId="{9E182B2B-3FD2-42C7-9A77-D2B94FF78F30}" dt="2025-06-09T15:50:54.274" v="1403" actId="1076"/>
          <ac:spMkLst>
            <pc:docMk/>
            <pc:sldMk cId="1464349462" sldId="279"/>
            <ac:spMk id="14" creationId="{BA9ED50A-C279-DCE5-D68B-8E6A1E50C0A2}"/>
          </ac:spMkLst>
        </pc:spChg>
        <pc:spChg chg="add mod">
          <ac:chgData name="Fynn Kiley" userId="a95a626c-49b9-4a88-842f-cbe564836849" providerId="ADAL" clId="{9E182B2B-3FD2-42C7-9A77-D2B94FF78F30}" dt="2025-06-09T15:50:54.274" v="1403" actId="1076"/>
          <ac:spMkLst>
            <pc:docMk/>
            <pc:sldMk cId="1464349462" sldId="279"/>
            <ac:spMk id="15" creationId="{7D2181A4-62D4-F44C-98F2-32059127F403}"/>
          </ac:spMkLst>
        </pc:spChg>
        <pc:spChg chg="add mod">
          <ac:chgData name="Fynn Kiley" userId="a95a626c-49b9-4a88-842f-cbe564836849" providerId="ADAL" clId="{9E182B2B-3FD2-42C7-9A77-D2B94FF78F30}" dt="2025-06-09T15:50:54.274" v="1403" actId="1076"/>
          <ac:spMkLst>
            <pc:docMk/>
            <pc:sldMk cId="1464349462" sldId="279"/>
            <ac:spMk id="21" creationId="{170ACB1A-FDB3-2DF8-DE41-B6BAA2FD96A0}"/>
          </ac:spMkLst>
        </pc:spChg>
        <pc:spChg chg="add mod">
          <ac:chgData name="Fynn Kiley" userId="a95a626c-49b9-4a88-842f-cbe564836849" providerId="ADAL" clId="{9E182B2B-3FD2-42C7-9A77-D2B94FF78F30}" dt="2025-06-09T15:50:54.274" v="1403" actId="1076"/>
          <ac:spMkLst>
            <pc:docMk/>
            <pc:sldMk cId="1464349462" sldId="279"/>
            <ac:spMk id="22" creationId="{24BF1987-478D-CA1D-8887-480374277A13}"/>
          </ac:spMkLst>
        </pc:spChg>
        <pc:spChg chg="add mod">
          <ac:chgData name="Fynn Kiley" userId="a95a626c-49b9-4a88-842f-cbe564836849" providerId="ADAL" clId="{9E182B2B-3FD2-42C7-9A77-D2B94FF78F30}" dt="2025-06-09T15:50:54.274" v="1403" actId="1076"/>
          <ac:spMkLst>
            <pc:docMk/>
            <pc:sldMk cId="1464349462" sldId="279"/>
            <ac:spMk id="23" creationId="{4BC72C17-B7BD-FD86-63EA-64E03AE4C5D0}"/>
          </ac:spMkLst>
        </pc:spChg>
        <pc:spChg chg="add mod">
          <ac:chgData name="Fynn Kiley" userId="a95a626c-49b9-4a88-842f-cbe564836849" providerId="ADAL" clId="{9E182B2B-3FD2-42C7-9A77-D2B94FF78F30}" dt="2025-06-09T15:50:54.274" v="1403" actId="1076"/>
          <ac:spMkLst>
            <pc:docMk/>
            <pc:sldMk cId="1464349462" sldId="279"/>
            <ac:spMk id="27" creationId="{5AF1327A-3DE1-6F07-96AC-2576553F4EFE}"/>
          </ac:spMkLst>
        </pc:spChg>
        <pc:spChg chg="add mod">
          <ac:chgData name="Fynn Kiley" userId="a95a626c-49b9-4a88-842f-cbe564836849" providerId="ADAL" clId="{9E182B2B-3FD2-42C7-9A77-D2B94FF78F30}" dt="2025-06-09T15:50:54.274" v="1403" actId="1076"/>
          <ac:spMkLst>
            <pc:docMk/>
            <pc:sldMk cId="1464349462" sldId="279"/>
            <ac:spMk id="28" creationId="{95B4EA7B-4C22-A720-FFF1-43ACE7259490}"/>
          </ac:spMkLst>
        </pc:spChg>
        <pc:spChg chg="add mod">
          <ac:chgData name="Fynn Kiley" userId="a95a626c-49b9-4a88-842f-cbe564836849" providerId="ADAL" clId="{9E182B2B-3FD2-42C7-9A77-D2B94FF78F30}" dt="2025-06-09T15:50:54.274" v="1403" actId="1076"/>
          <ac:spMkLst>
            <pc:docMk/>
            <pc:sldMk cId="1464349462" sldId="279"/>
            <ac:spMk id="33" creationId="{4843940E-F6FB-E1D1-2E33-D3094CBC6174}"/>
          </ac:spMkLst>
        </pc:spChg>
        <pc:spChg chg="add mod">
          <ac:chgData name="Fynn Kiley" userId="a95a626c-49b9-4a88-842f-cbe564836849" providerId="ADAL" clId="{9E182B2B-3FD2-42C7-9A77-D2B94FF78F30}" dt="2025-06-09T15:50:59.108" v="1405" actId="113"/>
          <ac:spMkLst>
            <pc:docMk/>
            <pc:sldMk cId="1464349462" sldId="279"/>
            <ac:spMk id="34" creationId="{45C92D9B-8026-F575-E7AE-D37F65330EB7}"/>
          </ac:spMkLst>
        </pc:spChg>
        <pc:spChg chg="mod">
          <ac:chgData name="Fynn Kiley" userId="a95a626c-49b9-4a88-842f-cbe564836849" providerId="ADAL" clId="{9E182B2B-3FD2-42C7-9A77-D2B94FF78F30}" dt="2025-06-09T15:50:02.397" v="1397" actId="1076"/>
          <ac:spMkLst>
            <pc:docMk/>
            <pc:sldMk cId="1464349462" sldId="279"/>
            <ac:spMk id="35" creationId="{97576CD5-40C4-0292-F18A-D2CAC209F87E}"/>
          </ac:spMkLst>
        </pc:spChg>
        <pc:spChg chg="add mod">
          <ac:chgData name="Fynn Kiley" userId="a95a626c-49b9-4a88-842f-cbe564836849" providerId="ADAL" clId="{9E182B2B-3FD2-42C7-9A77-D2B94FF78F30}" dt="2025-06-09T15:52:23.748" v="1461" actId="1076"/>
          <ac:spMkLst>
            <pc:docMk/>
            <pc:sldMk cId="1464349462" sldId="279"/>
            <ac:spMk id="37" creationId="{4B5F6283-35DC-59D6-4865-A303688A0A2C}"/>
          </ac:spMkLst>
        </pc:spChg>
        <pc:spChg chg="add mod">
          <ac:chgData name="Fynn Kiley" userId="a95a626c-49b9-4a88-842f-cbe564836849" providerId="ADAL" clId="{9E182B2B-3FD2-42C7-9A77-D2B94FF78F30}" dt="2025-06-09T15:53:21.348" v="1523" actId="1076"/>
          <ac:spMkLst>
            <pc:docMk/>
            <pc:sldMk cId="1464349462" sldId="279"/>
            <ac:spMk id="41" creationId="{C38F226F-67EC-4D5F-6CE1-B53769AC9CA1}"/>
          </ac:spMkLst>
        </pc:spChg>
        <pc:cxnChg chg="add mod">
          <ac:chgData name="Fynn Kiley" userId="a95a626c-49b9-4a88-842f-cbe564836849" providerId="ADAL" clId="{9E182B2B-3FD2-42C7-9A77-D2B94FF78F30}" dt="2025-06-09T15:52:51.986" v="1471" actId="196"/>
          <ac:cxnSpMkLst>
            <pc:docMk/>
            <pc:sldMk cId="1464349462" sldId="279"/>
            <ac:cxnSpMk id="39" creationId="{1F247337-F45D-3114-D129-0F0FE330C612}"/>
          </ac:cxnSpMkLst>
        </pc:cxnChg>
      </pc:sldChg>
      <pc:sldChg chg="addSp delSp modSp new mod">
        <pc:chgData name="Fynn Kiley" userId="a95a626c-49b9-4a88-842f-cbe564836849" providerId="ADAL" clId="{9E182B2B-3FD2-42C7-9A77-D2B94FF78F30}" dt="2025-06-09T15:54:51.565" v="1596" actId="14100"/>
        <pc:sldMkLst>
          <pc:docMk/>
          <pc:sldMk cId="4110686288" sldId="280"/>
        </pc:sldMkLst>
        <pc:spChg chg="mod">
          <ac:chgData name="Fynn Kiley" userId="a95a626c-49b9-4a88-842f-cbe564836849" providerId="ADAL" clId="{9E182B2B-3FD2-42C7-9A77-D2B94FF78F30}" dt="2025-06-09T15:53:58.937" v="1583" actId="20577"/>
          <ac:spMkLst>
            <pc:docMk/>
            <pc:sldMk cId="4110686288" sldId="280"/>
            <ac:spMk id="2" creationId="{0A94D758-5488-718E-3B6A-CCD4E3232939}"/>
          </ac:spMkLst>
        </pc:spChg>
        <pc:spChg chg="mod">
          <ac:chgData name="Fynn Kiley" userId="a95a626c-49b9-4a88-842f-cbe564836849" providerId="ADAL" clId="{9E182B2B-3FD2-42C7-9A77-D2B94FF78F30}" dt="2025-06-09T15:54:51.565" v="1596" actId="14100"/>
          <ac:spMkLst>
            <pc:docMk/>
            <pc:sldMk cId="4110686288" sldId="280"/>
            <ac:spMk id="4" creationId="{753538DC-19F8-716D-2E49-D6760B95FF17}"/>
          </ac:spMkLst>
        </pc:spChg>
        <pc:spChg chg="add mod">
          <ac:chgData name="Fynn Kiley" userId="a95a626c-49b9-4a88-842f-cbe564836849" providerId="ADAL" clId="{9E182B2B-3FD2-42C7-9A77-D2B94FF78F30}" dt="2025-06-09T15:54:14.466" v="1586" actId="207"/>
          <ac:spMkLst>
            <pc:docMk/>
            <pc:sldMk cId="4110686288" sldId="280"/>
            <ac:spMk id="5" creationId="{4A7BF42C-6981-4B29-88CB-6CB34B05C25A}"/>
          </ac:spMkLst>
        </pc:spChg>
      </pc:sldChg>
      <pc:sldChg chg="addSp delSp modSp new mod">
        <pc:chgData name="Fynn Kiley" userId="a95a626c-49b9-4a88-842f-cbe564836849" providerId="ADAL" clId="{9E182B2B-3FD2-42C7-9A77-D2B94FF78F30}" dt="2025-06-09T15:57:15.296" v="1820" actId="20577"/>
        <pc:sldMkLst>
          <pc:docMk/>
          <pc:sldMk cId="773753200" sldId="281"/>
        </pc:sldMkLst>
        <pc:spChg chg="mod">
          <ac:chgData name="Fynn Kiley" userId="a95a626c-49b9-4a88-842f-cbe564836849" providerId="ADAL" clId="{9E182B2B-3FD2-42C7-9A77-D2B94FF78F30}" dt="2025-06-09T15:55:06.699" v="1617" actId="20577"/>
          <ac:spMkLst>
            <pc:docMk/>
            <pc:sldMk cId="773753200" sldId="281"/>
            <ac:spMk id="2" creationId="{C53FF10A-CBD9-5D33-77FE-4011CBD87DCA}"/>
          </ac:spMkLst>
        </pc:spChg>
        <pc:spChg chg="mod">
          <ac:chgData name="Fynn Kiley" userId="a95a626c-49b9-4a88-842f-cbe564836849" providerId="ADAL" clId="{9E182B2B-3FD2-42C7-9A77-D2B94FF78F30}" dt="2025-06-09T15:55:10.294" v="1630" actId="20577"/>
          <ac:spMkLst>
            <pc:docMk/>
            <pc:sldMk cId="773753200" sldId="281"/>
            <ac:spMk id="4" creationId="{5F666973-EA8A-996C-D515-0F894B80018F}"/>
          </ac:spMkLst>
        </pc:spChg>
        <pc:spChg chg="add mod">
          <ac:chgData name="Fynn Kiley" userId="a95a626c-49b9-4a88-842f-cbe564836849" providerId="ADAL" clId="{9E182B2B-3FD2-42C7-9A77-D2B94FF78F30}" dt="2025-06-09T15:55:51.940" v="1680" actId="1076"/>
          <ac:spMkLst>
            <pc:docMk/>
            <pc:sldMk cId="773753200" sldId="281"/>
            <ac:spMk id="5" creationId="{D9F1EBF8-CF5F-7A9D-9BCB-7BA6F4A1CC36}"/>
          </ac:spMkLst>
        </pc:spChg>
        <pc:spChg chg="add mod">
          <ac:chgData name="Fynn Kiley" userId="a95a626c-49b9-4a88-842f-cbe564836849" providerId="ADAL" clId="{9E182B2B-3FD2-42C7-9A77-D2B94FF78F30}" dt="2025-06-09T15:56:04.744" v="1687" actId="20577"/>
          <ac:spMkLst>
            <pc:docMk/>
            <pc:sldMk cId="773753200" sldId="281"/>
            <ac:spMk id="6" creationId="{09844ACD-85D1-664E-B90A-7E3BC26A5133}"/>
          </ac:spMkLst>
        </pc:spChg>
        <pc:spChg chg="add mod">
          <ac:chgData name="Fynn Kiley" userId="a95a626c-49b9-4a88-842f-cbe564836849" providerId="ADAL" clId="{9E182B2B-3FD2-42C7-9A77-D2B94FF78F30}" dt="2025-06-09T15:56:17.689" v="1690" actId="1076"/>
          <ac:spMkLst>
            <pc:docMk/>
            <pc:sldMk cId="773753200" sldId="281"/>
            <ac:spMk id="7" creationId="{92EEBC4E-9F19-B2D8-550A-9C1F6E862827}"/>
          </ac:spMkLst>
        </pc:spChg>
        <pc:spChg chg="add mod">
          <ac:chgData name="Fynn Kiley" userId="a95a626c-49b9-4a88-842f-cbe564836849" providerId="ADAL" clId="{9E182B2B-3FD2-42C7-9A77-D2B94FF78F30}" dt="2025-06-09T15:56:30.219" v="1715" actId="20577"/>
          <ac:spMkLst>
            <pc:docMk/>
            <pc:sldMk cId="773753200" sldId="281"/>
            <ac:spMk id="8" creationId="{B73D272B-707B-D7E0-EFDA-61CFA1C49A79}"/>
          </ac:spMkLst>
        </pc:spChg>
        <pc:spChg chg="add mod">
          <ac:chgData name="Fynn Kiley" userId="a95a626c-49b9-4a88-842f-cbe564836849" providerId="ADAL" clId="{9E182B2B-3FD2-42C7-9A77-D2B94FF78F30}" dt="2025-06-09T15:56:59.930" v="1768" actId="1076"/>
          <ac:spMkLst>
            <pc:docMk/>
            <pc:sldMk cId="773753200" sldId="281"/>
            <ac:spMk id="9" creationId="{24753DB8-FA56-DADE-CB25-F446EC8A50CE}"/>
          </ac:spMkLst>
        </pc:spChg>
        <pc:spChg chg="add mod">
          <ac:chgData name="Fynn Kiley" userId="a95a626c-49b9-4a88-842f-cbe564836849" providerId="ADAL" clId="{9E182B2B-3FD2-42C7-9A77-D2B94FF78F30}" dt="2025-06-09T15:57:15.296" v="1820" actId="20577"/>
          <ac:spMkLst>
            <pc:docMk/>
            <pc:sldMk cId="773753200" sldId="281"/>
            <ac:spMk id="10" creationId="{0C3B75BB-FF36-8D70-6115-6A4B32943CEE}"/>
          </ac:spMkLst>
        </pc:spChg>
      </pc:sldChg>
      <pc:sldChg chg="addSp delSp modSp new mod">
        <pc:chgData name="Fynn Kiley" userId="a95a626c-49b9-4a88-842f-cbe564836849" providerId="ADAL" clId="{9E182B2B-3FD2-42C7-9A77-D2B94FF78F30}" dt="2025-06-09T15:59:15.504" v="1945" actId="1076"/>
        <pc:sldMkLst>
          <pc:docMk/>
          <pc:sldMk cId="747588864" sldId="282"/>
        </pc:sldMkLst>
        <pc:spChg chg="mod">
          <ac:chgData name="Fynn Kiley" userId="a95a626c-49b9-4a88-842f-cbe564836849" providerId="ADAL" clId="{9E182B2B-3FD2-42C7-9A77-D2B94FF78F30}" dt="2025-06-09T15:57:35.014" v="1841" actId="20577"/>
          <ac:spMkLst>
            <pc:docMk/>
            <pc:sldMk cId="747588864" sldId="282"/>
            <ac:spMk id="2" creationId="{485CA8C8-0205-1261-24EE-35F431469CFD}"/>
          </ac:spMkLst>
        </pc:spChg>
        <pc:spChg chg="mod">
          <ac:chgData name="Fynn Kiley" userId="a95a626c-49b9-4a88-842f-cbe564836849" providerId="ADAL" clId="{9E182B2B-3FD2-42C7-9A77-D2B94FF78F30}" dt="2025-06-09T15:57:44.222" v="1848" actId="20577"/>
          <ac:spMkLst>
            <pc:docMk/>
            <pc:sldMk cId="747588864" sldId="282"/>
            <ac:spMk id="4" creationId="{7510B272-486A-E476-82E9-E859330E74B4}"/>
          </ac:spMkLst>
        </pc:spChg>
        <pc:spChg chg="add mod">
          <ac:chgData name="Fynn Kiley" userId="a95a626c-49b9-4a88-842f-cbe564836849" providerId="ADAL" clId="{9E182B2B-3FD2-42C7-9A77-D2B94FF78F30}" dt="2025-06-09T15:58:38.207" v="1876" actId="20577"/>
          <ac:spMkLst>
            <pc:docMk/>
            <pc:sldMk cId="747588864" sldId="282"/>
            <ac:spMk id="5" creationId="{7E20440A-22E9-0770-975D-7178336C1048}"/>
          </ac:spMkLst>
        </pc:spChg>
        <pc:spChg chg="add mod">
          <ac:chgData name="Fynn Kiley" userId="a95a626c-49b9-4a88-842f-cbe564836849" providerId="ADAL" clId="{9E182B2B-3FD2-42C7-9A77-D2B94FF78F30}" dt="2025-06-09T15:58:45.716" v="1882" actId="1076"/>
          <ac:spMkLst>
            <pc:docMk/>
            <pc:sldMk cId="747588864" sldId="282"/>
            <ac:spMk id="6" creationId="{279A558B-DF12-DE44-1B4B-55471908FC8F}"/>
          </ac:spMkLst>
        </pc:spChg>
        <pc:spChg chg="add mod">
          <ac:chgData name="Fynn Kiley" userId="a95a626c-49b9-4a88-842f-cbe564836849" providerId="ADAL" clId="{9E182B2B-3FD2-42C7-9A77-D2B94FF78F30}" dt="2025-06-09T15:58:32.258" v="1866" actId="1076"/>
          <ac:spMkLst>
            <pc:docMk/>
            <pc:sldMk cId="747588864" sldId="282"/>
            <ac:spMk id="7" creationId="{AC349E32-6201-3486-31C1-40F4973E9976}"/>
          </ac:spMkLst>
        </pc:spChg>
        <pc:spChg chg="add mod">
          <ac:chgData name="Fynn Kiley" userId="a95a626c-49b9-4a88-842f-cbe564836849" providerId="ADAL" clId="{9E182B2B-3FD2-42C7-9A77-D2B94FF78F30}" dt="2025-06-09T15:59:15.504" v="1945" actId="1076"/>
          <ac:spMkLst>
            <pc:docMk/>
            <pc:sldMk cId="747588864" sldId="282"/>
            <ac:spMk id="8" creationId="{B26D7A2B-5245-42CE-E7E7-5E4280FA2F5B}"/>
          </ac:spMkLst>
        </pc:spChg>
      </pc:sldChg>
      <pc:sldChg chg="addSp delSp modSp new mod">
        <pc:chgData name="Fynn Kiley" userId="a95a626c-49b9-4a88-842f-cbe564836849" providerId="ADAL" clId="{9E182B2B-3FD2-42C7-9A77-D2B94FF78F30}" dt="2025-06-09T16:02:16.584" v="2125" actId="20577"/>
        <pc:sldMkLst>
          <pc:docMk/>
          <pc:sldMk cId="3729306600" sldId="283"/>
        </pc:sldMkLst>
        <pc:spChg chg="mod">
          <ac:chgData name="Fynn Kiley" userId="a95a626c-49b9-4a88-842f-cbe564836849" providerId="ADAL" clId="{9E182B2B-3FD2-42C7-9A77-D2B94FF78F30}" dt="2025-06-09T15:59:47.565" v="1966" actId="20577"/>
          <ac:spMkLst>
            <pc:docMk/>
            <pc:sldMk cId="3729306600" sldId="283"/>
            <ac:spMk id="2" creationId="{09B84045-6807-9E63-F981-9C7C2E32D80C}"/>
          </ac:spMkLst>
        </pc:spChg>
        <pc:spChg chg="mod">
          <ac:chgData name="Fynn Kiley" userId="a95a626c-49b9-4a88-842f-cbe564836849" providerId="ADAL" clId="{9E182B2B-3FD2-42C7-9A77-D2B94FF78F30}" dt="2025-06-09T15:59:53.448" v="1984" actId="20577"/>
          <ac:spMkLst>
            <pc:docMk/>
            <pc:sldMk cId="3729306600" sldId="283"/>
            <ac:spMk id="4" creationId="{C8CCAE37-11EC-BAC0-4CDB-0BA76C0E57FC}"/>
          </ac:spMkLst>
        </pc:spChg>
        <pc:spChg chg="add mod">
          <ac:chgData name="Fynn Kiley" userId="a95a626c-49b9-4a88-842f-cbe564836849" providerId="ADAL" clId="{9E182B2B-3FD2-42C7-9A77-D2B94FF78F30}" dt="2025-06-09T16:00:49.165" v="2020" actId="1076"/>
          <ac:spMkLst>
            <pc:docMk/>
            <pc:sldMk cId="3729306600" sldId="283"/>
            <ac:spMk id="5" creationId="{93CAE444-8ECF-9E77-15B3-618221D31A26}"/>
          </ac:spMkLst>
        </pc:spChg>
        <pc:spChg chg="add mod">
          <ac:chgData name="Fynn Kiley" userId="a95a626c-49b9-4a88-842f-cbe564836849" providerId="ADAL" clId="{9E182B2B-3FD2-42C7-9A77-D2B94FF78F30}" dt="2025-06-09T16:01:07.546" v="2039" actId="14100"/>
          <ac:spMkLst>
            <pc:docMk/>
            <pc:sldMk cId="3729306600" sldId="283"/>
            <ac:spMk id="6" creationId="{71C6CFDE-9C2E-4CB6-03CF-4CEE3F68E76F}"/>
          </ac:spMkLst>
        </pc:spChg>
        <pc:spChg chg="add mod">
          <ac:chgData name="Fynn Kiley" userId="a95a626c-49b9-4a88-842f-cbe564836849" providerId="ADAL" clId="{9E182B2B-3FD2-42C7-9A77-D2B94FF78F30}" dt="2025-06-09T16:01:26.458" v="2041" actId="1076"/>
          <ac:spMkLst>
            <pc:docMk/>
            <pc:sldMk cId="3729306600" sldId="283"/>
            <ac:spMk id="7" creationId="{80025A6C-46CE-4CF1-98B6-AC65E07E83EF}"/>
          </ac:spMkLst>
        </pc:spChg>
        <pc:spChg chg="add mod">
          <ac:chgData name="Fynn Kiley" userId="a95a626c-49b9-4a88-842f-cbe564836849" providerId="ADAL" clId="{9E182B2B-3FD2-42C7-9A77-D2B94FF78F30}" dt="2025-06-09T16:01:37.742" v="2043" actId="1076"/>
          <ac:spMkLst>
            <pc:docMk/>
            <pc:sldMk cId="3729306600" sldId="283"/>
            <ac:spMk id="8" creationId="{39F15DA6-EF3A-7C6B-AB4D-C5B58EE34BA0}"/>
          </ac:spMkLst>
        </pc:spChg>
        <pc:spChg chg="add mod">
          <ac:chgData name="Fynn Kiley" userId="a95a626c-49b9-4a88-842f-cbe564836849" providerId="ADAL" clId="{9E182B2B-3FD2-42C7-9A77-D2B94FF78F30}" dt="2025-06-09T16:02:03.850" v="2093" actId="1076"/>
          <ac:spMkLst>
            <pc:docMk/>
            <pc:sldMk cId="3729306600" sldId="283"/>
            <ac:spMk id="11" creationId="{76832C8F-E175-E3BB-DE4C-FE2D12703B01}"/>
          </ac:spMkLst>
        </pc:spChg>
        <pc:spChg chg="add mod">
          <ac:chgData name="Fynn Kiley" userId="a95a626c-49b9-4a88-842f-cbe564836849" providerId="ADAL" clId="{9E182B2B-3FD2-42C7-9A77-D2B94FF78F30}" dt="2025-06-09T16:02:16.584" v="2125" actId="20577"/>
          <ac:spMkLst>
            <pc:docMk/>
            <pc:sldMk cId="3729306600" sldId="283"/>
            <ac:spMk id="12" creationId="{99CBD871-C673-223D-937E-748004D13CB6}"/>
          </ac:spMkLst>
        </pc:spChg>
      </pc:sldChg>
      <pc:sldChg chg="addSp delSp modSp new mod">
        <pc:chgData name="Fynn Kiley" userId="a95a626c-49b9-4a88-842f-cbe564836849" providerId="ADAL" clId="{9E182B2B-3FD2-42C7-9A77-D2B94FF78F30}" dt="2025-06-09T16:31:16.551" v="2605" actId="14100"/>
        <pc:sldMkLst>
          <pc:docMk/>
          <pc:sldMk cId="61899996" sldId="284"/>
        </pc:sldMkLst>
        <pc:spChg chg="mod">
          <ac:chgData name="Fynn Kiley" userId="a95a626c-49b9-4a88-842f-cbe564836849" providerId="ADAL" clId="{9E182B2B-3FD2-42C7-9A77-D2B94FF78F30}" dt="2025-06-09T16:14:19.920" v="2152" actId="20577"/>
          <ac:spMkLst>
            <pc:docMk/>
            <pc:sldMk cId="61899996" sldId="284"/>
            <ac:spMk id="2" creationId="{C563523B-B4E5-B87C-88E4-C74756B08EDC}"/>
          </ac:spMkLst>
        </pc:spChg>
        <pc:spChg chg="mod">
          <ac:chgData name="Fynn Kiley" userId="a95a626c-49b9-4a88-842f-cbe564836849" providerId="ADAL" clId="{9E182B2B-3FD2-42C7-9A77-D2B94FF78F30}" dt="2025-06-09T16:21:23.135" v="2455" actId="20577"/>
          <ac:spMkLst>
            <pc:docMk/>
            <pc:sldMk cId="61899996" sldId="284"/>
            <ac:spMk id="4" creationId="{309EDB35-80E5-0089-0C62-3E205181AC3B}"/>
          </ac:spMkLst>
        </pc:spChg>
        <pc:spChg chg="add mod">
          <ac:chgData name="Fynn Kiley" userId="a95a626c-49b9-4a88-842f-cbe564836849" providerId="ADAL" clId="{9E182B2B-3FD2-42C7-9A77-D2B94FF78F30}" dt="2025-06-09T16:26:00.752" v="2491" actId="1076"/>
          <ac:spMkLst>
            <pc:docMk/>
            <pc:sldMk cId="61899996" sldId="284"/>
            <ac:spMk id="5" creationId="{EA7D5784-A037-15DD-02FF-18C7D9B6B6F9}"/>
          </ac:spMkLst>
        </pc:spChg>
        <pc:spChg chg="add mod">
          <ac:chgData name="Fynn Kiley" userId="a95a626c-49b9-4a88-842f-cbe564836849" providerId="ADAL" clId="{9E182B2B-3FD2-42C7-9A77-D2B94FF78F30}" dt="2025-06-09T16:26:20.669" v="2513" actId="20577"/>
          <ac:spMkLst>
            <pc:docMk/>
            <pc:sldMk cId="61899996" sldId="284"/>
            <ac:spMk id="6" creationId="{3A073F1B-319F-3A85-E628-60C91024A2D3}"/>
          </ac:spMkLst>
        </pc:spChg>
        <pc:spChg chg="add mod">
          <ac:chgData name="Fynn Kiley" userId="a95a626c-49b9-4a88-842f-cbe564836849" providerId="ADAL" clId="{9E182B2B-3FD2-42C7-9A77-D2B94FF78F30}" dt="2025-06-09T16:26:00.752" v="2491" actId="1076"/>
          <ac:spMkLst>
            <pc:docMk/>
            <pc:sldMk cId="61899996" sldId="284"/>
            <ac:spMk id="7" creationId="{4B9E940A-AD42-1450-A350-EF02E9B5CB50}"/>
          </ac:spMkLst>
        </pc:spChg>
        <pc:spChg chg="add mod">
          <ac:chgData name="Fynn Kiley" userId="a95a626c-49b9-4a88-842f-cbe564836849" providerId="ADAL" clId="{9E182B2B-3FD2-42C7-9A77-D2B94FF78F30}" dt="2025-06-09T16:26:00.752" v="2491" actId="1076"/>
          <ac:spMkLst>
            <pc:docMk/>
            <pc:sldMk cId="61899996" sldId="284"/>
            <ac:spMk id="8" creationId="{162E5E29-A039-4613-3C86-480133A8AF76}"/>
          </ac:spMkLst>
        </pc:spChg>
        <pc:spChg chg="add mod">
          <ac:chgData name="Fynn Kiley" userId="a95a626c-49b9-4a88-842f-cbe564836849" providerId="ADAL" clId="{9E182B2B-3FD2-42C7-9A77-D2B94FF78F30}" dt="2025-06-09T16:30:56.864" v="2565" actId="6549"/>
          <ac:spMkLst>
            <pc:docMk/>
            <pc:sldMk cId="61899996" sldId="284"/>
            <ac:spMk id="9" creationId="{E7B255DF-560E-C65A-8893-95B3F1B94BFF}"/>
          </ac:spMkLst>
        </pc:spChg>
        <pc:spChg chg="add mod">
          <ac:chgData name="Fynn Kiley" userId="a95a626c-49b9-4a88-842f-cbe564836849" providerId="ADAL" clId="{9E182B2B-3FD2-42C7-9A77-D2B94FF78F30}" dt="2025-06-09T16:30:24.620" v="2525" actId="20577"/>
          <ac:spMkLst>
            <pc:docMk/>
            <pc:sldMk cId="61899996" sldId="284"/>
            <ac:spMk id="10" creationId="{B373C892-EAAB-AD51-80FC-2155D4C01793}"/>
          </ac:spMkLst>
        </pc:spChg>
        <pc:spChg chg="add del mod">
          <ac:chgData name="Fynn Kiley" userId="a95a626c-49b9-4a88-842f-cbe564836849" providerId="ADAL" clId="{9E182B2B-3FD2-42C7-9A77-D2B94FF78F30}" dt="2025-06-09T16:26:14.332" v="2498" actId="113"/>
          <ac:spMkLst>
            <pc:docMk/>
            <pc:sldMk cId="61899996" sldId="284"/>
            <ac:spMk id="11" creationId="{6927946B-D732-C0D4-77C2-A6A8689F1A67}"/>
          </ac:spMkLst>
        </pc:spChg>
        <pc:spChg chg="add mod">
          <ac:chgData name="Fynn Kiley" userId="a95a626c-49b9-4a88-842f-cbe564836849" providerId="ADAL" clId="{9E182B2B-3FD2-42C7-9A77-D2B94FF78F30}" dt="2025-06-09T16:31:16.551" v="2605" actId="14100"/>
          <ac:spMkLst>
            <pc:docMk/>
            <pc:sldMk cId="61899996" sldId="284"/>
            <ac:spMk id="15" creationId="{611E359E-1B2D-DB97-73F7-C51C82017D14}"/>
          </ac:spMkLst>
        </pc:spChg>
      </pc:sldChg>
      <pc:sldChg chg="addSp delSp modSp new mod">
        <pc:chgData name="Fynn Kiley" userId="a95a626c-49b9-4a88-842f-cbe564836849" providerId="ADAL" clId="{9E182B2B-3FD2-42C7-9A77-D2B94FF78F30}" dt="2025-06-09T16:36:01.574" v="2826" actId="313"/>
        <pc:sldMkLst>
          <pc:docMk/>
          <pc:sldMk cId="1684151286" sldId="285"/>
        </pc:sldMkLst>
        <pc:spChg chg="mod">
          <ac:chgData name="Fynn Kiley" userId="a95a626c-49b9-4a88-842f-cbe564836849" providerId="ADAL" clId="{9E182B2B-3FD2-42C7-9A77-D2B94FF78F30}" dt="2025-06-09T16:31:46.273" v="2625" actId="20577"/>
          <ac:spMkLst>
            <pc:docMk/>
            <pc:sldMk cId="1684151286" sldId="285"/>
            <ac:spMk id="2" creationId="{1FF3F7EA-591F-5696-E78D-7C2338C62B48}"/>
          </ac:spMkLst>
        </pc:spChg>
        <pc:spChg chg="mod">
          <ac:chgData name="Fynn Kiley" userId="a95a626c-49b9-4a88-842f-cbe564836849" providerId="ADAL" clId="{9E182B2B-3FD2-42C7-9A77-D2B94FF78F30}" dt="2025-06-09T16:32:52.162" v="2682" actId="14100"/>
          <ac:spMkLst>
            <pc:docMk/>
            <pc:sldMk cId="1684151286" sldId="285"/>
            <ac:spMk id="4" creationId="{02832D9C-0ABD-9403-72D9-2ABC6A376E0A}"/>
          </ac:spMkLst>
        </pc:spChg>
        <pc:spChg chg="add mod">
          <ac:chgData name="Fynn Kiley" userId="a95a626c-49b9-4a88-842f-cbe564836849" providerId="ADAL" clId="{9E182B2B-3FD2-42C7-9A77-D2B94FF78F30}" dt="2025-06-09T16:33:32.222" v="2702" actId="20577"/>
          <ac:spMkLst>
            <pc:docMk/>
            <pc:sldMk cId="1684151286" sldId="285"/>
            <ac:spMk id="5" creationId="{9814B95A-1505-300D-6F90-D4820010CF52}"/>
          </ac:spMkLst>
        </pc:spChg>
        <pc:spChg chg="add del mod">
          <ac:chgData name="Fynn Kiley" userId="a95a626c-49b9-4a88-842f-cbe564836849" providerId="ADAL" clId="{9E182B2B-3FD2-42C7-9A77-D2B94FF78F30}" dt="2025-06-09T16:35:02.146" v="2749" actId="1076"/>
          <ac:spMkLst>
            <pc:docMk/>
            <pc:sldMk cId="1684151286" sldId="285"/>
            <ac:spMk id="6" creationId="{2CF7CCC6-840D-07DE-6CEF-F224200FF163}"/>
          </ac:spMkLst>
        </pc:spChg>
        <pc:spChg chg="add mod">
          <ac:chgData name="Fynn Kiley" userId="a95a626c-49b9-4a88-842f-cbe564836849" providerId="ADAL" clId="{9E182B2B-3FD2-42C7-9A77-D2B94FF78F30}" dt="2025-06-09T16:34:27.495" v="2733" actId="20577"/>
          <ac:spMkLst>
            <pc:docMk/>
            <pc:sldMk cId="1684151286" sldId="285"/>
            <ac:spMk id="7" creationId="{A3305791-3316-73D7-3E9D-0DBB5B5036C8}"/>
          </ac:spMkLst>
        </pc:spChg>
        <pc:spChg chg="add mod">
          <ac:chgData name="Fynn Kiley" userId="a95a626c-49b9-4a88-842f-cbe564836849" providerId="ADAL" clId="{9E182B2B-3FD2-42C7-9A77-D2B94FF78F30}" dt="2025-06-09T16:34:55.311" v="2748" actId="1076"/>
          <ac:spMkLst>
            <pc:docMk/>
            <pc:sldMk cId="1684151286" sldId="285"/>
            <ac:spMk id="8" creationId="{8D8BE9ED-6EFF-97F0-D911-D40D59BCFFC5}"/>
          </ac:spMkLst>
        </pc:spChg>
        <pc:spChg chg="add mod">
          <ac:chgData name="Fynn Kiley" userId="a95a626c-49b9-4a88-842f-cbe564836849" providerId="ADAL" clId="{9E182B2B-3FD2-42C7-9A77-D2B94FF78F30}" dt="2025-06-09T16:35:29.284" v="2769" actId="1076"/>
          <ac:spMkLst>
            <pc:docMk/>
            <pc:sldMk cId="1684151286" sldId="285"/>
            <ac:spMk id="9" creationId="{C36B06BB-5C4B-1B9D-F482-89BEA46AA3B3}"/>
          </ac:spMkLst>
        </pc:spChg>
        <pc:spChg chg="add mod">
          <ac:chgData name="Fynn Kiley" userId="a95a626c-49b9-4a88-842f-cbe564836849" providerId="ADAL" clId="{9E182B2B-3FD2-42C7-9A77-D2B94FF78F30}" dt="2025-06-09T16:35:38.383" v="2784" actId="20577"/>
          <ac:spMkLst>
            <pc:docMk/>
            <pc:sldMk cId="1684151286" sldId="285"/>
            <ac:spMk id="10" creationId="{26DACE7D-04B2-874B-825B-096C03BE8810}"/>
          </ac:spMkLst>
        </pc:spChg>
        <pc:spChg chg="add mod">
          <ac:chgData name="Fynn Kiley" userId="a95a626c-49b9-4a88-842f-cbe564836849" providerId="ADAL" clId="{9E182B2B-3FD2-42C7-9A77-D2B94FF78F30}" dt="2025-06-09T16:35:48.974" v="2809" actId="20577"/>
          <ac:spMkLst>
            <pc:docMk/>
            <pc:sldMk cId="1684151286" sldId="285"/>
            <ac:spMk id="11" creationId="{981E365B-6067-056C-EE8C-0C78C15908B5}"/>
          </ac:spMkLst>
        </pc:spChg>
        <pc:spChg chg="add mod">
          <ac:chgData name="Fynn Kiley" userId="a95a626c-49b9-4a88-842f-cbe564836849" providerId="ADAL" clId="{9E182B2B-3FD2-42C7-9A77-D2B94FF78F30}" dt="2025-06-09T16:36:01.574" v="2826" actId="313"/>
          <ac:spMkLst>
            <pc:docMk/>
            <pc:sldMk cId="1684151286" sldId="285"/>
            <ac:spMk id="12" creationId="{B850995C-BF68-6DDA-8DB6-9FBBABEEA9BF}"/>
          </ac:spMkLst>
        </pc:spChg>
      </pc:sldChg>
      <pc:sldChg chg="addSp delSp modSp new mod">
        <pc:chgData name="Fynn Kiley" userId="a95a626c-49b9-4a88-842f-cbe564836849" providerId="ADAL" clId="{9E182B2B-3FD2-42C7-9A77-D2B94FF78F30}" dt="2025-06-09T16:53:55.146" v="3433" actId="20577"/>
        <pc:sldMkLst>
          <pc:docMk/>
          <pc:sldMk cId="649291725" sldId="286"/>
        </pc:sldMkLst>
        <pc:spChg chg="mod">
          <ac:chgData name="Fynn Kiley" userId="a95a626c-49b9-4a88-842f-cbe564836849" providerId="ADAL" clId="{9E182B2B-3FD2-42C7-9A77-D2B94FF78F30}" dt="2025-06-09T16:36:35.685" v="2828"/>
          <ac:spMkLst>
            <pc:docMk/>
            <pc:sldMk cId="649291725" sldId="286"/>
            <ac:spMk id="2" creationId="{4418A70A-C950-0717-9ED0-948E33215E70}"/>
          </ac:spMkLst>
        </pc:spChg>
        <pc:spChg chg="mod">
          <ac:chgData name="Fynn Kiley" userId="a95a626c-49b9-4a88-842f-cbe564836849" providerId="ADAL" clId="{9E182B2B-3FD2-42C7-9A77-D2B94FF78F30}" dt="2025-06-09T16:36:50.497" v="2840" actId="14100"/>
          <ac:spMkLst>
            <pc:docMk/>
            <pc:sldMk cId="649291725" sldId="286"/>
            <ac:spMk id="4" creationId="{17545C2C-2637-D6A2-434D-4BCFF5E54679}"/>
          </ac:spMkLst>
        </pc:spChg>
        <pc:spChg chg="add mod">
          <ac:chgData name="Fynn Kiley" userId="a95a626c-49b9-4a88-842f-cbe564836849" providerId="ADAL" clId="{9E182B2B-3FD2-42C7-9A77-D2B94FF78F30}" dt="2025-06-09T16:37:25.742" v="2850" actId="20577"/>
          <ac:spMkLst>
            <pc:docMk/>
            <pc:sldMk cId="649291725" sldId="286"/>
            <ac:spMk id="5" creationId="{7068DEC5-8633-FCAF-F4E2-BD378371BD3E}"/>
          </ac:spMkLst>
        </pc:spChg>
        <pc:spChg chg="add del mod">
          <ac:chgData name="Fynn Kiley" userId="a95a626c-49b9-4a88-842f-cbe564836849" providerId="ADAL" clId="{9E182B2B-3FD2-42C7-9A77-D2B94FF78F30}" dt="2025-06-09T16:39:04.680" v="2918" actId="1038"/>
          <ac:spMkLst>
            <pc:docMk/>
            <pc:sldMk cId="649291725" sldId="286"/>
            <ac:spMk id="6" creationId="{0B2EFF21-A363-F01D-FC1D-75E985172CE0}"/>
          </ac:spMkLst>
        </pc:spChg>
        <pc:spChg chg="add mod">
          <ac:chgData name="Fynn Kiley" userId="a95a626c-49b9-4a88-842f-cbe564836849" providerId="ADAL" clId="{9E182B2B-3FD2-42C7-9A77-D2B94FF78F30}" dt="2025-06-09T16:39:00.341" v="2912" actId="1076"/>
          <ac:spMkLst>
            <pc:docMk/>
            <pc:sldMk cId="649291725" sldId="286"/>
            <ac:spMk id="7" creationId="{704CBA34-5018-D060-5252-99164D23642F}"/>
          </ac:spMkLst>
        </pc:spChg>
        <pc:spChg chg="add mod">
          <ac:chgData name="Fynn Kiley" userId="a95a626c-49b9-4a88-842f-cbe564836849" providerId="ADAL" clId="{9E182B2B-3FD2-42C7-9A77-D2B94FF78F30}" dt="2025-06-09T16:39:22.137" v="2931" actId="20577"/>
          <ac:spMkLst>
            <pc:docMk/>
            <pc:sldMk cId="649291725" sldId="286"/>
            <ac:spMk id="8" creationId="{9F6AA24E-F7D1-CCD0-0708-A857A6A798FC}"/>
          </ac:spMkLst>
        </pc:spChg>
        <pc:spChg chg="add mod">
          <ac:chgData name="Fynn Kiley" userId="a95a626c-49b9-4a88-842f-cbe564836849" providerId="ADAL" clId="{9E182B2B-3FD2-42C7-9A77-D2B94FF78F30}" dt="2025-06-09T16:39:40.236" v="2960" actId="1076"/>
          <ac:spMkLst>
            <pc:docMk/>
            <pc:sldMk cId="649291725" sldId="286"/>
            <ac:spMk id="9" creationId="{7E4C55FF-C182-0F31-A23F-1702ACDF1CDE}"/>
          </ac:spMkLst>
        </pc:spChg>
        <pc:spChg chg="add mod">
          <ac:chgData name="Fynn Kiley" userId="a95a626c-49b9-4a88-842f-cbe564836849" providerId="ADAL" clId="{9E182B2B-3FD2-42C7-9A77-D2B94FF78F30}" dt="2025-06-09T16:42:42.955" v="3058" actId="20577"/>
          <ac:spMkLst>
            <pc:docMk/>
            <pc:sldMk cId="649291725" sldId="286"/>
            <ac:spMk id="10" creationId="{B3B2F07C-88D1-F2A7-6CA0-E89BA397857B}"/>
          </ac:spMkLst>
        </pc:spChg>
        <pc:spChg chg="add mod">
          <ac:chgData name="Fynn Kiley" userId="a95a626c-49b9-4a88-842f-cbe564836849" providerId="ADAL" clId="{9E182B2B-3FD2-42C7-9A77-D2B94FF78F30}" dt="2025-06-09T16:41:20.728" v="3032" actId="14100"/>
          <ac:spMkLst>
            <pc:docMk/>
            <pc:sldMk cId="649291725" sldId="286"/>
            <ac:spMk id="11" creationId="{1CDAECED-95B1-E27D-738A-2FC29826477F}"/>
          </ac:spMkLst>
        </pc:spChg>
        <pc:spChg chg="add mod">
          <ac:chgData name="Fynn Kiley" userId="a95a626c-49b9-4a88-842f-cbe564836849" providerId="ADAL" clId="{9E182B2B-3FD2-42C7-9A77-D2B94FF78F30}" dt="2025-06-09T16:53:55.146" v="3433" actId="20577"/>
          <ac:spMkLst>
            <pc:docMk/>
            <pc:sldMk cId="649291725" sldId="286"/>
            <ac:spMk id="12" creationId="{A8E3650D-1700-A41B-F3CC-A5E76CBEE603}"/>
          </ac:spMkLst>
        </pc:spChg>
        <pc:spChg chg="add mod">
          <ac:chgData name="Fynn Kiley" userId="a95a626c-49b9-4a88-842f-cbe564836849" providerId="ADAL" clId="{9E182B2B-3FD2-42C7-9A77-D2B94FF78F30}" dt="2025-06-09T16:43:13.699" v="3114" actId="1076"/>
          <ac:spMkLst>
            <pc:docMk/>
            <pc:sldMk cId="649291725" sldId="286"/>
            <ac:spMk id="16" creationId="{0C87AD1D-D200-F035-B2E1-A57ABEF445C8}"/>
          </ac:spMkLst>
        </pc:spChg>
        <pc:cxnChg chg="add mod">
          <ac:chgData name="Fynn Kiley" userId="a95a626c-49b9-4a88-842f-cbe564836849" providerId="ADAL" clId="{9E182B2B-3FD2-42C7-9A77-D2B94FF78F30}" dt="2025-06-09T16:42:47.630" v="3059" actId="14100"/>
          <ac:cxnSpMkLst>
            <pc:docMk/>
            <pc:sldMk cId="649291725" sldId="286"/>
            <ac:cxnSpMk id="14" creationId="{FD43D67C-B580-AB2E-DB46-F8100E304187}"/>
          </ac:cxnSpMkLst>
        </pc:cxnChg>
      </pc:sldChg>
      <pc:sldChg chg="addSp delSp modSp new mod">
        <pc:chgData name="Fynn Kiley" userId="a95a626c-49b9-4a88-842f-cbe564836849" providerId="ADAL" clId="{9E182B2B-3FD2-42C7-9A77-D2B94FF78F30}" dt="2025-06-09T16:46:27.552" v="3221" actId="1076"/>
        <pc:sldMkLst>
          <pc:docMk/>
          <pc:sldMk cId="3219560132" sldId="287"/>
        </pc:sldMkLst>
        <pc:spChg chg="mod">
          <ac:chgData name="Fynn Kiley" userId="a95a626c-49b9-4a88-842f-cbe564836849" providerId="ADAL" clId="{9E182B2B-3FD2-42C7-9A77-D2B94FF78F30}" dt="2025-06-09T16:44:38.336" v="3135" actId="20577"/>
          <ac:spMkLst>
            <pc:docMk/>
            <pc:sldMk cId="3219560132" sldId="287"/>
            <ac:spMk id="2" creationId="{E15D9C9A-54EC-CB6F-1650-343FA1C21196}"/>
          </ac:spMkLst>
        </pc:spChg>
        <pc:spChg chg="mod">
          <ac:chgData name="Fynn Kiley" userId="a95a626c-49b9-4a88-842f-cbe564836849" providerId="ADAL" clId="{9E182B2B-3FD2-42C7-9A77-D2B94FF78F30}" dt="2025-06-09T16:44:51.445" v="3172" actId="20577"/>
          <ac:spMkLst>
            <pc:docMk/>
            <pc:sldMk cId="3219560132" sldId="287"/>
            <ac:spMk id="4" creationId="{D54C3274-B7F6-2002-4D2E-DBCA542B0600}"/>
          </ac:spMkLst>
        </pc:spChg>
        <pc:spChg chg="add mod">
          <ac:chgData name="Fynn Kiley" userId="a95a626c-49b9-4a88-842f-cbe564836849" providerId="ADAL" clId="{9E182B2B-3FD2-42C7-9A77-D2B94FF78F30}" dt="2025-06-09T16:45:47.324" v="3204" actId="1076"/>
          <ac:spMkLst>
            <pc:docMk/>
            <pc:sldMk cId="3219560132" sldId="287"/>
            <ac:spMk id="5" creationId="{AA7ECAD2-EA57-96DC-CD4C-CFDEF53DDC19}"/>
          </ac:spMkLst>
        </pc:spChg>
        <pc:spChg chg="add mod">
          <ac:chgData name="Fynn Kiley" userId="a95a626c-49b9-4a88-842f-cbe564836849" providerId="ADAL" clId="{9E182B2B-3FD2-42C7-9A77-D2B94FF78F30}" dt="2025-06-09T16:46:00.534" v="3218" actId="20577"/>
          <ac:spMkLst>
            <pc:docMk/>
            <pc:sldMk cId="3219560132" sldId="287"/>
            <ac:spMk id="6" creationId="{270AEB75-44FA-30CB-8FD7-D28BB06A8BAB}"/>
          </ac:spMkLst>
        </pc:spChg>
        <pc:spChg chg="add mod">
          <ac:chgData name="Fynn Kiley" userId="a95a626c-49b9-4a88-842f-cbe564836849" providerId="ADAL" clId="{9E182B2B-3FD2-42C7-9A77-D2B94FF78F30}" dt="2025-06-09T16:46:20.139" v="3220" actId="1076"/>
          <ac:spMkLst>
            <pc:docMk/>
            <pc:sldMk cId="3219560132" sldId="287"/>
            <ac:spMk id="7" creationId="{1FE363F1-7F75-00CF-56A7-0F0401E8E7CB}"/>
          </ac:spMkLst>
        </pc:spChg>
        <pc:spChg chg="add mod">
          <ac:chgData name="Fynn Kiley" userId="a95a626c-49b9-4a88-842f-cbe564836849" providerId="ADAL" clId="{9E182B2B-3FD2-42C7-9A77-D2B94FF78F30}" dt="2025-06-09T16:46:27.552" v="3221" actId="1076"/>
          <ac:spMkLst>
            <pc:docMk/>
            <pc:sldMk cId="3219560132" sldId="287"/>
            <ac:spMk id="8" creationId="{B94D5970-843E-1429-8308-3516372A5140}"/>
          </ac:spMkLst>
        </pc:spChg>
      </pc:sldChg>
      <pc:sldChg chg="delSp modSp new mod">
        <pc:chgData name="Fynn Kiley" userId="a95a626c-49b9-4a88-842f-cbe564836849" providerId="ADAL" clId="{9E182B2B-3FD2-42C7-9A77-D2B94FF78F30}" dt="2025-06-09T16:47:18.901" v="3255" actId="478"/>
        <pc:sldMkLst>
          <pc:docMk/>
          <pc:sldMk cId="363882239" sldId="288"/>
        </pc:sldMkLst>
        <pc:spChg chg="mod">
          <ac:chgData name="Fynn Kiley" userId="a95a626c-49b9-4a88-842f-cbe564836849" providerId="ADAL" clId="{9E182B2B-3FD2-42C7-9A77-D2B94FF78F30}" dt="2025-06-09T16:47:17.230" v="3254" actId="20577"/>
          <ac:spMkLst>
            <pc:docMk/>
            <pc:sldMk cId="363882239" sldId="288"/>
            <ac:spMk id="2" creationId="{FD37D40F-98B9-0776-54A4-3A40374A1790}"/>
          </ac:spMkLst>
        </pc:spChg>
      </pc:sldChg>
      <pc:sldChg chg="addSp modSp new mod">
        <pc:chgData name="Fynn Kiley" userId="a95a626c-49b9-4a88-842f-cbe564836849" providerId="ADAL" clId="{9E182B2B-3FD2-42C7-9A77-D2B94FF78F30}" dt="2025-06-09T16:47:57.140" v="3269" actId="1076"/>
        <pc:sldMkLst>
          <pc:docMk/>
          <pc:sldMk cId="3666821227" sldId="289"/>
        </pc:sldMkLst>
        <pc:spChg chg="mod">
          <ac:chgData name="Fynn Kiley" userId="a95a626c-49b9-4a88-842f-cbe564836849" providerId="ADAL" clId="{9E182B2B-3FD2-42C7-9A77-D2B94FF78F30}" dt="2025-06-09T16:47:46.833" v="3267" actId="20577"/>
          <ac:spMkLst>
            <pc:docMk/>
            <pc:sldMk cId="3666821227" sldId="289"/>
            <ac:spMk id="2" creationId="{AA941B99-F7F3-BB98-C4FA-CAD22CC7E67F}"/>
          </ac:spMkLst>
        </pc:spChg>
        <pc:spChg chg="add mod">
          <ac:chgData name="Fynn Kiley" userId="a95a626c-49b9-4a88-842f-cbe564836849" providerId="ADAL" clId="{9E182B2B-3FD2-42C7-9A77-D2B94FF78F30}" dt="2025-06-09T16:47:57.140" v="3269" actId="1076"/>
          <ac:spMkLst>
            <pc:docMk/>
            <pc:sldMk cId="3666821227" sldId="289"/>
            <ac:spMk id="3" creationId="{4B98DADA-C484-C4A6-1DBF-6B20AB83B306}"/>
          </ac:spMkLst>
        </pc:spChg>
        <pc:spChg chg="add mod">
          <ac:chgData name="Fynn Kiley" userId="a95a626c-49b9-4a88-842f-cbe564836849" providerId="ADAL" clId="{9E182B2B-3FD2-42C7-9A77-D2B94FF78F30}" dt="2025-06-09T16:47:57.140" v="3269" actId="1076"/>
          <ac:spMkLst>
            <pc:docMk/>
            <pc:sldMk cId="3666821227" sldId="289"/>
            <ac:spMk id="4" creationId="{77BF5037-9E79-4C7B-CF22-0BD8DF815ADD}"/>
          </ac:spMkLst>
        </pc:spChg>
        <pc:spChg chg="add mod">
          <ac:chgData name="Fynn Kiley" userId="a95a626c-49b9-4a88-842f-cbe564836849" providerId="ADAL" clId="{9E182B2B-3FD2-42C7-9A77-D2B94FF78F30}" dt="2025-06-09T16:47:57.140" v="3269" actId="1076"/>
          <ac:spMkLst>
            <pc:docMk/>
            <pc:sldMk cId="3666821227" sldId="289"/>
            <ac:spMk id="5" creationId="{8350D9FB-CE1A-A2A4-D368-B1DC9F204765}"/>
          </ac:spMkLst>
        </pc:spChg>
        <pc:spChg chg="add mod">
          <ac:chgData name="Fynn Kiley" userId="a95a626c-49b9-4a88-842f-cbe564836849" providerId="ADAL" clId="{9E182B2B-3FD2-42C7-9A77-D2B94FF78F30}" dt="2025-06-09T16:47:57.140" v="3269" actId="1076"/>
          <ac:spMkLst>
            <pc:docMk/>
            <pc:sldMk cId="3666821227" sldId="289"/>
            <ac:spMk id="6" creationId="{B7D1FEAE-18FF-43BA-7FC4-7195B3577C8B}"/>
          </ac:spMkLst>
        </pc:spChg>
        <pc:spChg chg="add mod">
          <ac:chgData name="Fynn Kiley" userId="a95a626c-49b9-4a88-842f-cbe564836849" providerId="ADAL" clId="{9E182B2B-3FD2-42C7-9A77-D2B94FF78F30}" dt="2025-06-09T16:47:57.140" v="3269" actId="1076"/>
          <ac:spMkLst>
            <pc:docMk/>
            <pc:sldMk cId="3666821227" sldId="289"/>
            <ac:spMk id="7" creationId="{FD6739C3-0942-763E-5B82-8AEE8830C06B}"/>
          </ac:spMkLst>
        </pc:spChg>
        <pc:spChg chg="add mod">
          <ac:chgData name="Fynn Kiley" userId="a95a626c-49b9-4a88-842f-cbe564836849" providerId="ADAL" clId="{9E182B2B-3FD2-42C7-9A77-D2B94FF78F30}" dt="2025-06-09T16:47:57.140" v="3269" actId="1076"/>
          <ac:spMkLst>
            <pc:docMk/>
            <pc:sldMk cId="3666821227" sldId="289"/>
            <ac:spMk id="8" creationId="{C6B45C14-E9EB-858F-CF5E-936AB87BD760}"/>
          </ac:spMkLst>
        </pc:spChg>
        <pc:spChg chg="add mod">
          <ac:chgData name="Fynn Kiley" userId="a95a626c-49b9-4a88-842f-cbe564836849" providerId="ADAL" clId="{9E182B2B-3FD2-42C7-9A77-D2B94FF78F30}" dt="2025-06-09T16:47:57.140" v="3269" actId="1076"/>
          <ac:spMkLst>
            <pc:docMk/>
            <pc:sldMk cId="3666821227" sldId="289"/>
            <ac:spMk id="9" creationId="{17A98FC2-B009-D83F-7E53-9719051BD95D}"/>
          </ac:spMkLst>
        </pc:spChg>
        <pc:spChg chg="add mod">
          <ac:chgData name="Fynn Kiley" userId="a95a626c-49b9-4a88-842f-cbe564836849" providerId="ADAL" clId="{9E182B2B-3FD2-42C7-9A77-D2B94FF78F30}" dt="2025-06-09T16:47:57.140" v="3269" actId="1076"/>
          <ac:spMkLst>
            <pc:docMk/>
            <pc:sldMk cId="3666821227" sldId="289"/>
            <ac:spMk id="10" creationId="{459BF2C7-CBDB-42ED-ACC3-A4B821DB7C68}"/>
          </ac:spMkLst>
        </pc:spChg>
        <pc:spChg chg="add mod">
          <ac:chgData name="Fynn Kiley" userId="a95a626c-49b9-4a88-842f-cbe564836849" providerId="ADAL" clId="{9E182B2B-3FD2-42C7-9A77-D2B94FF78F30}" dt="2025-06-09T16:47:57.140" v="3269" actId="1076"/>
          <ac:spMkLst>
            <pc:docMk/>
            <pc:sldMk cId="3666821227" sldId="289"/>
            <ac:spMk id="11" creationId="{107F6DC3-02B7-9CA2-3544-AB1E6D452207}"/>
          </ac:spMkLst>
        </pc:spChg>
        <pc:spChg chg="add mod">
          <ac:chgData name="Fynn Kiley" userId="a95a626c-49b9-4a88-842f-cbe564836849" providerId="ADAL" clId="{9E182B2B-3FD2-42C7-9A77-D2B94FF78F30}" dt="2025-06-09T16:47:57.140" v="3269" actId="1076"/>
          <ac:spMkLst>
            <pc:docMk/>
            <pc:sldMk cId="3666821227" sldId="289"/>
            <ac:spMk id="12" creationId="{B9E298C7-D5BB-5599-FF5C-CD6AC157006E}"/>
          </ac:spMkLst>
        </pc:spChg>
      </pc:sldChg>
      <pc:sldChg chg="addSp modSp new mod">
        <pc:chgData name="Fynn Kiley" userId="a95a626c-49b9-4a88-842f-cbe564836849" providerId="ADAL" clId="{9E182B2B-3FD2-42C7-9A77-D2B94FF78F30}" dt="2025-06-09T16:48:44.565" v="3290" actId="207"/>
        <pc:sldMkLst>
          <pc:docMk/>
          <pc:sldMk cId="4239144910" sldId="290"/>
        </pc:sldMkLst>
        <pc:spChg chg="mod">
          <ac:chgData name="Fynn Kiley" userId="a95a626c-49b9-4a88-842f-cbe564836849" providerId="ADAL" clId="{9E182B2B-3FD2-42C7-9A77-D2B94FF78F30}" dt="2025-06-09T16:48:09.644" v="3283" actId="5793"/>
          <ac:spMkLst>
            <pc:docMk/>
            <pc:sldMk cId="4239144910" sldId="290"/>
            <ac:spMk id="2" creationId="{0D18A76F-A263-1040-8B85-673758E9A006}"/>
          </ac:spMkLst>
        </pc:spChg>
        <pc:spChg chg="add mod">
          <ac:chgData name="Fynn Kiley" userId="a95a626c-49b9-4a88-842f-cbe564836849" providerId="ADAL" clId="{9E182B2B-3FD2-42C7-9A77-D2B94FF78F30}" dt="2025-06-09T16:48:23.956" v="3286" actId="14100"/>
          <ac:spMkLst>
            <pc:docMk/>
            <pc:sldMk cId="4239144910" sldId="290"/>
            <ac:spMk id="3" creationId="{F39AE5B2-AECC-3824-FAEB-9FE9A444A3CA}"/>
          </ac:spMkLst>
        </pc:spChg>
        <pc:spChg chg="add mod">
          <ac:chgData name="Fynn Kiley" userId="a95a626c-49b9-4a88-842f-cbe564836849" providerId="ADAL" clId="{9E182B2B-3FD2-42C7-9A77-D2B94FF78F30}" dt="2025-06-09T16:48:33.845" v="3288" actId="14100"/>
          <ac:spMkLst>
            <pc:docMk/>
            <pc:sldMk cId="4239144910" sldId="290"/>
            <ac:spMk id="4" creationId="{9AA5E652-E7E8-923B-30A4-9AD426D603F5}"/>
          </ac:spMkLst>
        </pc:spChg>
        <pc:spChg chg="add mod">
          <ac:chgData name="Fynn Kiley" userId="a95a626c-49b9-4a88-842f-cbe564836849" providerId="ADAL" clId="{9E182B2B-3FD2-42C7-9A77-D2B94FF78F30}" dt="2025-06-09T16:48:20.598" v="3285" actId="1076"/>
          <ac:spMkLst>
            <pc:docMk/>
            <pc:sldMk cId="4239144910" sldId="290"/>
            <ac:spMk id="5" creationId="{8A6D3D8A-B159-DEC3-F972-14A72BD8FAC2}"/>
          </ac:spMkLst>
        </pc:spChg>
        <pc:spChg chg="add mod">
          <ac:chgData name="Fynn Kiley" userId="a95a626c-49b9-4a88-842f-cbe564836849" providerId="ADAL" clId="{9E182B2B-3FD2-42C7-9A77-D2B94FF78F30}" dt="2025-06-09T16:48:27.700" v="3287" actId="14100"/>
          <ac:spMkLst>
            <pc:docMk/>
            <pc:sldMk cId="4239144910" sldId="290"/>
            <ac:spMk id="6" creationId="{2E402956-C96D-189A-4A3B-AFC011B1D55F}"/>
          </ac:spMkLst>
        </pc:spChg>
        <pc:spChg chg="add mod">
          <ac:chgData name="Fynn Kiley" userId="a95a626c-49b9-4a88-842f-cbe564836849" providerId="ADAL" clId="{9E182B2B-3FD2-42C7-9A77-D2B94FF78F30}" dt="2025-06-09T16:48:20.598" v="3285" actId="1076"/>
          <ac:spMkLst>
            <pc:docMk/>
            <pc:sldMk cId="4239144910" sldId="290"/>
            <ac:spMk id="7" creationId="{0B64CB4F-90D1-1B50-9E35-23DA5DA8A1F1}"/>
          </ac:spMkLst>
        </pc:spChg>
        <pc:spChg chg="add mod">
          <ac:chgData name="Fynn Kiley" userId="a95a626c-49b9-4a88-842f-cbe564836849" providerId="ADAL" clId="{9E182B2B-3FD2-42C7-9A77-D2B94FF78F30}" dt="2025-06-09T16:48:20.598" v="3285" actId="1076"/>
          <ac:spMkLst>
            <pc:docMk/>
            <pc:sldMk cId="4239144910" sldId="290"/>
            <ac:spMk id="8" creationId="{6F83C3B5-5DBF-7EC3-7048-D0808A5B7047}"/>
          </ac:spMkLst>
        </pc:spChg>
        <pc:spChg chg="add mod">
          <ac:chgData name="Fynn Kiley" userId="a95a626c-49b9-4a88-842f-cbe564836849" providerId="ADAL" clId="{9E182B2B-3FD2-42C7-9A77-D2B94FF78F30}" dt="2025-06-09T16:48:44.565" v="3290" actId="207"/>
          <ac:spMkLst>
            <pc:docMk/>
            <pc:sldMk cId="4239144910" sldId="290"/>
            <ac:spMk id="9" creationId="{F7EE580E-ACE0-4A62-A743-CFB07B9FCC95}"/>
          </ac:spMkLst>
        </pc:spChg>
      </pc:sldChg>
      <pc:sldChg chg="addSp modSp new mod">
        <pc:chgData name="Fynn Kiley" userId="a95a626c-49b9-4a88-842f-cbe564836849" providerId="ADAL" clId="{9E182B2B-3FD2-42C7-9A77-D2B94FF78F30}" dt="2025-06-09T16:57:07.840" v="3447" actId="1036"/>
        <pc:sldMkLst>
          <pc:docMk/>
          <pc:sldMk cId="1093487785" sldId="291"/>
        </pc:sldMkLst>
        <pc:spChg chg="mod">
          <ac:chgData name="Fynn Kiley" userId="a95a626c-49b9-4a88-842f-cbe564836849" providerId="ADAL" clId="{9E182B2B-3FD2-42C7-9A77-D2B94FF78F30}" dt="2025-06-09T16:49:36.979" v="3316" actId="20577"/>
          <ac:spMkLst>
            <pc:docMk/>
            <pc:sldMk cId="1093487785" sldId="291"/>
            <ac:spMk id="2" creationId="{A5B7BE4A-F5EE-74EE-E691-EBDE04FF5918}"/>
          </ac:spMkLst>
        </pc:spChg>
        <pc:spChg chg="add mod">
          <ac:chgData name="Fynn Kiley" userId="a95a626c-49b9-4a88-842f-cbe564836849" providerId="ADAL" clId="{9E182B2B-3FD2-42C7-9A77-D2B94FF78F30}" dt="2025-06-09T16:49:15.995" v="3303" actId="1076"/>
          <ac:spMkLst>
            <pc:docMk/>
            <pc:sldMk cId="1093487785" sldId="291"/>
            <ac:spMk id="4" creationId="{52C0155B-FBA1-34C8-BEFD-4CE5711FE68A}"/>
          </ac:spMkLst>
        </pc:spChg>
        <pc:spChg chg="add mod">
          <ac:chgData name="Fynn Kiley" userId="a95a626c-49b9-4a88-842f-cbe564836849" providerId="ADAL" clId="{9E182B2B-3FD2-42C7-9A77-D2B94FF78F30}" dt="2025-06-09T16:49:41.172" v="3317" actId="14100"/>
          <ac:spMkLst>
            <pc:docMk/>
            <pc:sldMk cId="1093487785" sldId="291"/>
            <ac:spMk id="5" creationId="{5113F635-CF69-A5FC-46F0-F7B69E5086DF}"/>
          </ac:spMkLst>
        </pc:spChg>
        <pc:spChg chg="add mod">
          <ac:chgData name="Fynn Kiley" userId="a95a626c-49b9-4a88-842f-cbe564836849" providerId="ADAL" clId="{9E182B2B-3FD2-42C7-9A77-D2B94FF78F30}" dt="2025-06-09T16:57:07.840" v="3447" actId="1036"/>
          <ac:spMkLst>
            <pc:docMk/>
            <pc:sldMk cId="1093487785" sldId="291"/>
            <ac:spMk id="6" creationId="{EF420D2B-A768-78CA-53C2-913B0F1CB3FA}"/>
          </ac:spMkLst>
        </pc:spChg>
        <pc:picChg chg="add mod">
          <ac:chgData name="Fynn Kiley" userId="a95a626c-49b9-4a88-842f-cbe564836849" providerId="ADAL" clId="{9E182B2B-3FD2-42C7-9A77-D2B94FF78F30}" dt="2025-06-09T16:49:15.995" v="3303" actId="1076"/>
          <ac:picMkLst>
            <pc:docMk/>
            <pc:sldMk cId="1093487785" sldId="291"/>
            <ac:picMk id="3" creationId="{2C4FFC43-051A-8442-8597-B9B4994BBB05}"/>
          </ac:picMkLst>
        </pc:picChg>
      </pc:sldChg>
      <pc:sldChg chg="addSp delSp modSp new mod">
        <pc:chgData name="Fynn Kiley" userId="a95a626c-49b9-4a88-842f-cbe564836849" providerId="ADAL" clId="{9E182B2B-3FD2-42C7-9A77-D2B94FF78F30}" dt="2025-06-09T16:50:00.351" v="3322" actId="1076"/>
        <pc:sldMkLst>
          <pc:docMk/>
          <pc:sldMk cId="1825138556" sldId="292"/>
        </pc:sldMkLst>
        <pc:spChg chg="add mod">
          <ac:chgData name="Fynn Kiley" userId="a95a626c-49b9-4a88-842f-cbe564836849" providerId="ADAL" clId="{9E182B2B-3FD2-42C7-9A77-D2B94FF78F30}" dt="2025-06-09T16:49:56.704" v="3321" actId="1076"/>
          <ac:spMkLst>
            <pc:docMk/>
            <pc:sldMk cId="1825138556" sldId="292"/>
            <ac:spMk id="3" creationId="{D1888A6B-D8DD-EA6C-20AC-53FCAB71FAB9}"/>
          </ac:spMkLst>
        </pc:spChg>
        <pc:spChg chg="add mod">
          <ac:chgData name="Fynn Kiley" userId="a95a626c-49b9-4a88-842f-cbe564836849" providerId="ADAL" clId="{9E182B2B-3FD2-42C7-9A77-D2B94FF78F30}" dt="2025-06-09T16:49:56.704" v="3321" actId="1076"/>
          <ac:spMkLst>
            <pc:docMk/>
            <pc:sldMk cId="1825138556" sldId="292"/>
            <ac:spMk id="4" creationId="{639D8EC6-016B-9C4C-F442-93DE52ACFC29}"/>
          </ac:spMkLst>
        </pc:spChg>
        <pc:spChg chg="add mod">
          <ac:chgData name="Fynn Kiley" userId="a95a626c-49b9-4a88-842f-cbe564836849" providerId="ADAL" clId="{9E182B2B-3FD2-42C7-9A77-D2B94FF78F30}" dt="2025-06-09T16:49:56.704" v="3321" actId="1076"/>
          <ac:spMkLst>
            <pc:docMk/>
            <pc:sldMk cId="1825138556" sldId="292"/>
            <ac:spMk id="5" creationId="{7A472A87-C17F-C807-D0AC-FA8D2BDF2C25}"/>
          </ac:spMkLst>
        </pc:spChg>
        <pc:picChg chg="add mod">
          <ac:chgData name="Fynn Kiley" userId="a95a626c-49b9-4a88-842f-cbe564836849" providerId="ADAL" clId="{9E182B2B-3FD2-42C7-9A77-D2B94FF78F30}" dt="2025-06-09T16:49:56.704" v="3321" actId="1076"/>
          <ac:picMkLst>
            <pc:docMk/>
            <pc:sldMk cId="1825138556" sldId="292"/>
            <ac:picMk id="6" creationId="{72005BDC-2516-7EE8-7CAA-FBC3BA3C5F76}"/>
          </ac:picMkLst>
        </pc:picChg>
        <pc:picChg chg="add mod">
          <ac:chgData name="Fynn Kiley" userId="a95a626c-49b9-4a88-842f-cbe564836849" providerId="ADAL" clId="{9E182B2B-3FD2-42C7-9A77-D2B94FF78F30}" dt="2025-06-09T16:50:00.351" v="3322" actId="1076"/>
          <ac:picMkLst>
            <pc:docMk/>
            <pc:sldMk cId="1825138556" sldId="292"/>
            <ac:picMk id="7" creationId="{63C5D72C-E904-2B1C-E3F7-4EEB852E36C3}"/>
          </ac:picMkLst>
        </pc:picChg>
      </pc:sldChg>
      <pc:sldChg chg="addSp delSp modSp new mod chgLayout">
        <pc:chgData name="Fynn Kiley" userId="a95a626c-49b9-4a88-842f-cbe564836849" providerId="ADAL" clId="{9E182B2B-3FD2-42C7-9A77-D2B94FF78F30}" dt="2025-06-09T16:50:29.180" v="3340" actId="1076"/>
        <pc:sldMkLst>
          <pc:docMk/>
          <pc:sldMk cId="4205070362" sldId="293"/>
        </pc:sldMkLst>
        <pc:spChg chg="add mod">
          <ac:chgData name="Fynn Kiley" userId="a95a626c-49b9-4a88-842f-cbe564836849" providerId="ADAL" clId="{9E182B2B-3FD2-42C7-9A77-D2B94FF78F30}" dt="2025-06-09T16:50:20.161" v="3338" actId="20577"/>
          <ac:spMkLst>
            <pc:docMk/>
            <pc:sldMk cId="4205070362" sldId="293"/>
            <ac:spMk id="3" creationId="{96C459F8-62F9-7E7E-C195-F500F1D80C81}"/>
          </ac:spMkLst>
        </pc:spChg>
        <pc:spChg chg="add mod">
          <ac:chgData name="Fynn Kiley" userId="a95a626c-49b9-4a88-842f-cbe564836849" providerId="ADAL" clId="{9E182B2B-3FD2-42C7-9A77-D2B94FF78F30}" dt="2025-06-09T16:50:29.180" v="3340" actId="1076"/>
          <ac:spMkLst>
            <pc:docMk/>
            <pc:sldMk cId="4205070362" sldId="293"/>
            <ac:spMk id="4" creationId="{E471CFF5-52BD-2580-9124-681F014DFE8B}"/>
          </ac:spMkLst>
        </pc:spChg>
        <pc:spChg chg="add mod">
          <ac:chgData name="Fynn Kiley" userId="a95a626c-49b9-4a88-842f-cbe564836849" providerId="ADAL" clId="{9E182B2B-3FD2-42C7-9A77-D2B94FF78F30}" dt="2025-06-09T16:50:29.180" v="3340" actId="1076"/>
          <ac:spMkLst>
            <pc:docMk/>
            <pc:sldMk cId="4205070362" sldId="293"/>
            <ac:spMk id="5" creationId="{C5E5DA35-6B73-6246-E8EF-982C4EFAFE08}"/>
          </ac:spMkLst>
        </pc:spChg>
        <pc:spChg chg="add mod">
          <ac:chgData name="Fynn Kiley" userId="a95a626c-49b9-4a88-842f-cbe564836849" providerId="ADAL" clId="{9E182B2B-3FD2-42C7-9A77-D2B94FF78F30}" dt="2025-06-09T16:50:29.180" v="3340" actId="1076"/>
          <ac:spMkLst>
            <pc:docMk/>
            <pc:sldMk cId="4205070362" sldId="293"/>
            <ac:spMk id="6" creationId="{C8F4E2A9-98D7-B74B-DCEE-4C5545088A7B}"/>
          </ac:spMkLst>
        </pc:spChg>
        <pc:picChg chg="add mod">
          <ac:chgData name="Fynn Kiley" userId="a95a626c-49b9-4a88-842f-cbe564836849" providerId="ADAL" clId="{9E182B2B-3FD2-42C7-9A77-D2B94FF78F30}" dt="2025-06-09T16:50:29.180" v="3340" actId="1076"/>
          <ac:picMkLst>
            <pc:docMk/>
            <pc:sldMk cId="4205070362" sldId="293"/>
            <ac:picMk id="7" creationId="{B8EC6ACA-6ACA-614F-6380-8FE5C2F719D5}"/>
          </ac:picMkLst>
        </pc:picChg>
      </pc:sldChg>
      <pc:sldChg chg="addSp modSp new mod">
        <pc:chgData name="Fynn Kiley" userId="a95a626c-49b9-4a88-842f-cbe564836849" providerId="ADAL" clId="{9E182B2B-3FD2-42C7-9A77-D2B94FF78F30}" dt="2025-06-09T16:50:55.751" v="3350" actId="1076"/>
        <pc:sldMkLst>
          <pc:docMk/>
          <pc:sldMk cId="3754739651" sldId="294"/>
        </pc:sldMkLst>
        <pc:spChg chg="mod">
          <ac:chgData name="Fynn Kiley" userId="a95a626c-49b9-4a88-842f-cbe564836849" providerId="ADAL" clId="{9E182B2B-3FD2-42C7-9A77-D2B94FF78F30}" dt="2025-06-09T16:50:51.503" v="3348" actId="20577"/>
          <ac:spMkLst>
            <pc:docMk/>
            <pc:sldMk cId="3754739651" sldId="294"/>
            <ac:spMk id="2" creationId="{194315A5-9FF0-FB25-CB85-2FB6E6DAB01A}"/>
          </ac:spMkLst>
        </pc:spChg>
        <pc:spChg chg="add mod">
          <ac:chgData name="Fynn Kiley" userId="a95a626c-49b9-4a88-842f-cbe564836849" providerId="ADAL" clId="{9E182B2B-3FD2-42C7-9A77-D2B94FF78F30}" dt="2025-06-09T16:50:55.751" v="3350" actId="1076"/>
          <ac:spMkLst>
            <pc:docMk/>
            <pc:sldMk cId="3754739651" sldId="294"/>
            <ac:spMk id="3" creationId="{D406F586-59F4-9ECC-CB47-C6B83C5C7F63}"/>
          </ac:spMkLst>
        </pc:spChg>
        <pc:spChg chg="add mod">
          <ac:chgData name="Fynn Kiley" userId="a95a626c-49b9-4a88-842f-cbe564836849" providerId="ADAL" clId="{9E182B2B-3FD2-42C7-9A77-D2B94FF78F30}" dt="2025-06-09T16:50:55.751" v="3350" actId="1076"/>
          <ac:spMkLst>
            <pc:docMk/>
            <pc:sldMk cId="3754739651" sldId="294"/>
            <ac:spMk id="4" creationId="{F8C44901-A0E6-04C3-6615-D13B449D37BF}"/>
          </ac:spMkLst>
        </pc:spChg>
        <pc:picChg chg="add mod">
          <ac:chgData name="Fynn Kiley" userId="a95a626c-49b9-4a88-842f-cbe564836849" providerId="ADAL" clId="{9E182B2B-3FD2-42C7-9A77-D2B94FF78F30}" dt="2025-06-09T16:50:55.751" v="3350" actId="1076"/>
          <ac:picMkLst>
            <pc:docMk/>
            <pc:sldMk cId="3754739651" sldId="294"/>
            <ac:picMk id="5" creationId="{31F33006-E842-374B-CC10-B0B786E8A3BF}"/>
          </ac:picMkLst>
        </pc:picChg>
      </pc:sldChg>
      <pc:sldChg chg="addSp modSp new mod">
        <pc:chgData name="Fynn Kiley" userId="a95a626c-49b9-4a88-842f-cbe564836849" providerId="ADAL" clId="{9E182B2B-3FD2-42C7-9A77-D2B94FF78F30}" dt="2025-06-09T16:51:16.370" v="3372" actId="1076"/>
        <pc:sldMkLst>
          <pc:docMk/>
          <pc:sldMk cId="3055467340" sldId="295"/>
        </pc:sldMkLst>
        <pc:spChg chg="mod">
          <ac:chgData name="Fynn Kiley" userId="a95a626c-49b9-4a88-842f-cbe564836849" providerId="ADAL" clId="{9E182B2B-3FD2-42C7-9A77-D2B94FF78F30}" dt="2025-06-09T16:51:13.251" v="3370" actId="20577"/>
          <ac:spMkLst>
            <pc:docMk/>
            <pc:sldMk cId="3055467340" sldId="295"/>
            <ac:spMk id="2" creationId="{118E43B1-6C3C-518F-000D-1045FC6956AB}"/>
          </ac:spMkLst>
        </pc:spChg>
        <pc:spChg chg="add mod">
          <ac:chgData name="Fynn Kiley" userId="a95a626c-49b9-4a88-842f-cbe564836849" providerId="ADAL" clId="{9E182B2B-3FD2-42C7-9A77-D2B94FF78F30}" dt="2025-06-09T16:51:16.370" v="3372" actId="1076"/>
          <ac:spMkLst>
            <pc:docMk/>
            <pc:sldMk cId="3055467340" sldId="295"/>
            <ac:spMk id="4" creationId="{CCDCCEE9-8AEB-486A-C989-87291697EF13}"/>
          </ac:spMkLst>
        </pc:spChg>
        <pc:spChg chg="add mod">
          <ac:chgData name="Fynn Kiley" userId="a95a626c-49b9-4a88-842f-cbe564836849" providerId="ADAL" clId="{9E182B2B-3FD2-42C7-9A77-D2B94FF78F30}" dt="2025-06-09T16:51:16.370" v="3372" actId="1076"/>
          <ac:spMkLst>
            <pc:docMk/>
            <pc:sldMk cId="3055467340" sldId="295"/>
            <ac:spMk id="5" creationId="{FEB998BC-E736-0A68-6B86-7D3EB8076F22}"/>
          </ac:spMkLst>
        </pc:spChg>
        <pc:picChg chg="add mod">
          <ac:chgData name="Fynn Kiley" userId="a95a626c-49b9-4a88-842f-cbe564836849" providerId="ADAL" clId="{9E182B2B-3FD2-42C7-9A77-D2B94FF78F30}" dt="2025-06-09T16:51:16.370" v="3372" actId="1076"/>
          <ac:picMkLst>
            <pc:docMk/>
            <pc:sldMk cId="3055467340" sldId="295"/>
            <ac:picMk id="3" creationId="{67B3C19E-7489-D498-C9FB-1D18035A7FEF}"/>
          </ac:picMkLst>
        </pc:picChg>
      </pc:sldChg>
      <pc:sldChg chg="addSp modSp new mod">
        <pc:chgData name="Fynn Kiley" userId="a95a626c-49b9-4a88-842f-cbe564836849" providerId="ADAL" clId="{9E182B2B-3FD2-42C7-9A77-D2B94FF78F30}" dt="2025-06-09T16:51:45.313" v="3397" actId="1076"/>
        <pc:sldMkLst>
          <pc:docMk/>
          <pc:sldMk cId="3463825650" sldId="296"/>
        </pc:sldMkLst>
        <pc:spChg chg="mod">
          <ac:chgData name="Fynn Kiley" userId="a95a626c-49b9-4a88-842f-cbe564836849" providerId="ADAL" clId="{9E182B2B-3FD2-42C7-9A77-D2B94FF78F30}" dt="2025-06-09T16:51:35.208" v="3395" actId="20577"/>
          <ac:spMkLst>
            <pc:docMk/>
            <pc:sldMk cId="3463825650" sldId="296"/>
            <ac:spMk id="2" creationId="{77574C98-4152-F0DC-3F26-2F13931D1FD9}"/>
          </ac:spMkLst>
        </pc:spChg>
        <pc:spChg chg="add mod">
          <ac:chgData name="Fynn Kiley" userId="a95a626c-49b9-4a88-842f-cbe564836849" providerId="ADAL" clId="{9E182B2B-3FD2-42C7-9A77-D2B94FF78F30}" dt="2025-06-09T16:51:45.313" v="3397" actId="1076"/>
          <ac:spMkLst>
            <pc:docMk/>
            <pc:sldMk cId="3463825650" sldId="296"/>
            <ac:spMk id="3" creationId="{1AFE7C44-3CAA-B263-8CE0-2B198F5E5C5C}"/>
          </ac:spMkLst>
        </pc:spChg>
        <pc:spChg chg="add mod">
          <ac:chgData name="Fynn Kiley" userId="a95a626c-49b9-4a88-842f-cbe564836849" providerId="ADAL" clId="{9E182B2B-3FD2-42C7-9A77-D2B94FF78F30}" dt="2025-06-09T16:51:45.313" v="3397" actId="1076"/>
          <ac:spMkLst>
            <pc:docMk/>
            <pc:sldMk cId="3463825650" sldId="296"/>
            <ac:spMk id="4" creationId="{026FA565-B5C5-F32E-4DA1-E31586501716}"/>
          </ac:spMkLst>
        </pc:spChg>
        <pc:spChg chg="add mod">
          <ac:chgData name="Fynn Kiley" userId="a95a626c-49b9-4a88-842f-cbe564836849" providerId="ADAL" clId="{9E182B2B-3FD2-42C7-9A77-D2B94FF78F30}" dt="2025-06-09T16:51:45.313" v="3397" actId="1076"/>
          <ac:spMkLst>
            <pc:docMk/>
            <pc:sldMk cId="3463825650" sldId="296"/>
            <ac:spMk id="5" creationId="{262738C7-53B2-BC81-F5D7-609CADBFC9E5}"/>
          </ac:spMkLst>
        </pc:spChg>
        <pc:spChg chg="add mod">
          <ac:chgData name="Fynn Kiley" userId="a95a626c-49b9-4a88-842f-cbe564836849" providerId="ADAL" clId="{9E182B2B-3FD2-42C7-9A77-D2B94FF78F30}" dt="2025-06-09T16:51:45.313" v="3397" actId="1076"/>
          <ac:spMkLst>
            <pc:docMk/>
            <pc:sldMk cId="3463825650" sldId="296"/>
            <ac:spMk id="6" creationId="{EFEFACE1-46EA-E033-FCE3-C4E0F02253B2}"/>
          </ac:spMkLst>
        </pc:spChg>
        <pc:spChg chg="add mod">
          <ac:chgData name="Fynn Kiley" userId="a95a626c-49b9-4a88-842f-cbe564836849" providerId="ADAL" clId="{9E182B2B-3FD2-42C7-9A77-D2B94FF78F30}" dt="2025-06-09T16:51:45.313" v="3397" actId="1076"/>
          <ac:spMkLst>
            <pc:docMk/>
            <pc:sldMk cId="3463825650" sldId="296"/>
            <ac:spMk id="7" creationId="{9F9B7DCD-8848-DAD2-0240-AF1956A067BA}"/>
          </ac:spMkLst>
        </pc:spChg>
        <pc:spChg chg="add mod">
          <ac:chgData name="Fynn Kiley" userId="a95a626c-49b9-4a88-842f-cbe564836849" providerId="ADAL" clId="{9E182B2B-3FD2-42C7-9A77-D2B94FF78F30}" dt="2025-06-09T16:51:45.313" v="3397" actId="1076"/>
          <ac:spMkLst>
            <pc:docMk/>
            <pc:sldMk cId="3463825650" sldId="296"/>
            <ac:spMk id="9" creationId="{8EB18155-2760-765D-C3D8-4B213C2F14C4}"/>
          </ac:spMkLst>
        </pc:spChg>
        <pc:spChg chg="add mod">
          <ac:chgData name="Fynn Kiley" userId="a95a626c-49b9-4a88-842f-cbe564836849" providerId="ADAL" clId="{9E182B2B-3FD2-42C7-9A77-D2B94FF78F30}" dt="2025-06-09T16:51:45.313" v="3397" actId="1076"/>
          <ac:spMkLst>
            <pc:docMk/>
            <pc:sldMk cId="3463825650" sldId="296"/>
            <ac:spMk id="10" creationId="{D9DD0AE8-D9D1-08A2-869B-E5F18609D410}"/>
          </ac:spMkLst>
        </pc:spChg>
        <pc:cxnChg chg="add mod">
          <ac:chgData name="Fynn Kiley" userId="a95a626c-49b9-4a88-842f-cbe564836849" providerId="ADAL" clId="{9E182B2B-3FD2-42C7-9A77-D2B94FF78F30}" dt="2025-06-09T16:51:45.313" v="3397" actId="1076"/>
          <ac:cxnSpMkLst>
            <pc:docMk/>
            <pc:sldMk cId="3463825650" sldId="296"/>
            <ac:cxnSpMk id="8" creationId="{ADA57A96-F7ED-087D-4DD6-7D9863D13D25}"/>
          </ac:cxnSpMkLst>
        </pc:cxnChg>
        <pc:cxnChg chg="add mod">
          <ac:chgData name="Fynn Kiley" userId="a95a626c-49b9-4a88-842f-cbe564836849" providerId="ADAL" clId="{9E182B2B-3FD2-42C7-9A77-D2B94FF78F30}" dt="2025-06-09T16:51:45.313" v="3397" actId="1076"/>
          <ac:cxnSpMkLst>
            <pc:docMk/>
            <pc:sldMk cId="3463825650" sldId="296"/>
            <ac:cxnSpMk id="11" creationId="{B8C7D3B1-FD13-BCEE-272C-0BE1E530BFFF}"/>
          </ac:cxnSpMkLst>
        </pc:cxnChg>
      </pc:sldChg>
      <pc:sldChg chg="addSp modSp new mod">
        <pc:chgData name="Fynn Kiley" userId="a95a626c-49b9-4a88-842f-cbe564836849" providerId="ADAL" clId="{9E182B2B-3FD2-42C7-9A77-D2B94FF78F30}" dt="2025-06-09T16:52:08.140" v="3427" actId="1076"/>
        <pc:sldMkLst>
          <pc:docMk/>
          <pc:sldMk cId="649355223" sldId="297"/>
        </pc:sldMkLst>
        <pc:spChg chg="mod">
          <ac:chgData name="Fynn Kiley" userId="a95a626c-49b9-4a88-842f-cbe564836849" providerId="ADAL" clId="{9E182B2B-3FD2-42C7-9A77-D2B94FF78F30}" dt="2025-06-09T16:51:58.940" v="3425" actId="20577"/>
          <ac:spMkLst>
            <pc:docMk/>
            <pc:sldMk cId="649355223" sldId="297"/>
            <ac:spMk id="2" creationId="{CDD39415-B48A-3DC9-3D4C-33ED31C0FE85}"/>
          </ac:spMkLst>
        </pc:spChg>
        <pc:spChg chg="add mod">
          <ac:chgData name="Fynn Kiley" userId="a95a626c-49b9-4a88-842f-cbe564836849" providerId="ADAL" clId="{9E182B2B-3FD2-42C7-9A77-D2B94FF78F30}" dt="2025-06-09T16:52:08.140" v="3427" actId="1076"/>
          <ac:spMkLst>
            <pc:docMk/>
            <pc:sldMk cId="649355223" sldId="297"/>
            <ac:spMk id="3" creationId="{EB5CE12F-6132-20E1-F5E1-916101E55E1B}"/>
          </ac:spMkLst>
        </pc:spChg>
        <pc:spChg chg="add mod">
          <ac:chgData name="Fynn Kiley" userId="a95a626c-49b9-4a88-842f-cbe564836849" providerId="ADAL" clId="{9E182B2B-3FD2-42C7-9A77-D2B94FF78F30}" dt="2025-06-09T16:52:08.140" v="3427" actId="1076"/>
          <ac:spMkLst>
            <pc:docMk/>
            <pc:sldMk cId="649355223" sldId="297"/>
            <ac:spMk id="4" creationId="{82F5EFE8-5511-69B8-506E-1275BC60BD4C}"/>
          </ac:spMkLst>
        </pc:spChg>
        <pc:spChg chg="add mod">
          <ac:chgData name="Fynn Kiley" userId="a95a626c-49b9-4a88-842f-cbe564836849" providerId="ADAL" clId="{9E182B2B-3FD2-42C7-9A77-D2B94FF78F30}" dt="2025-06-09T16:52:08.140" v="3427" actId="1076"/>
          <ac:spMkLst>
            <pc:docMk/>
            <pc:sldMk cId="649355223" sldId="297"/>
            <ac:spMk id="5" creationId="{DC76FC22-8D54-1027-0E17-C3351886D52A}"/>
          </ac:spMkLst>
        </pc:spChg>
        <pc:spChg chg="add mod">
          <ac:chgData name="Fynn Kiley" userId="a95a626c-49b9-4a88-842f-cbe564836849" providerId="ADAL" clId="{9E182B2B-3FD2-42C7-9A77-D2B94FF78F30}" dt="2025-06-09T16:52:08.140" v="3427" actId="1076"/>
          <ac:spMkLst>
            <pc:docMk/>
            <pc:sldMk cId="649355223" sldId="297"/>
            <ac:spMk id="6" creationId="{3F356110-5710-F6D5-B1C8-E069A7C70602}"/>
          </ac:spMkLst>
        </pc:spChg>
        <pc:spChg chg="add mod">
          <ac:chgData name="Fynn Kiley" userId="a95a626c-49b9-4a88-842f-cbe564836849" providerId="ADAL" clId="{9E182B2B-3FD2-42C7-9A77-D2B94FF78F30}" dt="2025-06-09T16:52:08.140" v="3427" actId="1076"/>
          <ac:spMkLst>
            <pc:docMk/>
            <pc:sldMk cId="649355223" sldId="297"/>
            <ac:spMk id="7" creationId="{8089DA7B-C1E4-79AB-1064-7FDBCCFD949E}"/>
          </ac:spMkLst>
        </pc:spChg>
        <pc:spChg chg="add mod">
          <ac:chgData name="Fynn Kiley" userId="a95a626c-49b9-4a88-842f-cbe564836849" providerId="ADAL" clId="{9E182B2B-3FD2-42C7-9A77-D2B94FF78F30}" dt="2025-06-09T16:52:08.140" v="3427" actId="1076"/>
          <ac:spMkLst>
            <pc:docMk/>
            <pc:sldMk cId="649355223" sldId="297"/>
            <ac:spMk id="8" creationId="{C0BBF7E9-2E1C-24C3-60B7-5E01B8B2359A}"/>
          </ac:spMkLst>
        </pc:spChg>
        <pc:spChg chg="add mod">
          <ac:chgData name="Fynn Kiley" userId="a95a626c-49b9-4a88-842f-cbe564836849" providerId="ADAL" clId="{9E182B2B-3FD2-42C7-9A77-D2B94FF78F30}" dt="2025-06-09T16:52:08.140" v="3427" actId="1076"/>
          <ac:spMkLst>
            <pc:docMk/>
            <pc:sldMk cId="649355223" sldId="297"/>
            <ac:spMk id="9" creationId="{86BC923B-06F5-7B20-8C38-84286CC0AE4D}"/>
          </ac:spMkLst>
        </pc:spChg>
        <pc:spChg chg="add mod">
          <ac:chgData name="Fynn Kiley" userId="a95a626c-49b9-4a88-842f-cbe564836849" providerId="ADAL" clId="{9E182B2B-3FD2-42C7-9A77-D2B94FF78F30}" dt="2025-06-09T16:52:08.140" v="3427" actId="1076"/>
          <ac:spMkLst>
            <pc:docMk/>
            <pc:sldMk cId="649355223" sldId="297"/>
            <ac:spMk id="10" creationId="{59DDFF3B-284A-AA29-E13C-30991C900E4B}"/>
          </ac:spMkLst>
        </pc:spChg>
      </pc:sldChg>
      <pc:sldMasterChg chg="delSldLayout">
        <pc:chgData name="Fynn Kiley" userId="a95a626c-49b9-4a88-842f-cbe564836849" providerId="ADAL" clId="{9E182B2B-3FD2-42C7-9A77-D2B94FF78F30}" dt="2025-06-09T15:21:30.922" v="6" actId="47"/>
        <pc:sldMasterMkLst>
          <pc:docMk/>
          <pc:sldMasterMk cId="446252797" sldId="2147483700"/>
        </pc:sldMasterMkLst>
        <pc:sldLayoutChg chg="del">
          <pc:chgData name="Fynn Kiley" userId="a95a626c-49b9-4a88-842f-cbe564836849" providerId="ADAL" clId="{9E182B2B-3FD2-42C7-9A77-D2B94FF78F30}" dt="2025-06-09T15:21:29.071" v="1" actId="47"/>
          <pc:sldLayoutMkLst>
            <pc:docMk/>
            <pc:sldMasterMk cId="446252797" sldId="2147483700"/>
            <pc:sldLayoutMk cId="347302934" sldId="2147483704"/>
          </pc:sldLayoutMkLst>
        </pc:sldLayoutChg>
        <pc:sldLayoutChg chg="del">
          <pc:chgData name="Fynn Kiley" userId="a95a626c-49b9-4a88-842f-cbe564836849" providerId="ADAL" clId="{9E182B2B-3FD2-42C7-9A77-D2B94FF78F30}" dt="2025-06-09T15:21:30.922" v="6" actId="47"/>
          <pc:sldLayoutMkLst>
            <pc:docMk/>
            <pc:sldMasterMk cId="446252797" sldId="2147483700"/>
            <pc:sldLayoutMk cId="3652233354" sldId="2147483714"/>
          </pc:sldLayoutMkLst>
        </pc:sldLayoutChg>
        <pc:sldLayoutChg chg="del">
          <pc:chgData name="Fynn Kiley" userId="a95a626c-49b9-4a88-842f-cbe564836849" providerId="ADAL" clId="{9E182B2B-3FD2-42C7-9A77-D2B94FF78F30}" dt="2025-06-09T15:21:29.974" v="4" actId="47"/>
          <pc:sldLayoutMkLst>
            <pc:docMk/>
            <pc:sldMasterMk cId="446252797" sldId="2147483700"/>
            <pc:sldLayoutMk cId="451958323" sldId="2147483715"/>
          </pc:sldLayoutMkLst>
        </pc:sldLayoutChg>
      </pc:sldMasterChg>
    </pc:docChg>
  </pc:docChgLst>
  <pc:docChgLst>
    <pc:chgData name="Fynn Kiley" userId="a95a626c-49b9-4a88-842f-cbe564836849" providerId="ADAL" clId="{2E2FB5C9-FB8D-4D5B-A390-92D7C10FDC1D}"/>
    <pc:docChg chg="custSel addSld modSld modMainMaster">
      <pc:chgData name="Fynn Kiley" userId="a95a626c-49b9-4a88-842f-cbe564836849" providerId="ADAL" clId="{2E2FB5C9-FB8D-4D5B-A390-92D7C10FDC1D}" dt="2025-06-03T10:45:57.245" v="79" actId="478"/>
      <pc:docMkLst>
        <pc:docMk/>
      </pc:docMkLst>
      <pc:sldChg chg="addSp delSp modSp new mod">
        <pc:chgData name="Fynn Kiley" userId="a95a626c-49b9-4a88-842f-cbe564836849" providerId="ADAL" clId="{2E2FB5C9-FB8D-4D5B-A390-92D7C10FDC1D}" dt="2025-06-03T10:45:57.245" v="79" actId="478"/>
        <pc:sldMkLst>
          <pc:docMk/>
          <pc:sldMk cId="207512951" sldId="273"/>
        </pc:sldMkLst>
      </pc:sldChg>
      <pc:sldMasterChg chg="modSldLayout">
        <pc:chgData name="Fynn Kiley" userId="a95a626c-49b9-4a88-842f-cbe564836849" providerId="ADAL" clId="{2E2FB5C9-FB8D-4D5B-A390-92D7C10FDC1D}" dt="2025-06-03T10:44:44.056" v="52" actId="12"/>
        <pc:sldMasterMkLst>
          <pc:docMk/>
          <pc:sldMasterMk cId="446252797" sldId="2147483700"/>
        </pc:sldMasterMkLst>
        <pc:sldLayoutChg chg="modSp mod">
          <pc:chgData name="Fynn Kiley" userId="a95a626c-49b9-4a88-842f-cbe564836849" providerId="ADAL" clId="{2E2FB5C9-FB8D-4D5B-A390-92D7C10FDC1D}" dt="2025-06-03T10:44:44.056" v="52" actId="12"/>
          <pc:sldLayoutMkLst>
            <pc:docMk/>
            <pc:sldMasterMk cId="446252797" sldId="2147483700"/>
            <pc:sldLayoutMk cId="739789877" sldId="2147483702"/>
          </pc:sldLayoutMkLst>
          <pc:spChg chg="mod">
            <ac:chgData name="Fynn Kiley" userId="a95a626c-49b9-4a88-842f-cbe564836849" providerId="ADAL" clId="{2E2FB5C9-FB8D-4D5B-A390-92D7C10FDC1D}" dt="2025-06-03T10:44:44.056" v="52" actId="12"/>
            <ac:spMkLst>
              <pc:docMk/>
              <pc:sldMasterMk cId="446252797" sldId="2147483700"/>
              <pc:sldLayoutMk cId="739789877" sldId="2147483702"/>
              <ac:spMk id="4" creationId="{760B7BF7-863F-75BD-C74E-816BAC14E105}"/>
            </ac:spMkLst>
          </pc:spChg>
        </pc:sldLayoutChg>
      </pc:sldMasterChg>
    </pc:docChg>
  </pc:docChgLst>
  <pc:docChgLst>
    <pc:chgData name="Fynn Kiley" userId="a95a626c-49b9-4a88-842f-cbe564836849" providerId="ADAL" clId="{AE621B0D-1FAC-41DC-9CD8-76C4307BA822}"/>
    <pc:docChg chg="modSld">
      <pc:chgData name="Fynn Kiley" userId="a95a626c-49b9-4a88-842f-cbe564836849" providerId="ADAL" clId="{AE621B0D-1FAC-41DC-9CD8-76C4307BA822}" dt="2025-07-01T17:48:05.102" v="0"/>
      <pc:docMkLst>
        <pc:docMk/>
      </pc:docMkLst>
      <pc:sldChg chg="modNotesTx">
        <pc:chgData name="Fynn Kiley" userId="a95a626c-49b9-4a88-842f-cbe564836849" providerId="ADAL" clId="{AE621B0D-1FAC-41DC-9CD8-76C4307BA822}" dt="2025-07-01T17:48:05.102" v="0"/>
        <pc:sldMkLst>
          <pc:docMk/>
          <pc:sldMk cId="701856915" sldId="26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D24507-C5B6-44E3-A8B3-0F3C6BEBE0BC}"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GB"/>
        </a:p>
      </dgm:t>
    </dgm:pt>
    <dgm:pt modelId="{FF14B57A-D2A1-4196-8FF6-5A527C624DAB}">
      <dgm:prSet custT="1"/>
      <dgm:spPr/>
      <dgm:t>
        <a:bodyPr/>
        <a:lstStyle/>
        <a:p>
          <a:r>
            <a:rPr lang="hr-HR" sz="2800" b="1" dirty="0"/>
            <a:t>Energy </a:t>
          </a:r>
          <a:r>
            <a:rPr lang="hr-HR" sz="2800" b="1" dirty="0" err="1"/>
            <a:t>consumer</a:t>
          </a:r>
          <a:r>
            <a:rPr lang="hr-HR" sz="2800" b="1" dirty="0"/>
            <a:t> </a:t>
          </a:r>
          <a:r>
            <a:rPr lang="hr-HR" sz="2800" b="1" dirty="0" err="1"/>
            <a:t>sector</a:t>
          </a:r>
          <a:endParaRPr lang="en-GB" sz="2800" b="1" dirty="0"/>
        </a:p>
      </dgm:t>
    </dgm:pt>
    <dgm:pt modelId="{E005E904-9742-4BEA-B341-3F2F8003C086}" type="parTrans" cxnId="{4E795E77-BDE7-4421-8F8C-698176BCB3A9}">
      <dgm:prSet/>
      <dgm:spPr/>
      <dgm:t>
        <a:bodyPr/>
        <a:lstStyle/>
        <a:p>
          <a:endParaRPr lang="en-GB"/>
        </a:p>
      </dgm:t>
    </dgm:pt>
    <dgm:pt modelId="{4642C8E0-1B85-454A-ABF9-5A3818665834}" type="sibTrans" cxnId="{4E795E77-BDE7-4421-8F8C-698176BCB3A9}">
      <dgm:prSet/>
      <dgm:spPr/>
      <dgm:t>
        <a:bodyPr/>
        <a:lstStyle/>
        <a:p>
          <a:endParaRPr lang="en-GB"/>
        </a:p>
      </dgm:t>
    </dgm:pt>
    <dgm:pt modelId="{0399B120-3350-4FC9-A43D-98FEB2A31667}">
      <dgm:prSet custT="1"/>
      <dgm:spPr/>
      <dgm:t>
        <a:bodyPr/>
        <a:lstStyle/>
        <a:p>
          <a:r>
            <a:rPr lang="hr-HR" sz="2800" b="1" dirty="0" err="1"/>
            <a:t>Economic</a:t>
          </a:r>
          <a:r>
            <a:rPr lang="hr-HR" sz="2800" b="1" dirty="0"/>
            <a:t> </a:t>
          </a:r>
          <a:r>
            <a:rPr lang="hr-HR" sz="2800" b="1" dirty="0" err="1"/>
            <a:t>sector</a:t>
          </a:r>
          <a:endParaRPr lang="hr-HR" sz="2800" b="1" dirty="0"/>
        </a:p>
        <a:p>
          <a:r>
            <a:rPr lang="hr-HR" sz="2800" b="1" dirty="0"/>
            <a:t>(GDP </a:t>
          </a:r>
          <a:r>
            <a:rPr lang="hr-HR" sz="2800" b="1" dirty="0" err="1"/>
            <a:t>structure</a:t>
          </a:r>
          <a:r>
            <a:rPr lang="hr-HR" sz="2800" b="1" dirty="0"/>
            <a:t>)</a:t>
          </a:r>
          <a:endParaRPr lang="en-GB" sz="2800" b="1" dirty="0"/>
        </a:p>
      </dgm:t>
    </dgm:pt>
    <dgm:pt modelId="{598743FB-C94C-46E0-BF40-F96FE383A917}" type="parTrans" cxnId="{0D04FAED-049D-48A4-BF1F-947A5F14A908}">
      <dgm:prSet/>
      <dgm:spPr/>
      <dgm:t>
        <a:bodyPr/>
        <a:lstStyle/>
        <a:p>
          <a:endParaRPr lang="en-GB"/>
        </a:p>
      </dgm:t>
    </dgm:pt>
    <dgm:pt modelId="{85B39D91-B214-499D-8C4E-EB954C6ACC76}" type="sibTrans" cxnId="{0D04FAED-049D-48A4-BF1F-947A5F14A908}">
      <dgm:prSet/>
      <dgm:spPr/>
      <dgm:t>
        <a:bodyPr/>
        <a:lstStyle/>
        <a:p>
          <a:endParaRPr lang="en-GB"/>
        </a:p>
      </dgm:t>
    </dgm:pt>
    <dgm:pt modelId="{65873F63-D6D0-470F-AE5C-7C75DB2A86C8}">
      <dgm:prSet/>
      <dgm:spPr/>
      <dgm:t>
        <a:bodyPr/>
        <a:lstStyle/>
        <a:p>
          <a:r>
            <a:rPr lang="hr-HR" dirty="0" err="1"/>
            <a:t>Industry</a:t>
          </a:r>
          <a:endParaRPr lang="en-GB" dirty="0"/>
        </a:p>
      </dgm:t>
    </dgm:pt>
    <dgm:pt modelId="{9F427EAB-4B12-42CA-B334-7981F3E8FE5F}" type="parTrans" cxnId="{28F76715-BE08-401F-90F0-72059702F45A}">
      <dgm:prSet/>
      <dgm:spPr/>
      <dgm:t>
        <a:bodyPr/>
        <a:lstStyle/>
        <a:p>
          <a:endParaRPr lang="en-GB"/>
        </a:p>
      </dgm:t>
    </dgm:pt>
    <dgm:pt modelId="{4E9B98E1-C7F1-47F4-8682-5724DD600980}" type="sibTrans" cxnId="{28F76715-BE08-401F-90F0-72059702F45A}">
      <dgm:prSet/>
      <dgm:spPr/>
      <dgm:t>
        <a:bodyPr/>
        <a:lstStyle/>
        <a:p>
          <a:endParaRPr lang="en-GB"/>
        </a:p>
      </dgm:t>
    </dgm:pt>
    <dgm:pt modelId="{FBC79BD9-404E-4E00-85F6-586FCD654D93}">
      <dgm:prSet/>
      <dgm:spPr/>
      <dgm:t>
        <a:bodyPr/>
        <a:lstStyle/>
        <a:p>
          <a:r>
            <a:rPr lang="hr-HR" dirty="0" err="1"/>
            <a:t>Agriculture</a:t>
          </a:r>
          <a:endParaRPr lang="en-GB" dirty="0"/>
        </a:p>
      </dgm:t>
    </dgm:pt>
    <dgm:pt modelId="{D74AFD52-ECCD-454E-8CC5-E9C9521029F0}" type="parTrans" cxnId="{8D94AD35-54F6-4636-A1BF-A6B2A545595D}">
      <dgm:prSet/>
      <dgm:spPr/>
      <dgm:t>
        <a:bodyPr/>
        <a:lstStyle/>
        <a:p>
          <a:endParaRPr lang="en-GB"/>
        </a:p>
      </dgm:t>
    </dgm:pt>
    <dgm:pt modelId="{EB2EE62C-DD2A-4F86-9808-D1A42F0429F2}" type="sibTrans" cxnId="{8D94AD35-54F6-4636-A1BF-A6B2A545595D}">
      <dgm:prSet/>
      <dgm:spPr/>
      <dgm:t>
        <a:bodyPr/>
        <a:lstStyle/>
        <a:p>
          <a:endParaRPr lang="en-GB"/>
        </a:p>
      </dgm:t>
    </dgm:pt>
    <dgm:pt modelId="{6A8F3F51-7032-4AD7-955D-2561206E73FD}">
      <dgm:prSet/>
      <dgm:spPr/>
      <dgm:t>
        <a:bodyPr/>
        <a:lstStyle/>
        <a:p>
          <a:r>
            <a:rPr lang="hr-HR" dirty="0"/>
            <a:t>Transport</a:t>
          </a:r>
          <a:endParaRPr lang="en-GB" dirty="0"/>
        </a:p>
      </dgm:t>
    </dgm:pt>
    <dgm:pt modelId="{4AF4F20E-D9E0-4153-A84E-8EFC2DC160DA}" type="parTrans" cxnId="{8AF44FAB-065F-448F-85B7-8E7275B891B4}">
      <dgm:prSet/>
      <dgm:spPr/>
      <dgm:t>
        <a:bodyPr/>
        <a:lstStyle/>
        <a:p>
          <a:endParaRPr lang="en-GB"/>
        </a:p>
      </dgm:t>
    </dgm:pt>
    <dgm:pt modelId="{E97C2BAB-04ED-48F5-9578-645E6F012EAE}" type="sibTrans" cxnId="{8AF44FAB-065F-448F-85B7-8E7275B891B4}">
      <dgm:prSet/>
      <dgm:spPr/>
      <dgm:t>
        <a:bodyPr/>
        <a:lstStyle/>
        <a:p>
          <a:endParaRPr lang="en-GB"/>
        </a:p>
      </dgm:t>
    </dgm:pt>
    <dgm:pt modelId="{4CBF3867-711D-4879-9F24-9D890DDC2F98}">
      <dgm:prSet/>
      <dgm:spPr/>
      <dgm:t>
        <a:bodyPr/>
        <a:lstStyle/>
        <a:p>
          <a:r>
            <a:rPr lang="hr-HR" dirty="0" err="1"/>
            <a:t>Household</a:t>
          </a:r>
          <a:endParaRPr lang="en-GB" dirty="0"/>
        </a:p>
      </dgm:t>
    </dgm:pt>
    <dgm:pt modelId="{F50A8587-06E1-4AAF-B430-1542AC4BA050}" type="parTrans" cxnId="{090D1ED4-09C6-468E-9927-C55DCC72EC6C}">
      <dgm:prSet/>
      <dgm:spPr/>
      <dgm:t>
        <a:bodyPr/>
        <a:lstStyle/>
        <a:p>
          <a:endParaRPr lang="en-GB"/>
        </a:p>
      </dgm:t>
    </dgm:pt>
    <dgm:pt modelId="{BAC3C776-EE9D-447C-B083-AE2611438002}" type="sibTrans" cxnId="{090D1ED4-09C6-468E-9927-C55DCC72EC6C}">
      <dgm:prSet/>
      <dgm:spPr/>
      <dgm:t>
        <a:bodyPr/>
        <a:lstStyle/>
        <a:p>
          <a:endParaRPr lang="en-GB"/>
        </a:p>
      </dgm:t>
    </dgm:pt>
    <dgm:pt modelId="{0A6EC911-3DE2-4419-AC5B-A10F4D9F6232}">
      <dgm:prSet/>
      <dgm:spPr/>
      <dgm:t>
        <a:bodyPr/>
        <a:lstStyle/>
        <a:p>
          <a:r>
            <a:rPr lang="hr-HR" dirty="0" err="1"/>
            <a:t>Services</a:t>
          </a:r>
          <a:endParaRPr lang="en-GB" dirty="0"/>
        </a:p>
      </dgm:t>
    </dgm:pt>
    <dgm:pt modelId="{F9AC9D67-8350-424B-99A3-52A7C12C91D7}" type="parTrans" cxnId="{7534E15F-09DC-40F3-B544-A5B05DEF387E}">
      <dgm:prSet/>
      <dgm:spPr/>
      <dgm:t>
        <a:bodyPr/>
        <a:lstStyle/>
        <a:p>
          <a:endParaRPr lang="en-GB"/>
        </a:p>
      </dgm:t>
    </dgm:pt>
    <dgm:pt modelId="{0FF2BE4D-A4C0-40B7-B8DB-C63B331EB717}" type="sibTrans" cxnId="{7534E15F-09DC-40F3-B544-A5B05DEF387E}">
      <dgm:prSet/>
      <dgm:spPr/>
      <dgm:t>
        <a:bodyPr/>
        <a:lstStyle/>
        <a:p>
          <a:endParaRPr lang="en-GB"/>
        </a:p>
      </dgm:t>
    </dgm:pt>
    <dgm:pt modelId="{70A22070-5DE5-474B-9524-5DE45442F173}">
      <dgm:prSet/>
      <dgm:spPr/>
      <dgm:t>
        <a:bodyPr/>
        <a:lstStyle/>
        <a:p>
          <a:r>
            <a:rPr lang="hr-HR" dirty="0" err="1"/>
            <a:t>Construction</a:t>
          </a:r>
          <a:r>
            <a:rPr lang="hr-HR" dirty="0"/>
            <a:t> </a:t>
          </a:r>
          <a:endParaRPr lang="en-GB" dirty="0"/>
        </a:p>
      </dgm:t>
    </dgm:pt>
    <dgm:pt modelId="{ABB359EF-F4DC-4D93-930B-309860D48725}" type="parTrans" cxnId="{B37670B9-3528-40C7-A774-4F1A3F47EC4B}">
      <dgm:prSet/>
      <dgm:spPr/>
      <dgm:t>
        <a:bodyPr/>
        <a:lstStyle/>
        <a:p>
          <a:endParaRPr lang="en-GB"/>
        </a:p>
      </dgm:t>
    </dgm:pt>
    <dgm:pt modelId="{834465D3-7B67-4B8D-9D60-3CA33A83ED17}" type="sibTrans" cxnId="{B37670B9-3528-40C7-A774-4F1A3F47EC4B}">
      <dgm:prSet/>
      <dgm:spPr/>
      <dgm:t>
        <a:bodyPr/>
        <a:lstStyle/>
        <a:p>
          <a:endParaRPr lang="en-GB"/>
        </a:p>
      </dgm:t>
    </dgm:pt>
    <dgm:pt modelId="{81027AF8-E133-4057-A8E7-A829DB04C26B}">
      <dgm:prSet/>
      <dgm:spPr/>
      <dgm:t>
        <a:bodyPr/>
        <a:lstStyle/>
        <a:p>
          <a:r>
            <a:rPr lang="hr-HR" dirty="0" err="1"/>
            <a:t>Mining</a:t>
          </a:r>
          <a:endParaRPr lang="en-GB" dirty="0"/>
        </a:p>
      </dgm:t>
    </dgm:pt>
    <dgm:pt modelId="{E03ED0E5-08FA-443E-8D3D-B6655AB85845}" type="parTrans" cxnId="{C7337223-A26E-4178-8E35-8AD230374E0C}">
      <dgm:prSet/>
      <dgm:spPr/>
      <dgm:t>
        <a:bodyPr/>
        <a:lstStyle/>
        <a:p>
          <a:endParaRPr lang="en-GB"/>
        </a:p>
      </dgm:t>
    </dgm:pt>
    <dgm:pt modelId="{2E395082-E5FC-4700-8D21-19B3EB33C176}" type="sibTrans" cxnId="{C7337223-A26E-4178-8E35-8AD230374E0C}">
      <dgm:prSet/>
      <dgm:spPr/>
      <dgm:t>
        <a:bodyPr/>
        <a:lstStyle/>
        <a:p>
          <a:endParaRPr lang="en-GB"/>
        </a:p>
      </dgm:t>
    </dgm:pt>
    <dgm:pt modelId="{903987C3-C2DC-4893-9202-AFE5EB024517}">
      <dgm:prSet/>
      <dgm:spPr/>
      <dgm:t>
        <a:bodyPr/>
        <a:lstStyle/>
        <a:p>
          <a:r>
            <a:rPr lang="hr-HR" dirty="0" err="1"/>
            <a:t>Manufacturing</a:t>
          </a:r>
          <a:endParaRPr lang="en-GB" dirty="0"/>
        </a:p>
      </dgm:t>
    </dgm:pt>
    <dgm:pt modelId="{D86C580F-8659-429A-9D64-C2BA6E0EEB7D}" type="parTrans" cxnId="{FA64F1CE-D257-4B2B-AB6B-931F9F2C4544}">
      <dgm:prSet/>
      <dgm:spPr/>
      <dgm:t>
        <a:bodyPr/>
        <a:lstStyle/>
        <a:p>
          <a:endParaRPr lang="en-GB"/>
        </a:p>
      </dgm:t>
    </dgm:pt>
    <dgm:pt modelId="{06A8B733-BE9B-425D-ADDE-AC0487DFF4E5}" type="sibTrans" cxnId="{FA64F1CE-D257-4B2B-AB6B-931F9F2C4544}">
      <dgm:prSet/>
      <dgm:spPr/>
      <dgm:t>
        <a:bodyPr/>
        <a:lstStyle/>
        <a:p>
          <a:endParaRPr lang="en-GB"/>
        </a:p>
      </dgm:t>
    </dgm:pt>
    <dgm:pt modelId="{5DAA29AF-30E0-48ED-9AD6-0E88883A1CE7}">
      <dgm:prSet/>
      <dgm:spPr/>
      <dgm:t>
        <a:bodyPr/>
        <a:lstStyle/>
        <a:p>
          <a:r>
            <a:rPr lang="hr-HR" dirty="0"/>
            <a:t>Service (</a:t>
          </a:r>
          <a:r>
            <a:rPr lang="hr-HR" dirty="0" err="1"/>
            <a:t>including</a:t>
          </a:r>
          <a:r>
            <a:rPr lang="hr-HR" dirty="0"/>
            <a:t> transport)</a:t>
          </a:r>
          <a:endParaRPr lang="en-GB" dirty="0"/>
        </a:p>
      </dgm:t>
    </dgm:pt>
    <dgm:pt modelId="{BA445EB5-1536-4E3A-9348-03B5A19EA52C}" type="parTrans" cxnId="{CED6BF1B-6AD1-4AA5-8F12-DE8F4A0EFBB3}">
      <dgm:prSet/>
      <dgm:spPr/>
      <dgm:t>
        <a:bodyPr/>
        <a:lstStyle/>
        <a:p>
          <a:endParaRPr lang="en-GB"/>
        </a:p>
      </dgm:t>
    </dgm:pt>
    <dgm:pt modelId="{97DB36E7-95F2-463B-BC6D-9AD0606FCF27}" type="sibTrans" cxnId="{CED6BF1B-6AD1-4AA5-8F12-DE8F4A0EFBB3}">
      <dgm:prSet/>
      <dgm:spPr/>
      <dgm:t>
        <a:bodyPr/>
        <a:lstStyle/>
        <a:p>
          <a:endParaRPr lang="en-GB"/>
        </a:p>
      </dgm:t>
    </dgm:pt>
    <dgm:pt modelId="{43B6E37A-C691-48B8-9D45-F7682E9B3F1B}">
      <dgm:prSet/>
      <dgm:spPr/>
      <dgm:t>
        <a:bodyPr/>
        <a:lstStyle/>
        <a:p>
          <a:r>
            <a:rPr lang="hr-HR" dirty="0"/>
            <a:t>Energy</a:t>
          </a:r>
          <a:endParaRPr lang="en-GB" dirty="0"/>
        </a:p>
      </dgm:t>
    </dgm:pt>
    <dgm:pt modelId="{6ADE91DD-8A79-424C-824E-FF9D0621E181}" type="parTrans" cxnId="{9E9E3C0A-6363-4AD2-8680-748BF1602ED5}">
      <dgm:prSet/>
      <dgm:spPr/>
      <dgm:t>
        <a:bodyPr/>
        <a:lstStyle/>
        <a:p>
          <a:endParaRPr lang="en-GB"/>
        </a:p>
      </dgm:t>
    </dgm:pt>
    <dgm:pt modelId="{F5FC6E5C-D300-4D8A-B793-110FB39AD7F6}" type="sibTrans" cxnId="{9E9E3C0A-6363-4AD2-8680-748BF1602ED5}">
      <dgm:prSet/>
      <dgm:spPr/>
      <dgm:t>
        <a:bodyPr/>
        <a:lstStyle/>
        <a:p>
          <a:endParaRPr lang="en-GB"/>
        </a:p>
      </dgm:t>
    </dgm:pt>
    <dgm:pt modelId="{56E8CFE5-49C1-4C6E-93FB-7A3299064710}" type="pres">
      <dgm:prSet presAssocID="{0AD24507-C5B6-44E3-A8B3-0F3C6BEBE0BC}" presName="theList" presStyleCnt="0">
        <dgm:presLayoutVars>
          <dgm:dir/>
          <dgm:animLvl val="lvl"/>
          <dgm:resizeHandles val="exact"/>
        </dgm:presLayoutVars>
      </dgm:prSet>
      <dgm:spPr/>
    </dgm:pt>
    <dgm:pt modelId="{6D3D640F-3892-4E0E-8677-0176F2D16E27}" type="pres">
      <dgm:prSet presAssocID="{FF14B57A-D2A1-4196-8FF6-5A527C624DAB}" presName="compNode" presStyleCnt="0"/>
      <dgm:spPr/>
    </dgm:pt>
    <dgm:pt modelId="{930B07C5-E2B8-4AC8-BE97-63229600B609}" type="pres">
      <dgm:prSet presAssocID="{FF14B57A-D2A1-4196-8FF6-5A527C624DAB}" presName="aNode" presStyleLbl="bgShp" presStyleIdx="0" presStyleCnt="2"/>
      <dgm:spPr/>
    </dgm:pt>
    <dgm:pt modelId="{B6D02493-8A66-4B33-9E55-711B978A9778}" type="pres">
      <dgm:prSet presAssocID="{FF14B57A-D2A1-4196-8FF6-5A527C624DAB}" presName="textNode" presStyleLbl="bgShp" presStyleIdx="0" presStyleCnt="2"/>
      <dgm:spPr/>
    </dgm:pt>
    <dgm:pt modelId="{DE525AE7-A443-4C75-8306-16DAB5E79523}" type="pres">
      <dgm:prSet presAssocID="{FF14B57A-D2A1-4196-8FF6-5A527C624DAB}" presName="compChildNode" presStyleCnt="0"/>
      <dgm:spPr/>
    </dgm:pt>
    <dgm:pt modelId="{C812CD58-21C6-40E9-9C42-52944509648E}" type="pres">
      <dgm:prSet presAssocID="{FF14B57A-D2A1-4196-8FF6-5A527C624DAB}" presName="theInnerList" presStyleCnt="0"/>
      <dgm:spPr/>
    </dgm:pt>
    <dgm:pt modelId="{E744245F-ADCA-48E3-9F04-9F052B9832E6}" type="pres">
      <dgm:prSet presAssocID="{65873F63-D6D0-470F-AE5C-7C75DB2A86C8}" presName="childNode" presStyleLbl="node1" presStyleIdx="0" presStyleCnt="10">
        <dgm:presLayoutVars>
          <dgm:bulletEnabled val="1"/>
        </dgm:presLayoutVars>
      </dgm:prSet>
      <dgm:spPr/>
    </dgm:pt>
    <dgm:pt modelId="{0F5BADB9-9CD4-49FA-A01A-42743DA18980}" type="pres">
      <dgm:prSet presAssocID="{65873F63-D6D0-470F-AE5C-7C75DB2A86C8}" presName="aSpace2" presStyleCnt="0"/>
      <dgm:spPr/>
    </dgm:pt>
    <dgm:pt modelId="{6804EDBB-0E7C-4FEB-8BE0-983123D69170}" type="pres">
      <dgm:prSet presAssocID="{6A8F3F51-7032-4AD7-955D-2561206E73FD}" presName="childNode" presStyleLbl="node1" presStyleIdx="1" presStyleCnt="10">
        <dgm:presLayoutVars>
          <dgm:bulletEnabled val="1"/>
        </dgm:presLayoutVars>
      </dgm:prSet>
      <dgm:spPr/>
    </dgm:pt>
    <dgm:pt modelId="{A070ABA6-A02B-4E8F-A35F-902656A935CD}" type="pres">
      <dgm:prSet presAssocID="{6A8F3F51-7032-4AD7-955D-2561206E73FD}" presName="aSpace2" presStyleCnt="0"/>
      <dgm:spPr/>
    </dgm:pt>
    <dgm:pt modelId="{DD2CD6E5-E9CA-44A7-A920-B297EEE302CA}" type="pres">
      <dgm:prSet presAssocID="{4CBF3867-711D-4879-9F24-9D890DDC2F98}" presName="childNode" presStyleLbl="node1" presStyleIdx="2" presStyleCnt="10">
        <dgm:presLayoutVars>
          <dgm:bulletEnabled val="1"/>
        </dgm:presLayoutVars>
      </dgm:prSet>
      <dgm:spPr/>
    </dgm:pt>
    <dgm:pt modelId="{B78BF91B-E5F8-4C88-8011-5CAF8B31BCC2}" type="pres">
      <dgm:prSet presAssocID="{4CBF3867-711D-4879-9F24-9D890DDC2F98}" presName="aSpace2" presStyleCnt="0"/>
      <dgm:spPr/>
    </dgm:pt>
    <dgm:pt modelId="{F6A0FE24-5043-4EB5-97EE-348144B76C60}" type="pres">
      <dgm:prSet presAssocID="{0A6EC911-3DE2-4419-AC5B-A10F4D9F6232}" presName="childNode" presStyleLbl="node1" presStyleIdx="3" presStyleCnt="10">
        <dgm:presLayoutVars>
          <dgm:bulletEnabled val="1"/>
        </dgm:presLayoutVars>
      </dgm:prSet>
      <dgm:spPr/>
    </dgm:pt>
    <dgm:pt modelId="{5C1EDE41-4650-4AD3-A106-6B69E9F2DF34}" type="pres">
      <dgm:prSet presAssocID="{FF14B57A-D2A1-4196-8FF6-5A527C624DAB}" presName="aSpace" presStyleCnt="0"/>
      <dgm:spPr/>
    </dgm:pt>
    <dgm:pt modelId="{0D78770C-6889-4419-87FC-88ABD0F8C6A8}" type="pres">
      <dgm:prSet presAssocID="{0399B120-3350-4FC9-A43D-98FEB2A31667}" presName="compNode" presStyleCnt="0"/>
      <dgm:spPr/>
    </dgm:pt>
    <dgm:pt modelId="{1A37EB11-FAA6-4254-BE9D-AC48478226CD}" type="pres">
      <dgm:prSet presAssocID="{0399B120-3350-4FC9-A43D-98FEB2A31667}" presName="aNode" presStyleLbl="bgShp" presStyleIdx="1" presStyleCnt="2"/>
      <dgm:spPr/>
    </dgm:pt>
    <dgm:pt modelId="{9746F6C7-95D8-4EE3-A8AA-FF5F4842D173}" type="pres">
      <dgm:prSet presAssocID="{0399B120-3350-4FC9-A43D-98FEB2A31667}" presName="textNode" presStyleLbl="bgShp" presStyleIdx="1" presStyleCnt="2"/>
      <dgm:spPr/>
    </dgm:pt>
    <dgm:pt modelId="{87E97DDA-2985-4DF7-9439-AA00F9186226}" type="pres">
      <dgm:prSet presAssocID="{0399B120-3350-4FC9-A43D-98FEB2A31667}" presName="compChildNode" presStyleCnt="0"/>
      <dgm:spPr/>
    </dgm:pt>
    <dgm:pt modelId="{18FF77DB-379F-41DA-87CF-783FBF32F93A}" type="pres">
      <dgm:prSet presAssocID="{0399B120-3350-4FC9-A43D-98FEB2A31667}" presName="theInnerList" presStyleCnt="0"/>
      <dgm:spPr/>
    </dgm:pt>
    <dgm:pt modelId="{24E9A321-15D6-4DAB-8260-B81AD03D670E}" type="pres">
      <dgm:prSet presAssocID="{FBC79BD9-404E-4E00-85F6-586FCD654D93}" presName="childNode" presStyleLbl="node1" presStyleIdx="4" presStyleCnt="10">
        <dgm:presLayoutVars>
          <dgm:bulletEnabled val="1"/>
        </dgm:presLayoutVars>
      </dgm:prSet>
      <dgm:spPr/>
    </dgm:pt>
    <dgm:pt modelId="{8FAFBADF-6ACB-4DF2-AFEF-2883DF3170C3}" type="pres">
      <dgm:prSet presAssocID="{FBC79BD9-404E-4E00-85F6-586FCD654D93}" presName="aSpace2" presStyleCnt="0"/>
      <dgm:spPr/>
    </dgm:pt>
    <dgm:pt modelId="{8241695D-916A-480C-AECC-D133A03C1CEB}" type="pres">
      <dgm:prSet presAssocID="{70A22070-5DE5-474B-9524-5DE45442F173}" presName="childNode" presStyleLbl="node1" presStyleIdx="5" presStyleCnt="10">
        <dgm:presLayoutVars>
          <dgm:bulletEnabled val="1"/>
        </dgm:presLayoutVars>
      </dgm:prSet>
      <dgm:spPr/>
    </dgm:pt>
    <dgm:pt modelId="{5FEB9FDC-9734-4A40-BDFB-DAAA6904B83E}" type="pres">
      <dgm:prSet presAssocID="{70A22070-5DE5-474B-9524-5DE45442F173}" presName="aSpace2" presStyleCnt="0"/>
      <dgm:spPr/>
    </dgm:pt>
    <dgm:pt modelId="{851A9689-C3A5-4900-A0A0-009CD69D7D3A}" type="pres">
      <dgm:prSet presAssocID="{81027AF8-E133-4057-A8E7-A829DB04C26B}" presName="childNode" presStyleLbl="node1" presStyleIdx="6" presStyleCnt="10">
        <dgm:presLayoutVars>
          <dgm:bulletEnabled val="1"/>
        </dgm:presLayoutVars>
      </dgm:prSet>
      <dgm:spPr/>
    </dgm:pt>
    <dgm:pt modelId="{48C80B9C-C184-49B7-9C12-66FCDCAB7BC3}" type="pres">
      <dgm:prSet presAssocID="{81027AF8-E133-4057-A8E7-A829DB04C26B}" presName="aSpace2" presStyleCnt="0"/>
      <dgm:spPr/>
    </dgm:pt>
    <dgm:pt modelId="{77078D44-05A5-4541-B2A7-24A3FCC00C23}" type="pres">
      <dgm:prSet presAssocID="{903987C3-C2DC-4893-9202-AFE5EB024517}" presName="childNode" presStyleLbl="node1" presStyleIdx="7" presStyleCnt="10">
        <dgm:presLayoutVars>
          <dgm:bulletEnabled val="1"/>
        </dgm:presLayoutVars>
      </dgm:prSet>
      <dgm:spPr/>
    </dgm:pt>
    <dgm:pt modelId="{C98DC50F-C5A3-49AD-AEC7-D7DDC5383F24}" type="pres">
      <dgm:prSet presAssocID="{903987C3-C2DC-4893-9202-AFE5EB024517}" presName="aSpace2" presStyleCnt="0"/>
      <dgm:spPr/>
    </dgm:pt>
    <dgm:pt modelId="{1F2C93AE-047E-4826-AA91-D253CFD1090B}" type="pres">
      <dgm:prSet presAssocID="{5DAA29AF-30E0-48ED-9AD6-0E88883A1CE7}" presName="childNode" presStyleLbl="node1" presStyleIdx="8" presStyleCnt="10">
        <dgm:presLayoutVars>
          <dgm:bulletEnabled val="1"/>
        </dgm:presLayoutVars>
      </dgm:prSet>
      <dgm:spPr/>
    </dgm:pt>
    <dgm:pt modelId="{11457C48-05D7-4EF9-9E22-3174B7DE4BCD}" type="pres">
      <dgm:prSet presAssocID="{5DAA29AF-30E0-48ED-9AD6-0E88883A1CE7}" presName="aSpace2" presStyleCnt="0"/>
      <dgm:spPr/>
    </dgm:pt>
    <dgm:pt modelId="{C6EE5343-F3D5-4085-AFF3-C25129B23EA5}" type="pres">
      <dgm:prSet presAssocID="{43B6E37A-C691-48B8-9D45-F7682E9B3F1B}" presName="childNode" presStyleLbl="node1" presStyleIdx="9" presStyleCnt="10">
        <dgm:presLayoutVars>
          <dgm:bulletEnabled val="1"/>
        </dgm:presLayoutVars>
      </dgm:prSet>
      <dgm:spPr/>
    </dgm:pt>
  </dgm:ptLst>
  <dgm:cxnLst>
    <dgm:cxn modelId="{C7F84D04-4482-45E5-847D-7B0550A803E2}" type="presOf" srcId="{0399B120-3350-4FC9-A43D-98FEB2A31667}" destId="{1A37EB11-FAA6-4254-BE9D-AC48478226CD}" srcOrd="0" destOrd="0" presId="urn:microsoft.com/office/officeart/2005/8/layout/lProcess2"/>
    <dgm:cxn modelId="{4277EB04-208C-434B-B75E-9DB249D5E758}" type="presOf" srcId="{0A6EC911-3DE2-4419-AC5B-A10F4D9F6232}" destId="{F6A0FE24-5043-4EB5-97EE-348144B76C60}" srcOrd="0" destOrd="0" presId="urn:microsoft.com/office/officeart/2005/8/layout/lProcess2"/>
    <dgm:cxn modelId="{9E9E3C0A-6363-4AD2-8680-748BF1602ED5}" srcId="{0399B120-3350-4FC9-A43D-98FEB2A31667}" destId="{43B6E37A-C691-48B8-9D45-F7682E9B3F1B}" srcOrd="5" destOrd="0" parTransId="{6ADE91DD-8A79-424C-824E-FF9D0621E181}" sibTransId="{F5FC6E5C-D300-4D8A-B793-110FB39AD7F6}"/>
    <dgm:cxn modelId="{28F76715-BE08-401F-90F0-72059702F45A}" srcId="{FF14B57A-D2A1-4196-8FF6-5A527C624DAB}" destId="{65873F63-D6D0-470F-AE5C-7C75DB2A86C8}" srcOrd="0" destOrd="0" parTransId="{9F427EAB-4B12-42CA-B334-7981F3E8FE5F}" sibTransId="{4E9B98E1-C7F1-47F4-8682-5724DD600980}"/>
    <dgm:cxn modelId="{CED6BF1B-6AD1-4AA5-8F12-DE8F4A0EFBB3}" srcId="{0399B120-3350-4FC9-A43D-98FEB2A31667}" destId="{5DAA29AF-30E0-48ED-9AD6-0E88883A1CE7}" srcOrd="4" destOrd="0" parTransId="{BA445EB5-1536-4E3A-9348-03B5A19EA52C}" sibTransId="{97DB36E7-95F2-463B-BC6D-9AD0606FCF27}"/>
    <dgm:cxn modelId="{F075641E-CD57-4975-B6C5-8E56D7925AA1}" type="presOf" srcId="{FBC79BD9-404E-4E00-85F6-586FCD654D93}" destId="{24E9A321-15D6-4DAB-8260-B81AD03D670E}" srcOrd="0" destOrd="0" presId="urn:microsoft.com/office/officeart/2005/8/layout/lProcess2"/>
    <dgm:cxn modelId="{C7337223-A26E-4178-8E35-8AD230374E0C}" srcId="{0399B120-3350-4FC9-A43D-98FEB2A31667}" destId="{81027AF8-E133-4057-A8E7-A829DB04C26B}" srcOrd="2" destOrd="0" parTransId="{E03ED0E5-08FA-443E-8D3D-B6655AB85845}" sibTransId="{2E395082-E5FC-4700-8D21-19B3EB33C176}"/>
    <dgm:cxn modelId="{FEFA5624-4A1B-4169-9AA8-A3DAE092D050}" type="presOf" srcId="{FF14B57A-D2A1-4196-8FF6-5A527C624DAB}" destId="{930B07C5-E2B8-4AC8-BE97-63229600B609}" srcOrd="0" destOrd="0" presId="urn:microsoft.com/office/officeart/2005/8/layout/lProcess2"/>
    <dgm:cxn modelId="{E8023829-D743-4E96-9384-A3BA3EF01C9E}" type="presOf" srcId="{6A8F3F51-7032-4AD7-955D-2561206E73FD}" destId="{6804EDBB-0E7C-4FEB-8BE0-983123D69170}" srcOrd="0" destOrd="0" presId="urn:microsoft.com/office/officeart/2005/8/layout/lProcess2"/>
    <dgm:cxn modelId="{CB784631-028F-4954-9BFE-D954DDE3965C}" type="presOf" srcId="{0399B120-3350-4FC9-A43D-98FEB2A31667}" destId="{9746F6C7-95D8-4EE3-A8AA-FF5F4842D173}" srcOrd="1" destOrd="0" presId="urn:microsoft.com/office/officeart/2005/8/layout/lProcess2"/>
    <dgm:cxn modelId="{8D94AD35-54F6-4636-A1BF-A6B2A545595D}" srcId="{0399B120-3350-4FC9-A43D-98FEB2A31667}" destId="{FBC79BD9-404E-4E00-85F6-586FCD654D93}" srcOrd="0" destOrd="0" parTransId="{D74AFD52-ECCD-454E-8CC5-E9C9521029F0}" sibTransId="{EB2EE62C-DD2A-4F86-9808-D1A42F0429F2}"/>
    <dgm:cxn modelId="{7534E15F-09DC-40F3-B544-A5B05DEF387E}" srcId="{FF14B57A-D2A1-4196-8FF6-5A527C624DAB}" destId="{0A6EC911-3DE2-4419-AC5B-A10F4D9F6232}" srcOrd="3" destOrd="0" parTransId="{F9AC9D67-8350-424B-99A3-52A7C12C91D7}" sibTransId="{0FF2BE4D-A4C0-40B7-B8DB-C63B331EB717}"/>
    <dgm:cxn modelId="{E26B0C71-C810-4607-9685-B274F6691819}" type="presOf" srcId="{0AD24507-C5B6-44E3-A8B3-0F3C6BEBE0BC}" destId="{56E8CFE5-49C1-4C6E-93FB-7A3299064710}" srcOrd="0" destOrd="0" presId="urn:microsoft.com/office/officeart/2005/8/layout/lProcess2"/>
    <dgm:cxn modelId="{C382A453-D58F-46F9-B1AF-25E2B50615CF}" type="presOf" srcId="{FF14B57A-D2A1-4196-8FF6-5A527C624DAB}" destId="{B6D02493-8A66-4B33-9E55-711B978A9778}" srcOrd="1" destOrd="0" presId="urn:microsoft.com/office/officeart/2005/8/layout/lProcess2"/>
    <dgm:cxn modelId="{4E795E77-BDE7-4421-8F8C-698176BCB3A9}" srcId="{0AD24507-C5B6-44E3-A8B3-0F3C6BEBE0BC}" destId="{FF14B57A-D2A1-4196-8FF6-5A527C624DAB}" srcOrd="0" destOrd="0" parTransId="{E005E904-9742-4BEA-B341-3F2F8003C086}" sibTransId="{4642C8E0-1B85-454A-ABF9-5A3818665834}"/>
    <dgm:cxn modelId="{88FE4882-64A2-4F54-B32B-F0B9796B544F}" type="presOf" srcId="{4CBF3867-711D-4879-9F24-9D890DDC2F98}" destId="{DD2CD6E5-E9CA-44A7-A920-B297EEE302CA}" srcOrd="0" destOrd="0" presId="urn:microsoft.com/office/officeart/2005/8/layout/lProcess2"/>
    <dgm:cxn modelId="{FA95C298-3BD6-4164-96C4-E889F849063A}" type="presOf" srcId="{43B6E37A-C691-48B8-9D45-F7682E9B3F1B}" destId="{C6EE5343-F3D5-4085-AFF3-C25129B23EA5}" srcOrd="0" destOrd="0" presId="urn:microsoft.com/office/officeart/2005/8/layout/lProcess2"/>
    <dgm:cxn modelId="{247A859F-C37F-44F9-8F89-230E9D6EC255}" type="presOf" srcId="{65873F63-D6D0-470F-AE5C-7C75DB2A86C8}" destId="{E744245F-ADCA-48E3-9F04-9F052B9832E6}" srcOrd="0" destOrd="0" presId="urn:microsoft.com/office/officeart/2005/8/layout/lProcess2"/>
    <dgm:cxn modelId="{8AF44FAB-065F-448F-85B7-8E7275B891B4}" srcId="{FF14B57A-D2A1-4196-8FF6-5A527C624DAB}" destId="{6A8F3F51-7032-4AD7-955D-2561206E73FD}" srcOrd="1" destOrd="0" parTransId="{4AF4F20E-D9E0-4153-A84E-8EFC2DC160DA}" sibTransId="{E97C2BAB-04ED-48F5-9578-645E6F012EAE}"/>
    <dgm:cxn modelId="{B37670B9-3528-40C7-A774-4F1A3F47EC4B}" srcId="{0399B120-3350-4FC9-A43D-98FEB2A31667}" destId="{70A22070-5DE5-474B-9524-5DE45442F173}" srcOrd="1" destOrd="0" parTransId="{ABB359EF-F4DC-4D93-930B-309860D48725}" sibTransId="{834465D3-7B67-4B8D-9D60-3CA33A83ED17}"/>
    <dgm:cxn modelId="{B43E1FC6-DDDF-48AD-B979-26798D7A232C}" type="presOf" srcId="{81027AF8-E133-4057-A8E7-A829DB04C26B}" destId="{851A9689-C3A5-4900-A0A0-009CD69D7D3A}" srcOrd="0" destOrd="0" presId="urn:microsoft.com/office/officeart/2005/8/layout/lProcess2"/>
    <dgm:cxn modelId="{FA64F1CE-D257-4B2B-AB6B-931F9F2C4544}" srcId="{0399B120-3350-4FC9-A43D-98FEB2A31667}" destId="{903987C3-C2DC-4893-9202-AFE5EB024517}" srcOrd="3" destOrd="0" parTransId="{D86C580F-8659-429A-9D64-C2BA6E0EEB7D}" sibTransId="{06A8B733-BE9B-425D-ADDE-AC0487DFF4E5}"/>
    <dgm:cxn modelId="{090D1ED4-09C6-468E-9927-C55DCC72EC6C}" srcId="{FF14B57A-D2A1-4196-8FF6-5A527C624DAB}" destId="{4CBF3867-711D-4879-9F24-9D890DDC2F98}" srcOrd="2" destOrd="0" parTransId="{F50A8587-06E1-4AAF-B430-1542AC4BA050}" sibTransId="{BAC3C776-EE9D-447C-B083-AE2611438002}"/>
    <dgm:cxn modelId="{4C2F26D9-AD12-4C3E-A7E2-0E7ED3BFC747}" type="presOf" srcId="{70A22070-5DE5-474B-9524-5DE45442F173}" destId="{8241695D-916A-480C-AECC-D133A03C1CEB}" srcOrd="0" destOrd="0" presId="urn:microsoft.com/office/officeart/2005/8/layout/lProcess2"/>
    <dgm:cxn modelId="{BEB361E0-8A85-414D-9E0C-2CB62A55DD5B}" type="presOf" srcId="{903987C3-C2DC-4893-9202-AFE5EB024517}" destId="{77078D44-05A5-4541-B2A7-24A3FCC00C23}" srcOrd="0" destOrd="0" presId="urn:microsoft.com/office/officeart/2005/8/layout/lProcess2"/>
    <dgm:cxn modelId="{F486DAE4-DDD0-4384-8CDF-2EB096C2CE87}" type="presOf" srcId="{5DAA29AF-30E0-48ED-9AD6-0E88883A1CE7}" destId="{1F2C93AE-047E-4826-AA91-D253CFD1090B}" srcOrd="0" destOrd="0" presId="urn:microsoft.com/office/officeart/2005/8/layout/lProcess2"/>
    <dgm:cxn modelId="{0D04FAED-049D-48A4-BF1F-947A5F14A908}" srcId="{0AD24507-C5B6-44E3-A8B3-0F3C6BEBE0BC}" destId="{0399B120-3350-4FC9-A43D-98FEB2A31667}" srcOrd="1" destOrd="0" parTransId="{598743FB-C94C-46E0-BF40-F96FE383A917}" sibTransId="{85B39D91-B214-499D-8C4E-EB954C6ACC76}"/>
    <dgm:cxn modelId="{CF070893-6835-4703-B1F3-530C4A6817C6}" type="presParOf" srcId="{56E8CFE5-49C1-4C6E-93FB-7A3299064710}" destId="{6D3D640F-3892-4E0E-8677-0176F2D16E27}" srcOrd="0" destOrd="0" presId="urn:microsoft.com/office/officeart/2005/8/layout/lProcess2"/>
    <dgm:cxn modelId="{930DD0C8-4E93-42F1-BF00-6B0372CE740B}" type="presParOf" srcId="{6D3D640F-3892-4E0E-8677-0176F2D16E27}" destId="{930B07C5-E2B8-4AC8-BE97-63229600B609}" srcOrd="0" destOrd="0" presId="urn:microsoft.com/office/officeart/2005/8/layout/lProcess2"/>
    <dgm:cxn modelId="{AAFF4B9D-D4D9-4CFD-AB95-FAF22A8B93F4}" type="presParOf" srcId="{6D3D640F-3892-4E0E-8677-0176F2D16E27}" destId="{B6D02493-8A66-4B33-9E55-711B978A9778}" srcOrd="1" destOrd="0" presId="urn:microsoft.com/office/officeart/2005/8/layout/lProcess2"/>
    <dgm:cxn modelId="{7072DD20-DEA6-4465-9E33-D708475ADE64}" type="presParOf" srcId="{6D3D640F-3892-4E0E-8677-0176F2D16E27}" destId="{DE525AE7-A443-4C75-8306-16DAB5E79523}" srcOrd="2" destOrd="0" presId="urn:microsoft.com/office/officeart/2005/8/layout/lProcess2"/>
    <dgm:cxn modelId="{FA436A4C-FBC4-4408-9FF3-A4A80AED2F80}" type="presParOf" srcId="{DE525AE7-A443-4C75-8306-16DAB5E79523}" destId="{C812CD58-21C6-40E9-9C42-52944509648E}" srcOrd="0" destOrd="0" presId="urn:microsoft.com/office/officeart/2005/8/layout/lProcess2"/>
    <dgm:cxn modelId="{5AAE80F2-9D71-44AB-B31D-5FF79216D901}" type="presParOf" srcId="{C812CD58-21C6-40E9-9C42-52944509648E}" destId="{E744245F-ADCA-48E3-9F04-9F052B9832E6}" srcOrd="0" destOrd="0" presId="urn:microsoft.com/office/officeart/2005/8/layout/lProcess2"/>
    <dgm:cxn modelId="{23A23B4D-7209-4C10-B9F2-230241CDA762}" type="presParOf" srcId="{C812CD58-21C6-40E9-9C42-52944509648E}" destId="{0F5BADB9-9CD4-49FA-A01A-42743DA18980}" srcOrd="1" destOrd="0" presId="urn:microsoft.com/office/officeart/2005/8/layout/lProcess2"/>
    <dgm:cxn modelId="{DEB93B8B-3400-40A6-876A-FA8841908849}" type="presParOf" srcId="{C812CD58-21C6-40E9-9C42-52944509648E}" destId="{6804EDBB-0E7C-4FEB-8BE0-983123D69170}" srcOrd="2" destOrd="0" presId="urn:microsoft.com/office/officeart/2005/8/layout/lProcess2"/>
    <dgm:cxn modelId="{F3FB79EE-C523-4639-8B08-F7B912F14E53}" type="presParOf" srcId="{C812CD58-21C6-40E9-9C42-52944509648E}" destId="{A070ABA6-A02B-4E8F-A35F-902656A935CD}" srcOrd="3" destOrd="0" presId="urn:microsoft.com/office/officeart/2005/8/layout/lProcess2"/>
    <dgm:cxn modelId="{375570BA-161D-495B-9FE5-86BE9251E0C0}" type="presParOf" srcId="{C812CD58-21C6-40E9-9C42-52944509648E}" destId="{DD2CD6E5-E9CA-44A7-A920-B297EEE302CA}" srcOrd="4" destOrd="0" presId="urn:microsoft.com/office/officeart/2005/8/layout/lProcess2"/>
    <dgm:cxn modelId="{F94FFB5A-2BF1-4657-A75A-538B46B517C3}" type="presParOf" srcId="{C812CD58-21C6-40E9-9C42-52944509648E}" destId="{B78BF91B-E5F8-4C88-8011-5CAF8B31BCC2}" srcOrd="5" destOrd="0" presId="urn:microsoft.com/office/officeart/2005/8/layout/lProcess2"/>
    <dgm:cxn modelId="{85E1EE8A-10C5-4651-AE53-B96E53B0A8EA}" type="presParOf" srcId="{C812CD58-21C6-40E9-9C42-52944509648E}" destId="{F6A0FE24-5043-4EB5-97EE-348144B76C60}" srcOrd="6" destOrd="0" presId="urn:microsoft.com/office/officeart/2005/8/layout/lProcess2"/>
    <dgm:cxn modelId="{B0A977DB-9663-479B-AFC5-175E476B31CC}" type="presParOf" srcId="{56E8CFE5-49C1-4C6E-93FB-7A3299064710}" destId="{5C1EDE41-4650-4AD3-A106-6B69E9F2DF34}" srcOrd="1" destOrd="0" presId="urn:microsoft.com/office/officeart/2005/8/layout/lProcess2"/>
    <dgm:cxn modelId="{8395E067-8D57-479F-A860-78D322CF5ECA}" type="presParOf" srcId="{56E8CFE5-49C1-4C6E-93FB-7A3299064710}" destId="{0D78770C-6889-4419-87FC-88ABD0F8C6A8}" srcOrd="2" destOrd="0" presId="urn:microsoft.com/office/officeart/2005/8/layout/lProcess2"/>
    <dgm:cxn modelId="{A7467C49-C5EB-430A-B910-746067B9862A}" type="presParOf" srcId="{0D78770C-6889-4419-87FC-88ABD0F8C6A8}" destId="{1A37EB11-FAA6-4254-BE9D-AC48478226CD}" srcOrd="0" destOrd="0" presId="urn:microsoft.com/office/officeart/2005/8/layout/lProcess2"/>
    <dgm:cxn modelId="{EEE03E8C-AF98-4C22-AD06-B00D339D7F45}" type="presParOf" srcId="{0D78770C-6889-4419-87FC-88ABD0F8C6A8}" destId="{9746F6C7-95D8-4EE3-A8AA-FF5F4842D173}" srcOrd="1" destOrd="0" presId="urn:microsoft.com/office/officeart/2005/8/layout/lProcess2"/>
    <dgm:cxn modelId="{48D1818B-51D7-48A7-B85C-FAC719330771}" type="presParOf" srcId="{0D78770C-6889-4419-87FC-88ABD0F8C6A8}" destId="{87E97DDA-2985-4DF7-9439-AA00F9186226}" srcOrd="2" destOrd="0" presId="urn:microsoft.com/office/officeart/2005/8/layout/lProcess2"/>
    <dgm:cxn modelId="{36257D38-58D9-4EC3-9E21-7DAE3B652636}" type="presParOf" srcId="{87E97DDA-2985-4DF7-9439-AA00F9186226}" destId="{18FF77DB-379F-41DA-87CF-783FBF32F93A}" srcOrd="0" destOrd="0" presId="urn:microsoft.com/office/officeart/2005/8/layout/lProcess2"/>
    <dgm:cxn modelId="{CD00436D-AF84-438D-BB61-104CF0CA5DEC}" type="presParOf" srcId="{18FF77DB-379F-41DA-87CF-783FBF32F93A}" destId="{24E9A321-15D6-4DAB-8260-B81AD03D670E}" srcOrd="0" destOrd="0" presId="urn:microsoft.com/office/officeart/2005/8/layout/lProcess2"/>
    <dgm:cxn modelId="{C14D1F56-9A4B-479A-B07B-9CE4B256D3B7}" type="presParOf" srcId="{18FF77DB-379F-41DA-87CF-783FBF32F93A}" destId="{8FAFBADF-6ACB-4DF2-AFEF-2883DF3170C3}" srcOrd="1" destOrd="0" presId="urn:microsoft.com/office/officeart/2005/8/layout/lProcess2"/>
    <dgm:cxn modelId="{77542987-F2CC-4FA2-B0BB-A7C9F5CD1896}" type="presParOf" srcId="{18FF77DB-379F-41DA-87CF-783FBF32F93A}" destId="{8241695D-916A-480C-AECC-D133A03C1CEB}" srcOrd="2" destOrd="0" presId="urn:microsoft.com/office/officeart/2005/8/layout/lProcess2"/>
    <dgm:cxn modelId="{4BA10FE5-4862-4D11-8840-0F711AF4174D}" type="presParOf" srcId="{18FF77DB-379F-41DA-87CF-783FBF32F93A}" destId="{5FEB9FDC-9734-4A40-BDFB-DAAA6904B83E}" srcOrd="3" destOrd="0" presId="urn:microsoft.com/office/officeart/2005/8/layout/lProcess2"/>
    <dgm:cxn modelId="{9011FE75-54BD-488E-AC60-9418926FBA0E}" type="presParOf" srcId="{18FF77DB-379F-41DA-87CF-783FBF32F93A}" destId="{851A9689-C3A5-4900-A0A0-009CD69D7D3A}" srcOrd="4" destOrd="0" presId="urn:microsoft.com/office/officeart/2005/8/layout/lProcess2"/>
    <dgm:cxn modelId="{3B7434E1-3BA8-4623-8F19-326AEA188AF1}" type="presParOf" srcId="{18FF77DB-379F-41DA-87CF-783FBF32F93A}" destId="{48C80B9C-C184-49B7-9C12-66FCDCAB7BC3}" srcOrd="5" destOrd="0" presId="urn:microsoft.com/office/officeart/2005/8/layout/lProcess2"/>
    <dgm:cxn modelId="{94DD2D62-09AD-46C9-8C3D-D9EFF18B52E7}" type="presParOf" srcId="{18FF77DB-379F-41DA-87CF-783FBF32F93A}" destId="{77078D44-05A5-4541-B2A7-24A3FCC00C23}" srcOrd="6" destOrd="0" presId="urn:microsoft.com/office/officeart/2005/8/layout/lProcess2"/>
    <dgm:cxn modelId="{F4EE9B0E-E53B-4180-8F34-A7415D8DE772}" type="presParOf" srcId="{18FF77DB-379F-41DA-87CF-783FBF32F93A}" destId="{C98DC50F-C5A3-49AD-AEC7-D7DDC5383F24}" srcOrd="7" destOrd="0" presId="urn:microsoft.com/office/officeart/2005/8/layout/lProcess2"/>
    <dgm:cxn modelId="{152EDB36-2C8F-49C8-99C9-B64CA461DAC8}" type="presParOf" srcId="{18FF77DB-379F-41DA-87CF-783FBF32F93A}" destId="{1F2C93AE-047E-4826-AA91-D253CFD1090B}" srcOrd="8" destOrd="0" presId="urn:microsoft.com/office/officeart/2005/8/layout/lProcess2"/>
    <dgm:cxn modelId="{3E1B96F1-FCC2-4C55-B18C-97B3B791C738}" type="presParOf" srcId="{18FF77DB-379F-41DA-87CF-783FBF32F93A}" destId="{11457C48-05D7-4EF9-9E22-3174B7DE4BCD}" srcOrd="9" destOrd="0" presId="urn:microsoft.com/office/officeart/2005/8/layout/lProcess2"/>
    <dgm:cxn modelId="{8B08D2FA-7982-429A-A590-FE31AA887387}" type="presParOf" srcId="{18FF77DB-379F-41DA-87CF-783FBF32F93A}" destId="{C6EE5343-F3D5-4085-AFF3-C25129B23EA5}" srcOrd="1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16C4CE-A80D-4591-B03A-C06D2EC0749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936CCDC8-3117-44AF-90AC-AF0DA8EF24D4}">
      <dgm:prSet phldrT="[Text]"/>
      <dgm:spPr>
        <a:solidFill>
          <a:schemeClr val="bg2">
            <a:lumMod val="50000"/>
          </a:schemeClr>
        </a:solidFill>
      </dgm:spPr>
      <dgm:t>
        <a:bodyPr/>
        <a:lstStyle/>
        <a:p>
          <a:r>
            <a:rPr lang="hr-HR" b="1" dirty="0" err="1"/>
            <a:t>Household</a:t>
          </a:r>
          <a:endParaRPr lang="en-GB" b="1" dirty="0"/>
        </a:p>
      </dgm:t>
    </dgm:pt>
    <dgm:pt modelId="{1CB794A1-6157-4BBE-AFC9-1893532443EB}" type="parTrans" cxnId="{6B25C26A-C61A-4276-8442-3C3C9183F8F1}">
      <dgm:prSet/>
      <dgm:spPr/>
      <dgm:t>
        <a:bodyPr/>
        <a:lstStyle/>
        <a:p>
          <a:endParaRPr lang="en-GB"/>
        </a:p>
      </dgm:t>
    </dgm:pt>
    <dgm:pt modelId="{A3EBEE2B-04A7-4CB0-AA16-6194719BD9AD}" type="sibTrans" cxnId="{6B25C26A-C61A-4276-8442-3C3C9183F8F1}">
      <dgm:prSet/>
      <dgm:spPr/>
      <dgm:t>
        <a:bodyPr/>
        <a:lstStyle/>
        <a:p>
          <a:endParaRPr lang="en-GB"/>
        </a:p>
      </dgm:t>
    </dgm:pt>
    <dgm:pt modelId="{1057F6D1-C5D2-4FD0-9D67-16F6F5D23F76}">
      <dgm:prSet phldrT="[Text]"/>
      <dgm:spPr>
        <a:solidFill>
          <a:schemeClr val="accent1">
            <a:lumMod val="75000"/>
          </a:schemeClr>
        </a:solidFill>
      </dgm:spPr>
      <dgm:t>
        <a:bodyPr/>
        <a:lstStyle/>
        <a:p>
          <a:r>
            <a:rPr lang="hr-HR" dirty="0"/>
            <a:t>Urban</a:t>
          </a:r>
          <a:endParaRPr lang="en-GB" dirty="0"/>
        </a:p>
      </dgm:t>
    </dgm:pt>
    <dgm:pt modelId="{25A690EB-1F49-4EF5-B228-31A06E3F8DA2}" type="parTrans" cxnId="{D3C9ED72-B35F-4D16-84B9-90D3C64ED93C}">
      <dgm:prSet/>
      <dgm:spPr/>
      <dgm:t>
        <a:bodyPr/>
        <a:lstStyle/>
        <a:p>
          <a:endParaRPr lang="en-GB"/>
        </a:p>
      </dgm:t>
    </dgm:pt>
    <dgm:pt modelId="{5E8AF05B-B403-410F-8F6D-D91D3C6CA955}" type="sibTrans" cxnId="{D3C9ED72-B35F-4D16-84B9-90D3C64ED93C}">
      <dgm:prSet/>
      <dgm:spPr/>
      <dgm:t>
        <a:bodyPr/>
        <a:lstStyle/>
        <a:p>
          <a:endParaRPr lang="en-GB"/>
        </a:p>
      </dgm:t>
    </dgm:pt>
    <dgm:pt modelId="{AEDB8F4B-1041-49BB-B9B0-F092ECECE876}">
      <dgm:prSet phldrT="[Text]"/>
      <dgm:spPr>
        <a:solidFill>
          <a:schemeClr val="accent1">
            <a:lumMod val="75000"/>
          </a:schemeClr>
        </a:solidFill>
      </dgm:spPr>
      <dgm:t>
        <a:bodyPr/>
        <a:lstStyle/>
        <a:p>
          <a:r>
            <a:rPr lang="hr-HR" dirty="0" err="1"/>
            <a:t>Rural</a:t>
          </a:r>
          <a:endParaRPr lang="en-GB" dirty="0"/>
        </a:p>
      </dgm:t>
    </dgm:pt>
    <dgm:pt modelId="{90158CD0-9C2F-4B1A-A601-5AFEFB6F643B}" type="parTrans" cxnId="{8DF49794-3104-4824-A51D-F02D205A8F34}">
      <dgm:prSet/>
      <dgm:spPr/>
      <dgm:t>
        <a:bodyPr/>
        <a:lstStyle/>
        <a:p>
          <a:endParaRPr lang="en-GB"/>
        </a:p>
      </dgm:t>
    </dgm:pt>
    <dgm:pt modelId="{D4151EA3-D10D-4031-B0CD-AE3380498ED0}" type="sibTrans" cxnId="{8DF49794-3104-4824-A51D-F02D205A8F34}">
      <dgm:prSet/>
      <dgm:spPr/>
      <dgm:t>
        <a:bodyPr/>
        <a:lstStyle/>
        <a:p>
          <a:endParaRPr lang="en-GB"/>
        </a:p>
      </dgm:t>
    </dgm:pt>
    <dgm:pt modelId="{CCFE24A5-C177-4871-8353-F90BD1D6E91D}">
      <dgm:prSet phldrT="[Text]"/>
      <dgm:spPr>
        <a:solidFill>
          <a:schemeClr val="accent1">
            <a:lumMod val="75000"/>
          </a:schemeClr>
        </a:solidFill>
      </dgm:spPr>
      <dgm:t>
        <a:bodyPr/>
        <a:lstStyle/>
        <a:p>
          <a:r>
            <a:rPr lang="hr-HR" dirty="0"/>
            <a:t>…</a:t>
          </a:r>
          <a:endParaRPr lang="en-GB" dirty="0"/>
        </a:p>
      </dgm:t>
    </dgm:pt>
    <dgm:pt modelId="{615ECD7E-764E-4504-B9E1-5929E759686D}" type="parTrans" cxnId="{DD9B6AE9-4573-4F43-A8D8-D155A83153E6}">
      <dgm:prSet/>
      <dgm:spPr/>
      <dgm:t>
        <a:bodyPr/>
        <a:lstStyle/>
        <a:p>
          <a:endParaRPr lang="en-GB"/>
        </a:p>
      </dgm:t>
    </dgm:pt>
    <dgm:pt modelId="{DDCBEE68-3AE0-4A3B-B86A-132E93565A3B}" type="sibTrans" cxnId="{DD9B6AE9-4573-4F43-A8D8-D155A83153E6}">
      <dgm:prSet/>
      <dgm:spPr/>
      <dgm:t>
        <a:bodyPr/>
        <a:lstStyle/>
        <a:p>
          <a:endParaRPr lang="en-GB"/>
        </a:p>
      </dgm:t>
    </dgm:pt>
    <dgm:pt modelId="{5A36AB5E-06DC-4254-AE0B-EEA6431AAF55}">
      <dgm:prSet phldrT="[Text]"/>
      <dgm:spPr>
        <a:solidFill>
          <a:schemeClr val="accent1">
            <a:lumMod val="75000"/>
          </a:schemeClr>
        </a:solidFill>
      </dgm:spPr>
      <dgm:t>
        <a:bodyPr/>
        <a:lstStyle/>
        <a:p>
          <a:r>
            <a:rPr lang="hr-HR" dirty="0"/>
            <a:t>…</a:t>
          </a:r>
          <a:endParaRPr lang="en-GB" dirty="0"/>
        </a:p>
      </dgm:t>
    </dgm:pt>
    <dgm:pt modelId="{A3449B76-43BB-47F9-AC82-CF2C70AAA082}" type="parTrans" cxnId="{9A71F75E-EE22-42AA-82F0-984E55F97463}">
      <dgm:prSet/>
      <dgm:spPr/>
      <dgm:t>
        <a:bodyPr/>
        <a:lstStyle/>
        <a:p>
          <a:endParaRPr lang="en-GB"/>
        </a:p>
      </dgm:t>
    </dgm:pt>
    <dgm:pt modelId="{9F79E11E-0298-4CB1-9DBF-F13E2F7846C8}" type="sibTrans" cxnId="{9A71F75E-EE22-42AA-82F0-984E55F97463}">
      <dgm:prSet/>
      <dgm:spPr/>
      <dgm:t>
        <a:bodyPr/>
        <a:lstStyle/>
        <a:p>
          <a:endParaRPr lang="en-GB"/>
        </a:p>
      </dgm:t>
    </dgm:pt>
    <dgm:pt modelId="{F5CBCD02-6639-4229-919C-1A14B13448BC}">
      <dgm:prSet phldrT="[Text]"/>
      <dgm:spPr>
        <a:solidFill>
          <a:schemeClr val="accent1">
            <a:lumMod val="75000"/>
          </a:schemeClr>
        </a:solidFill>
      </dgm:spPr>
      <dgm:t>
        <a:bodyPr/>
        <a:lstStyle/>
        <a:p>
          <a:r>
            <a:rPr lang="hr-HR" dirty="0"/>
            <a:t>…</a:t>
          </a:r>
          <a:endParaRPr lang="en-GB" dirty="0"/>
        </a:p>
      </dgm:t>
    </dgm:pt>
    <dgm:pt modelId="{4A03F193-0622-4B89-A9E3-51EF61921575}" type="parTrans" cxnId="{E3516A48-5457-4FDE-AAB8-E4740CF79A0B}">
      <dgm:prSet/>
      <dgm:spPr/>
      <dgm:t>
        <a:bodyPr/>
        <a:lstStyle/>
        <a:p>
          <a:endParaRPr lang="en-GB"/>
        </a:p>
      </dgm:t>
    </dgm:pt>
    <dgm:pt modelId="{EF5FEC91-DD67-48E8-9841-EBD266DDB652}" type="sibTrans" cxnId="{E3516A48-5457-4FDE-AAB8-E4740CF79A0B}">
      <dgm:prSet/>
      <dgm:spPr/>
      <dgm:t>
        <a:bodyPr/>
        <a:lstStyle/>
        <a:p>
          <a:endParaRPr lang="en-GB"/>
        </a:p>
      </dgm:t>
    </dgm:pt>
    <dgm:pt modelId="{FD883B42-F66E-41DB-B10F-93E887FE3E2B}">
      <dgm:prSet phldrT="[Text]"/>
      <dgm:spPr>
        <a:solidFill>
          <a:schemeClr val="accent1">
            <a:lumMod val="75000"/>
          </a:schemeClr>
        </a:solidFill>
      </dgm:spPr>
      <dgm:t>
        <a:bodyPr/>
        <a:lstStyle/>
        <a:p>
          <a:r>
            <a:rPr lang="hr-HR" dirty="0"/>
            <a:t>…</a:t>
          </a:r>
          <a:endParaRPr lang="en-GB" dirty="0"/>
        </a:p>
      </dgm:t>
    </dgm:pt>
    <dgm:pt modelId="{39F2FD83-EBCE-41EE-82FC-E9061EC0EA50}" type="parTrans" cxnId="{26C512EE-5D55-45FC-91A5-4DE9A8E3D5A2}">
      <dgm:prSet/>
      <dgm:spPr/>
      <dgm:t>
        <a:bodyPr/>
        <a:lstStyle/>
        <a:p>
          <a:endParaRPr lang="en-GB"/>
        </a:p>
      </dgm:t>
    </dgm:pt>
    <dgm:pt modelId="{6C0F596A-D685-49AF-9A8E-F1D2F13A5970}" type="sibTrans" cxnId="{26C512EE-5D55-45FC-91A5-4DE9A8E3D5A2}">
      <dgm:prSet/>
      <dgm:spPr/>
      <dgm:t>
        <a:bodyPr/>
        <a:lstStyle/>
        <a:p>
          <a:endParaRPr lang="en-GB"/>
        </a:p>
      </dgm:t>
    </dgm:pt>
    <dgm:pt modelId="{3B753EE6-5F3A-4B11-94B9-D4594BB1D41B}">
      <dgm:prSet phldrT="[Text]"/>
      <dgm:spPr>
        <a:solidFill>
          <a:schemeClr val="accent1">
            <a:lumMod val="75000"/>
          </a:schemeClr>
        </a:solidFill>
      </dgm:spPr>
      <dgm:t>
        <a:bodyPr/>
        <a:lstStyle/>
        <a:p>
          <a:r>
            <a:rPr lang="hr-HR" dirty="0"/>
            <a:t>…</a:t>
          </a:r>
          <a:endParaRPr lang="en-GB" dirty="0"/>
        </a:p>
      </dgm:t>
    </dgm:pt>
    <dgm:pt modelId="{B3A8EC9C-06A9-402A-BAE3-83DBDFC2BBC9}" type="parTrans" cxnId="{0C1DAE1D-CF90-4F67-91D7-E293C2BD9513}">
      <dgm:prSet/>
      <dgm:spPr/>
      <dgm:t>
        <a:bodyPr/>
        <a:lstStyle/>
        <a:p>
          <a:endParaRPr lang="en-GB"/>
        </a:p>
      </dgm:t>
    </dgm:pt>
    <dgm:pt modelId="{9318894D-769B-4512-8009-4A5AFC9E2250}" type="sibTrans" cxnId="{0C1DAE1D-CF90-4F67-91D7-E293C2BD9513}">
      <dgm:prSet/>
      <dgm:spPr/>
      <dgm:t>
        <a:bodyPr/>
        <a:lstStyle/>
        <a:p>
          <a:endParaRPr lang="en-GB"/>
        </a:p>
      </dgm:t>
    </dgm:pt>
    <dgm:pt modelId="{4B513431-4749-4AB4-BFEA-0C38BB6359BA}">
      <dgm:prSet phldrT="[Text]"/>
      <dgm:spPr>
        <a:solidFill>
          <a:schemeClr val="accent1">
            <a:lumMod val="75000"/>
          </a:schemeClr>
        </a:solidFill>
      </dgm:spPr>
      <dgm:t>
        <a:bodyPr/>
        <a:lstStyle/>
        <a:p>
          <a:r>
            <a:rPr lang="hr-HR" dirty="0"/>
            <a:t>…</a:t>
          </a:r>
          <a:endParaRPr lang="en-GB" dirty="0"/>
        </a:p>
      </dgm:t>
    </dgm:pt>
    <dgm:pt modelId="{D8444FD0-7694-449B-A77A-87850DD81038}" type="parTrans" cxnId="{395BE6E8-5C3F-4EFA-A0F7-1A46142A0FB5}">
      <dgm:prSet/>
      <dgm:spPr/>
      <dgm:t>
        <a:bodyPr/>
        <a:lstStyle/>
        <a:p>
          <a:endParaRPr lang="en-GB"/>
        </a:p>
      </dgm:t>
    </dgm:pt>
    <dgm:pt modelId="{DA5F9191-8541-4BA8-827D-34D94131CF76}" type="sibTrans" cxnId="{395BE6E8-5C3F-4EFA-A0F7-1A46142A0FB5}">
      <dgm:prSet/>
      <dgm:spPr/>
      <dgm:t>
        <a:bodyPr/>
        <a:lstStyle/>
        <a:p>
          <a:endParaRPr lang="en-GB"/>
        </a:p>
      </dgm:t>
    </dgm:pt>
    <dgm:pt modelId="{0423165A-B5A6-4B19-824E-8211E941CC97}" type="pres">
      <dgm:prSet presAssocID="{5D16C4CE-A80D-4591-B03A-C06D2EC0749D}" presName="hierChild1" presStyleCnt="0">
        <dgm:presLayoutVars>
          <dgm:orgChart val="1"/>
          <dgm:chPref val="1"/>
          <dgm:dir/>
          <dgm:animOne val="branch"/>
          <dgm:animLvl val="lvl"/>
          <dgm:resizeHandles/>
        </dgm:presLayoutVars>
      </dgm:prSet>
      <dgm:spPr/>
    </dgm:pt>
    <dgm:pt modelId="{0F2F311D-48DD-4700-A804-61E00FA0CD9B}" type="pres">
      <dgm:prSet presAssocID="{936CCDC8-3117-44AF-90AC-AF0DA8EF24D4}" presName="hierRoot1" presStyleCnt="0">
        <dgm:presLayoutVars>
          <dgm:hierBranch val="init"/>
        </dgm:presLayoutVars>
      </dgm:prSet>
      <dgm:spPr/>
    </dgm:pt>
    <dgm:pt modelId="{CC70A8DE-10A3-4A34-8C1A-2172F3A72CA1}" type="pres">
      <dgm:prSet presAssocID="{936CCDC8-3117-44AF-90AC-AF0DA8EF24D4}" presName="rootComposite1" presStyleCnt="0"/>
      <dgm:spPr/>
    </dgm:pt>
    <dgm:pt modelId="{C7C926D6-EA8A-42AF-A494-6E912795007C}" type="pres">
      <dgm:prSet presAssocID="{936CCDC8-3117-44AF-90AC-AF0DA8EF24D4}" presName="rootText1" presStyleLbl="node0" presStyleIdx="0" presStyleCnt="1">
        <dgm:presLayoutVars>
          <dgm:chPref val="3"/>
        </dgm:presLayoutVars>
      </dgm:prSet>
      <dgm:spPr/>
    </dgm:pt>
    <dgm:pt modelId="{D680B5E1-131D-4CC4-A631-5E74A0631ECE}" type="pres">
      <dgm:prSet presAssocID="{936CCDC8-3117-44AF-90AC-AF0DA8EF24D4}" presName="rootConnector1" presStyleLbl="node1" presStyleIdx="0" presStyleCnt="0"/>
      <dgm:spPr/>
    </dgm:pt>
    <dgm:pt modelId="{049FE282-64AD-49D8-8A7E-66ADAD41F4EC}" type="pres">
      <dgm:prSet presAssocID="{936CCDC8-3117-44AF-90AC-AF0DA8EF24D4}" presName="hierChild2" presStyleCnt="0"/>
      <dgm:spPr/>
    </dgm:pt>
    <dgm:pt modelId="{892B9387-6A10-48F9-BE84-E6AC964BD122}" type="pres">
      <dgm:prSet presAssocID="{25A690EB-1F49-4EF5-B228-31A06E3F8DA2}" presName="Name37" presStyleLbl="parChTrans1D2" presStyleIdx="0" presStyleCnt="2"/>
      <dgm:spPr/>
    </dgm:pt>
    <dgm:pt modelId="{8AD5665F-8067-4F64-B50E-26CE586648AC}" type="pres">
      <dgm:prSet presAssocID="{1057F6D1-C5D2-4FD0-9D67-16F6F5D23F76}" presName="hierRoot2" presStyleCnt="0">
        <dgm:presLayoutVars>
          <dgm:hierBranch val="init"/>
        </dgm:presLayoutVars>
      </dgm:prSet>
      <dgm:spPr/>
    </dgm:pt>
    <dgm:pt modelId="{7E1FF321-9F29-47D5-8897-A18AAFBCE2E2}" type="pres">
      <dgm:prSet presAssocID="{1057F6D1-C5D2-4FD0-9D67-16F6F5D23F76}" presName="rootComposite" presStyleCnt="0"/>
      <dgm:spPr/>
    </dgm:pt>
    <dgm:pt modelId="{7B28B713-6F8E-41AD-8109-B273940CD5E5}" type="pres">
      <dgm:prSet presAssocID="{1057F6D1-C5D2-4FD0-9D67-16F6F5D23F76}" presName="rootText" presStyleLbl="node2" presStyleIdx="0" presStyleCnt="2">
        <dgm:presLayoutVars>
          <dgm:chPref val="3"/>
        </dgm:presLayoutVars>
      </dgm:prSet>
      <dgm:spPr/>
    </dgm:pt>
    <dgm:pt modelId="{C6C79E4D-DF22-4D07-84A3-760336EE7A13}" type="pres">
      <dgm:prSet presAssocID="{1057F6D1-C5D2-4FD0-9D67-16F6F5D23F76}" presName="rootConnector" presStyleLbl="node2" presStyleIdx="0" presStyleCnt="2"/>
      <dgm:spPr/>
    </dgm:pt>
    <dgm:pt modelId="{2CE12E2F-1A6A-4A95-B002-6A98245CE857}" type="pres">
      <dgm:prSet presAssocID="{1057F6D1-C5D2-4FD0-9D67-16F6F5D23F76}" presName="hierChild4" presStyleCnt="0"/>
      <dgm:spPr/>
    </dgm:pt>
    <dgm:pt modelId="{5C6D8643-F718-4E5B-80FB-001AFD365FDD}" type="pres">
      <dgm:prSet presAssocID="{615ECD7E-764E-4504-B9E1-5929E759686D}" presName="Name37" presStyleLbl="parChTrans1D3" presStyleIdx="0" presStyleCnt="6"/>
      <dgm:spPr/>
    </dgm:pt>
    <dgm:pt modelId="{2D08C32B-458A-4DBB-8052-6B0E234D41BF}" type="pres">
      <dgm:prSet presAssocID="{CCFE24A5-C177-4871-8353-F90BD1D6E91D}" presName="hierRoot2" presStyleCnt="0">
        <dgm:presLayoutVars>
          <dgm:hierBranch val="init"/>
        </dgm:presLayoutVars>
      </dgm:prSet>
      <dgm:spPr/>
    </dgm:pt>
    <dgm:pt modelId="{AEB30391-829C-4FC5-B9DB-7BB4CA03D1A1}" type="pres">
      <dgm:prSet presAssocID="{CCFE24A5-C177-4871-8353-F90BD1D6E91D}" presName="rootComposite" presStyleCnt="0"/>
      <dgm:spPr/>
    </dgm:pt>
    <dgm:pt modelId="{3446F4CC-EEB4-4477-9660-9DC42412BCEA}" type="pres">
      <dgm:prSet presAssocID="{CCFE24A5-C177-4871-8353-F90BD1D6E91D}" presName="rootText" presStyleLbl="node3" presStyleIdx="0" presStyleCnt="6">
        <dgm:presLayoutVars>
          <dgm:chPref val="3"/>
        </dgm:presLayoutVars>
      </dgm:prSet>
      <dgm:spPr/>
    </dgm:pt>
    <dgm:pt modelId="{609EEDF7-3850-4B57-AD64-E11439341F94}" type="pres">
      <dgm:prSet presAssocID="{CCFE24A5-C177-4871-8353-F90BD1D6E91D}" presName="rootConnector" presStyleLbl="node3" presStyleIdx="0" presStyleCnt="6"/>
      <dgm:spPr/>
    </dgm:pt>
    <dgm:pt modelId="{E9769330-95A8-4D3A-954E-09B46DE217E7}" type="pres">
      <dgm:prSet presAssocID="{CCFE24A5-C177-4871-8353-F90BD1D6E91D}" presName="hierChild4" presStyleCnt="0"/>
      <dgm:spPr/>
    </dgm:pt>
    <dgm:pt modelId="{C18FBD9C-87C5-46E8-A02B-76B7C4800322}" type="pres">
      <dgm:prSet presAssocID="{CCFE24A5-C177-4871-8353-F90BD1D6E91D}" presName="hierChild5" presStyleCnt="0"/>
      <dgm:spPr/>
    </dgm:pt>
    <dgm:pt modelId="{38813326-8611-4B2E-97E8-8ED9001B1B03}" type="pres">
      <dgm:prSet presAssocID="{A3449B76-43BB-47F9-AC82-CF2C70AAA082}" presName="Name37" presStyleLbl="parChTrans1D3" presStyleIdx="1" presStyleCnt="6"/>
      <dgm:spPr/>
    </dgm:pt>
    <dgm:pt modelId="{357B495B-7436-4224-BD2A-AE23ADD3B436}" type="pres">
      <dgm:prSet presAssocID="{5A36AB5E-06DC-4254-AE0B-EEA6431AAF55}" presName="hierRoot2" presStyleCnt="0">
        <dgm:presLayoutVars>
          <dgm:hierBranch val="init"/>
        </dgm:presLayoutVars>
      </dgm:prSet>
      <dgm:spPr/>
    </dgm:pt>
    <dgm:pt modelId="{A75603CB-7526-4B91-A447-858A38E4B0F4}" type="pres">
      <dgm:prSet presAssocID="{5A36AB5E-06DC-4254-AE0B-EEA6431AAF55}" presName="rootComposite" presStyleCnt="0"/>
      <dgm:spPr/>
    </dgm:pt>
    <dgm:pt modelId="{7C04AEBD-D899-4120-899F-93D61D45B201}" type="pres">
      <dgm:prSet presAssocID="{5A36AB5E-06DC-4254-AE0B-EEA6431AAF55}" presName="rootText" presStyleLbl="node3" presStyleIdx="1" presStyleCnt="6">
        <dgm:presLayoutVars>
          <dgm:chPref val="3"/>
        </dgm:presLayoutVars>
      </dgm:prSet>
      <dgm:spPr/>
    </dgm:pt>
    <dgm:pt modelId="{02DD1368-674E-4D88-9DE1-58F50FF94DD2}" type="pres">
      <dgm:prSet presAssocID="{5A36AB5E-06DC-4254-AE0B-EEA6431AAF55}" presName="rootConnector" presStyleLbl="node3" presStyleIdx="1" presStyleCnt="6"/>
      <dgm:spPr/>
    </dgm:pt>
    <dgm:pt modelId="{87604E61-4671-4F57-861F-C3A3FFB7DEF9}" type="pres">
      <dgm:prSet presAssocID="{5A36AB5E-06DC-4254-AE0B-EEA6431AAF55}" presName="hierChild4" presStyleCnt="0"/>
      <dgm:spPr/>
    </dgm:pt>
    <dgm:pt modelId="{B81A2A0D-C0A4-4FD8-AEED-E1935CF29966}" type="pres">
      <dgm:prSet presAssocID="{5A36AB5E-06DC-4254-AE0B-EEA6431AAF55}" presName="hierChild5" presStyleCnt="0"/>
      <dgm:spPr/>
    </dgm:pt>
    <dgm:pt modelId="{D65E441E-7DCC-4013-A772-ABD71553E76E}" type="pres">
      <dgm:prSet presAssocID="{4A03F193-0622-4B89-A9E3-51EF61921575}" presName="Name37" presStyleLbl="parChTrans1D3" presStyleIdx="2" presStyleCnt="6"/>
      <dgm:spPr/>
    </dgm:pt>
    <dgm:pt modelId="{3942811B-6FF4-428F-89A7-DEBA674AC6D0}" type="pres">
      <dgm:prSet presAssocID="{F5CBCD02-6639-4229-919C-1A14B13448BC}" presName="hierRoot2" presStyleCnt="0">
        <dgm:presLayoutVars>
          <dgm:hierBranch val="init"/>
        </dgm:presLayoutVars>
      </dgm:prSet>
      <dgm:spPr/>
    </dgm:pt>
    <dgm:pt modelId="{B5CAD7A6-7307-48FF-8BAF-23361BAD5785}" type="pres">
      <dgm:prSet presAssocID="{F5CBCD02-6639-4229-919C-1A14B13448BC}" presName="rootComposite" presStyleCnt="0"/>
      <dgm:spPr/>
    </dgm:pt>
    <dgm:pt modelId="{383B5AB1-F82D-478E-80EA-5B9BF6FF368A}" type="pres">
      <dgm:prSet presAssocID="{F5CBCD02-6639-4229-919C-1A14B13448BC}" presName="rootText" presStyleLbl="node3" presStyleIdx="2" presStyleCnt="6">
        <dgm:presLayoutVars>
          <dgm:chPref val="3"/>
        </dgm:presLayoutVars>
      </dgm:prSet>
      <dgm:spPr/>
    </dgm:pt>
    <dgm:pt modelId="{5E7A5CA1-FAA3-48F5-86EE-B4408486BB47}" type="pres">
      <dgm:prSet presAssocID="{F5CBCD02-6639-4229-919C-1A14B13448BC}" presName="rootConnector" presStyleLbl="node3" presStyleIdx="2" presStyleCnt="6"/>
      <dgm:spPr/>
    </dgm:pt>
    <dgm:pt modelId="{30B660A0-7F60-43A2-A8CF-7361FF08A131}" type="pres">
      <dgm:prSet presAssocID="{F5CBCD02-6639-4229-919C-1A14B13448BC}" presName="hierChild4" presStyleCnt="0"/>
      <dgm:spPr/>
    </dgm:pt>
    <dgm:pt modelId="{B7DCF40C-EE89-42FF-8C3A-0EBEC56027AC}" type="pres">
      <dgm:prSet presAssocID="{F5CBCD02-6639-4229-919C-1A14B13448BC}" presName="hierChild5" presStyleCnt="0"/>
      <dgm:spPr/>
    </dgm:pt>
    <dgm:pt modelId="{198F027A-D67D-4992-8292-E63011F053B1}" type="pres">
      <dgm:prSet presAssocID="{1057F6D1-C5D2-4FD0-9D67-16F6F5D23F76}" presName="hierChild5" presStyleCnt="0"/>
      <dgm:spPr/>
    </dgm:pt>
    <dgm:pt modelId="{0C6B3BEB-11CC-4BCB-BDB3-C1A5C8FE8D33}" type="pres">
      <dgm:prSet presAssocID="{90158CD0-9C2F-4B1A-A601-5AFEFB6F643B}" presName="Name37" presStyleLbl="parChTrans1D2" presStyleIdx="1" presStyleCnt="2"/>
      <dgm:spPr/>
    </dgm:pt>
    <dgm:pt modelId="{02C5A182-E96B-4D3C-A0F7-DAB6BD39ACA2}" type="pres">
      <dgm:prSet presAssocID="{AEDB8F4B-1041-49BB-B9B0-F092ECECE876}" presName="hierRoot2" presStyleCnt="0">
        <dgm:presLayoutVars>
          <dgm:hierBranch val="init"/>
        </dgm:presLayoutVars>
      </dgm:prSet>
      <dgm:spPr/>
    </dgm:pt>
    <dgm:pt modelId="{35D21F37-C74F-4A6F-9892-B00FB7F35418}" type="pres">
      <dgm:prSet presAssocID="{AEDB8F4B-1041-49BB-B9B0-F092ECECE876}" presName="rootComposite" presStyleCnt="0"/>
      <dgm:spPr/>
    </dgm:pt>
    <dgm:pt modelId="{1180D9BE-486D-47DB-B052-95DD09CC4D98}" type="pres">
      <dgm:prSet presAssocID="{AEDB8F4B-1041-49BB-B9B0-F092ECECE876}" presName="rootText" presStyleLbl="node2" presStyleIdx="1" presStyleCnt="2">
        <dgm:presLayoutVars>
          <dgm:chPref val="3"/>
        </dgm:presLayoutVars>
      </dgm:prSet>
      <dgm:spPr/>
    </dgm:pt>
    <dgm:pt modelId="{1D4A7E8E-93EF-4CBD-9432-B6C37C7BCE40}" type="pres">
      <dgm:prSet presAssocID="{AEDB8F4B-1041-49BB-B9B0-F092ECECE876}" presName="rootConnector" presStyleLbl="node2" presStyleIdx="1" presStyleCnt="2"/>
      <dgm:spPr/>
    </dgm:pt>
    <dgm:pt modelId="{E5F15FD3-3495-4589-BA51-7399D0109789}" type="pres">
      <dgm:prSet presAssocID="{AEDB8F4B-1041-49BB-B9B0-F092ECECE876}" presName="hierChild4" presStyleCnt="0"/>
      <dgm:spPr/>
    </dgm:pt>
    <dgm:pt modelId="{CBDEB59A-4A13-45C0-B420-4935A16C5CC1}" type="pres">
      <dgm:prSet presAssocID="{39F2FD83-EBCE-41EE-82FC-E9061EC0EA50}" presName="Name37" presStyleLbl="parChTrans1D3" presStyleIdx="3" presStyleCnt="6"/>
      <dgm:spPr/>
    </dgm:pt>
    <dgm:pt modelId="{0545A3B5-81CD-42F9-A2B8-6D3F8DB5D3A6}" type="pres">
      <dgm:prSet presAssocID="{FD883B42-F66E-41DB-B10F-93E887FE3E2B}" presName="hierRoot2" presStyleCnt="0">
        <dgm:presLayoutVars>
          <dgm:hierBranch val="init"/>
        </dgm:presLayoutVars>
      </dgm:prSet>
      <dgm:spPr/>
    </dgm:pt>
    <dgm:pt modelId="{3F45783B-4214-42A7-96EA-FA83074B080A}" type="pres">
      <dgm:prSet presAssocID="{FD883B42-F66E-41DB-B10F-93E887FE3E2B}" presName="rootComposite" presStyleCnt="0"/>
      <dgm:spPr/>
    </dgm:pt>
    <dgm:pt modelId="{685ECBE8-D5E1-4DA3-999A-ADD2979E0B78}" type="pres">
      <dgm:prSet presAssocID="{FD883B42-F66E-41DB-B10F-93E887FE3E2B}" presName="rootText" presStyleLbl="node3" presStyleIdx="3" presStyleCnt="6">
        <dgm:presLayoutVars>
          <dgm:chPref val="3"/>
        </dgm:presLayoutVars>
      </dgm:prSet>
      <dgm:spPr/>
    </dgm:pt>
    <dgm:pt modelId="{9E43316D-F6D4-4B9A-B496-8462A031BE43}" type="pres">
      <dgm:prSet presAssocID="{FD883B42-F66E-41DB-B10F-93E887FE3E2B}" presName="rootConnector" presStyleLbl="node3" presStyleIdx="3" presStyleCnt="6"/>
      <dgm:spPr/>
    </dgm:pt>
    <dgm:pt modelId="{9B2299AB-3087-43C4-8F2A-950C361BB945}" type="pres">
      <dgm:prSet presAssocID="{FD883B42-F66E-41DB-B10F-93E887FE3E2B}" presName="hierChild4" presStyleCnt="0"/>
      <dgm:spPr/>
    </dgm:pt>
    <dgm:pt modelId="{9BB210B6-B846-41FC-8F08-97EBFF12419C}" type="pres">
      <dgm:prSet presAssocID="{FD883B42-F66E-41DB-B10F-93E887FE3E2B}" presName="hierChild5" presStyleCnt="0"/>
      <dgm:spPr/>
    </dgm:pt>
    <dgm:pt modelId="{3DB7A270-525C-446C-934B-62A8F3F5EF2D}" type="pres">
      <dgm:prSet presAssocID="{B3A8EC9C-06A9-402A-BAE3-83DBDFC2BBC9}" presName="Name37" presStyleLbl="parChTrans1D3" presStyleIdx="4" presStyleCnt="6"/>
      <dgm:spPr/>
    </dgm:pt>
    <dgm:pt modelId="{FEB5F41E-2252-43AC-BB17-DC2867ABA949}" type="pres">
      <dgm:prSet presAssocID="{3B753EE6-5F3A-4B11-94B9-D4594BB1D41B}" presName="hierRoot2" presStyleCnt="0">
        <dgm:presLayoutVars>
          <dgm:hierBranch val="init"/>
        </dgm:presLayoutVars>
      </dgm:prSet>
      <dgm:spPr/>
    </dgm:pt>
    <dgm:pt modelId="{90125D97-29DD-4547-AC73-8A3A5650E0BB}" type="pres">
      <dgm:prSet presAssocID="{3B753EE6-5F3A-4B11-94B9-D4594BB1D41B}" presName="rootComposite" presStyleCnt="0"/>
      <dgm:spPr/>
    </dgm:pt>
    <dgm:pt modelId="{C28C6B4E-8812-46EA-9098-CC61CDF81E6D}" type="pres">
      <dgm:prSet presAssocID="{3B753EE6-5F3A-4B11-94B9-D4594BB1D41B}" presName="rootText" presStyleLbl="node3" presStyleIdx="4" presStyleCnt="6">
        <dgm:presLayoutVars>
          <dgm:chPref val="3"/>
        </dgm:presLayoutVars>
      </dgm:prSet>
      <dgm:spPr/>
    </dgm:pt>
    <dgm:pt modelId="{399FBCDE-FF9D-4DD1-BCFA-7C3396E763C0}" type="pres">
      <dgm:prSet presAssocID="{3B753EE6-5F3A-4B11-94B9-D4594BB1D41B}" presName="rootConnector" presStyleLbl="node3" presStyleIdx="4" presStyleCnt="6"/>
      <dgm:spPr/>
    </dgm:pt>
    <dgm:pt modelId="{B60AEC92-FDE1-452A-9294-01FFCDBA183B}" type="pres">
      <dgm:prSet presAssocID="{3B753EE6-5F3A-4B11-94B9-D4594BB1D41B}" presName="hierChild4" presStyleCnt="0"/>
      <dgm:spPr/>
    </dgm:pt>
    <dgm:pt modelId="{8C237E39-92C8-4F65-AB2A-DF69A76C45F0}" type="pres">
      <dgm:prSet presAssocID="{3B753EE6-5F3A-4B11-94B9-D4594BB1D41B}" presName="hierChild5" presStyleCnt="0"/>
      <dgm:spPr/>
    </dgm:pt>
    <dgm:pt modelId="{11DF9A60-9051-4D36-8511-28873866C3F9}" type="pres">
      <dgm:prSet presAssocID="{D8444FD0-7694-449B-A77A-87850DD81038}" presName="Name37" presStyleLbl="parChTrans1D3" presStyleIdx="5" presStyleCnt="6"/>
      <dgm:spPr/>
    </dgm:pt>
    <dgm:pt modelId="{3AE27817-1298-4157-AEC0-FB81FF398112}" type="pres">
      <dgm:prSet presAssocID="{4B513431-4749-4AB4-BFEA-0C38BB6359BA}" presName="hierRoot2" presStyleCnt="0">
        <dgm:presLayoutVars>
          <dgm:hierBranch val="init"/>
        </dgm:presLayoutVars>
      </dgm:prSet>
      <dgm:spPr/>
    </dgm:pt>
    <dgm:pt modelId="{4BBFDAFD-CE58-4D43-A2E8-8A29D7CE2472}" type="pres">
      <dgm:prSet presAssocID="{4B513431-4749-4AB4-BFEA-0C38BB6359BA}" presName="rootComposite" presStyleCnt="0"/>
      <dgm:spPr/>
    </dgm:pt>
    <dgm:pt modelId="{9C6B96B6-CE4A-4354-BF6F-112CE322C51D}" type="pres">
      <dgm:prSet presAssocID="{4B513431-4749-4AB4-BFEA-0C38BB6359BA}" presName="rootText" presStyleLbl="node3" presStyleIdx="5" presStyleCnt="6">
        <dgm:presLayoutVars>
          <dgm:chPref val="3"/>
        </dgm:presLayoutVars>
      </dgm:prSet>
      <dgm:spPr/>
    </dgm:pt>
    <dgm:pt modelId="{B3BC3258-FA1C-409C-84B4-ACF5538F107A}" type="pres">
      <dgm:prSet presAssocID="{4B513431-4749-4AB4-BFEA-0C38BB6359BA}" presName="rootConnector" presStyleLbl="node3" presStyleIdx="5" presStyleCnt="6"/>
      <dgm:spPr/>
    </dgm:pt>
    <dgm:pt modelId="{2F2A5E5D-78A7-4620-A6A0-AA70226E0B36}" type="pres">
      <dgm:prSet presAssocID="{4B513431-4749-4AB4-BFEA-0C38BB6359BA}" presName="hierChild4" presStyleCnt="0"/>
      <dgm:spPr/>
    </dgm:pt>
    <dgm:pt modelId="{6923BBAF-9842-4803-ACBF-7E6D17E3ADEC}" type="pres">
      <dgm:prSet presAssocID="{4B513431-4749-4AB4-BFEA-0C38BB6359BA}" presName="hierChild5" presStyleCnt="0"/>
      <dgm:spPr/>
    </dgm:pt>
    <dgm:pt modelId="{77F8382E-47D2-4502-B658-8A36028D72C7}" type="pres">
      <dgm:prSet presAssocID="{AEDB8F4B-1041-49BB-B9B0-F092ECECE876}" presName="hierChild5" presStyleCnt="0"/>
      <dgm:spPr/>
    </dgm:pt>
    <dgm:pt modelId="{4DA7C212-4B55-4131-8A56-D9EF0B20E935}" type="pres">
      <dgm:prSet presAssocID="{936CCDC8-3117-44AF-90AC-AF0DA8EF24D4}" presName="hierChild3" presStyleCnt="0"/>
      <dgm:spPr/>
    </dgm:pt>
  </dgm:ptLst>
  <dgm:cxnLst>
    <dgm:cxn modelId="{E119BA12-B470-4646-BE59-297271074A5C}" type="presOf" srcId="{5D16C4CE-A80D-4591-B03A-C06D2EC0749D}" destId="{0423165A-B5A6-4B19-824E-8211E941CC97}" srcOrd="0" destOrd="0" presId="urn:microsoft.com/office/officeart/2005/8/layout/orgChart1"/>
    <dgm:cxn modelId="{BE4C5F16-CC5D-41C0-9481-53C777B98498}" type="presOf" srcId="{CCFE24A5-C177-4871-8353-F90BD1D6E91D}" destId="{3446F4CC-EEB4-4477-9660-9DC42412BCEA}" srcOrd="0" destOrd="0" presId="urn:microsoft.com/office/officeart/2005/8/layout/orgChart1"/>
    <dgm:cxn modelId="{C7E38E1B-206B-4D4D-85D8-8EF683731C8C}" type="presOf" srcId="{1057F6D1-C5D2-4FD0-9D67-16F6F5D23F76}" destId="{C6C79E4D-DF22-4D07-84A3-760336EE7A13}" srcOrd="1" destOrd="0" presId="urn:microsoft.com/office/officeart/2005/8/layout/orgChart1"/>
    <dgm:cxn modelId="{0C1DAE1D-CF90-4F67-91D7-E293C2BD9513}" srcId="{AEDB8F4B-1041-49BB-B9B0-F092ECECE876}" destId="{3B753EE6-5F3A-4B11-94B9-D4594BB1D41B}" srcOrd="1" destOrd="0" parTransId="{B3A8EC9C-06A9-402A-BAE3-83DBDFC2BBC9}" sibTransId="{9318894D-769B-4512-8009-4A5AFC9E2250}"/>
    <dgm:cxn modelId="{DCD94C40-B0B2-47D2-BE6F-591C1D762B0D}" type="presOf" srcId="{AEDB8F4B-1041-49BB-B9B0-F092ECECE876}" destId="{1180D9BE-486D-47DB-B052-95DD09CC4D98}" srcOrd="0" destOrd="0" presId="urn:microsoft.com/office/officeart/2005/8/layout/orgChart1"/>
    <dgm:cxn modelId="{9A71F75E-EE22-42AA-82F0-984E55F97463}" srcId="{1057F6D1-C5D2-4FD0-9D67-16F6F5D23F76}" destId="{5A36AB5E-06DC-4254-AE0B-EEA6431AAF55}" srcOrd="1" destOrd="0" parTransId="{A3449B76-43BB-47F9-AC82-CF2C70AAA082}" sibTransId="{9F79E11E-0298-4CB1-9DBF-F13E2F7846C8}"/>
    <dgm:cxn modelId="{501C3A63-1F28-4002-A340-3A27A79C6E6E}" type="presOf" srcId="{90158CD0-9C2F-4B1A-A601-5AFEFB6F643B}" destId="{0C6B3BEB-11CC-4BCB-BDB3-C1A5C8FE8D33}" srcOrd="0" destOrd="0" presId="urn:microsoft.com/office/officeart/2005/8/layout/orgChart1"/>
    <dgm:cxn modelId="{FF5A1465-7066-4697-8EDE-A8E46D797E9A}" type="presOf" srcId="{4B513431-4749-4AB4-BFEA-0C38BB6359BA}" destId="{B3BC3258-FA1C-409C-84B4-ACF5538F107A}" srcOrd="1" destOrd="0" presId="urn:microsoft.com/office/officeart/2005/8/layout/orgChart1"/>
    <dgm:cxn modelId="{727E9B67-CB1C-4364-8F08-A2CF1A85F5A7}" type="presOf" srcId="{936CCDC8-3117-44AF-90AC-AF0DA8EF24D4}" destId="{C7C926D6-EA8A-42AF-A494-6E912795007C}" srcOrd="0" destOrd="0" presId="urn:microsoft.com/office/officeart/2005/8/layout/orgChart1"/>
    <dgm:cxn modelId="{E3516A48-5457-4FDE-AAB8-E4740CF79A0B}" srcId="{1057F6D1-C5D2-4FD0-9D67-16F6F5D23F76}" destId="{F5CBCD02-6639-4229-919C-1A14B13448BC}" srcOrd="2" destOrd="0" parTransId="{4A03F193-0622-4B89-A9E3-51EF61921575}" sibTransId="{EF5FEC91-DD67-48E8-9841-EBD266DDB652}"/>
    <dgm:cxn modelId="{6B25C26A-C61A-4276-8442-3C3C9183F8F1}" srcId="{5D16C4CE-A80D-4591-B03A-C06D2EC0749D}" destId="{936CCDC8-3117-44AF-90AC-AF0DA8EF24D4}" srcOrd="0" destOrd="0" parTransId="{1CB794A1-6157-4BBE-AFC9-1893532443EB}" sibTransId="{A3EBEE2B-04A7-4CB0-AA16-6194719BD9AD}"/>
    <dgm:cxn modelId="{CF70E86E-DCC6-4A58-8CBB-DC42962EABC1}" type="presOf" srcId="{FD883B42-F66E-41DB-B10F-93E887FE3E2B}" destId="{9E43316D-F6D4-4B9A-B496-8462A031BE43}" srcOrd="1" destOrd="0" presId="urn:microsoft.com/office/officeart/2005/8/layout/orgChart1"/>
    <dgm:cxn modelId="{D3C9ED72-B35F-4D16-84B9-90D3C64ED93C}" srcId="{936CCDC8-3117-44AF-90AC-AF0DA8EF24D4}" destId="{1057F6D1-C5D2-4FD0-9D67-16F6F5D23F76}" srcOrd="0" destOrd="0" parTransId="{25A690EB-1F49-4EF5-B228-31A06E3F8DA2}" sibTransId="{5E8AF05B-B403-410F-8F6D-D91D3C6CA955}"/>
    <dgm:cxn modelId="{EB5CD654-6547-42BD-8299-A798B6073827}" type="presOf" srcId="{1057F6D1-C5D2-4FD0-9D67-16F6F5D23F76}" destId="{7B28B713-6F8E-41AD-8109-B273940CD5E5}" srcOrd="0" destOrd="0" presId="urn:microsoft.com/office/officeart/2005/8/layout/orgChart1"/>
    <dgm:cxn modelId="{4B6BBB57-1AF2-40A4-8EA9-6C1CD4A8DAE1}" type="presOf" srcId="{3B753EE6-5F3A-4B11-94B9-D4594BB1D41B}" destId="{399FBCDE-FF9D-4DD1-BCFA-7C3396E763C0}" srcOrd="1" destOrd="0" presId="urn:microsoft.com/office/officeart/2005/8/layout/orgChart1"/>
    <dgm:cxn modelId="{B70DBA59-9A47-4CF3-AEE6-75BBF234557D}" type="presOf" srcId="{615ECD7E-764E-4504-B9E1-5929E759686D}" destId="{5C6D8643-F718-4E5B-80FB-001AFD365FDD}" srcOrd="0" destOrd="0" presId="urn:microsoft.com/office/officeart/2005/8/layout/orgChart1"/>
    <dgm:cxn modelId="{457C6B7B-DA62-462B-830D-76451F83674D}" type="presOf" srcId="{D8444FD0-7694-449B-A77A-87850DD81038}" destId="{11DF9A60-9051-4D36-8511-28873866C3F9}" srcOrd="0" destOrd="0" presId="urn:microsoft.com/office/officeart/2005/8/layout/orgChart1"/>
    <dgm:cxn modelId="{401B4D85-51FE-490B-86D8-E6248069453C}" type="presOf" srcId="{F5CBCD02-6639-4229-919C-1A14B13448BC}" destId="{5E7A5CA1-FAA3-48F5-86EE-B4408486BB47}" srcOrd="1" destOrd="0" presId="urn:microsoft.com/office/officeart/2005/8/layout/orgChart1"/>
    <dgm:cxn modelId="{9EA53A8C-EA14-4FF2-99C3-3C2D150EF53B}" type="presOf" srcId="{5A36AB5E-06DC-4254-AE0B-EEA6431AAF55}" destId="{02DD1368-674E-4D88-9DE1-58F50FF94DD2}" srcOrd="1" destOrd="0" presId="urn:microsoft.com/office/officeart/2005/8/layout/orgChart1"/>
    <dgm:cxn modelId="{27B0068F-DF2D-43E3-A9BF-76F77247D099}" type="presOf" srcId="{FD883B42-F66E-41DB-B10F-93E887FE3E2B}" destId="{685ECBE8-D5E1-4DA3-999A-ADD2979E0B78}" srcOrd="0" destOrd="0" presId="urn:microsoft.com/office/officeart/2005/8/layout/orgChart1"/>
    <dgm:cxn modelId="{8DF49794-3104-4824-A51D-F02D205A8F34}" srcId="{936CCDC8-3117-44AF-90AC-AF0DA8EF24D4}" destId="{AEDB8F4B-1041-49BB-B9B0-F092ECECE876}" srcOrd="1" destOrd="0" parTransId="{90158CD0-9C2F-4B1A-A601-5AFEFB6F643B}" sibTransId="{D4151EA3-D10D-4031-B0CD-AE3380498ED0}"/>
    <dgm:cxn modelId="{0CD0C09F-7658-4075-BD39-F0EC82BC85D2}" type="presOf" srcId="{AEDB8F4B-1041-49BB-B9B0-F092ECECE876}" destId="{1D4A7E8E-93EF-4CBD-9432-B6C37C7BCE40}" srcOrd="1" destOrd="0" presId="urn:microsoft.com/office/officeart/2005/8/layout/orgChart1"/>
    <dgm:cxn modelId="{BBEFF1AC-4F2A-419B-8194-EC5CF1FA522D}" type="presOf" srcId="{3B753EE6-5F3A-4B11-94B9-D4594BB1D41B}" destId="{C28C6B4E-8812-46EA-9098-CC61CDF81E6D}" srcOrd="0" destOrd="0" presId="urn:microsoft.com/office/officeart/2005/8/layout/orgChart1"/>
    <dgm:cxn modelId="{221B74B3-6E97-41CC-BC6C-CA00252AF3A7}" type="presOf" srcId="{39F2FD83-EBCE-41EE-82FC-E9061EC0EA50}" destId="{CBDEB59A-4A13-45C0-B420-4935A16C5CC1}" srcOrd="0" destOrd="0" presId="urn:microsoft.com/office/officeart/2005/8/layout/orgChart1"/>
    <dgm:cxn modelId="{7D4E6BB9-994A-4F27-B4B0-30AF9621FB94}" type="presOf" srcId="{A3449B76-43BB-47F9-AC82-CF2C70AAA082}" destId="{38813326-8611-4B2E-97E8-8ED9001B1B03}" srcOrd="0" destOrd="0" presId="urn:microsoft.com/office/officeart/2005/8/layout/orgChart1"/>
    <dgm:cxn modelId="{8DB3A1BB-E26F-4C3A-B236-020A4785DAD9}" type="presOf" srcId="{CCFE24A5-C177-4871-8353-F90BD1D6E91D}" destId="{609EEDF7-3850-4B57-AD64-E11439341F94}" srcOrd="1" destOrd="0" presId="urn:microsoft.com/office/officeart/2005/8/layout/orgChart1"/>
    <dgm:cxn modelId="{8EA8A4C0-F26A-42F9-8870-DBD8C90DCC3F}" type="presOf" srcId="{4B513431-4749-4AB4-BFEA-0C38BB6359BA}" destId="{9C6B96B6-CE4A-4354-BF6F-112CE322C51D}" srcOrd="0" destOrd="0" presId="urn:microsoft.com/office/officeart/2005/8/layout/orgChart1"/>
    <dgm:cxn modelId="{1D9EEFC3-E972-4A3D-A511-47DC9535B4D1}" type="presOf" srcId="{F5CBCD02-6639-4229-919C-1A14B13448BC}" destId="{383B5AB1-F82D-478E-80EA-5B9BF6FF368A}" srcOrd="0" destOrd="0" presId="urn:microsoft.com/office/officeart/2005/8/layout/orgChart1"/>
    <dgm:cxn modelId="{32CE3CC5-9FE5-45B3-8FA1-73B3B8D0B65A}" type="presOf" srcId="{B3A8EC9C-06A9-402A-BAE3-83DBDFC2BBC9}" destId="{3DB7A270-525C-446C-934B-62A8F3F5EF2D}" srcOrd="0" destOrd="0" presId="urn:microsoft.com/office/officeart/2005/8/layout/orgChart1"/>
    <dgm:cxn modelId="{A6B890D1-93B2-40E4-BA03-FEB1E4991998}" type="presOf" srcId="{25A690EB-1F49-4EF5-B228-31A06E3F8DA2}" destId="{892B9387-6A10-48F9-BE84-E6AC964BD122}" srcOrd="0" destOrd="0" presId="urn:microsoft.com/office/officeart/2005/8/layout/orgChart1"/>
    <dgm:cxn modelId="{5E2651D8-7BB5-4EC4-B6DB-ADD2005B7E9F}" type="presOf" srcId="{936CCDC8-3117-44AF-90AC-AF0DA8EF24D4}" destId="{D680B5E1-131D-4CC4-A631-5E74A0631ECE}" srcOrd="1" destOrd="0" presId="urn:microsoft.com/office/officeart/2005/8/layout/orgChart1"/>
    <dgm:cxn modelId="{395BE6E8-5C3F-4EFA-A0F7-1A46142A0FB5}" srcId="{AEDB8F4B-1041-49BB-B9B0-F092ECECE876}" destId="{4B513431-4749-4AB4-BFEA-0C38BB6359BA}" srcOrd="2" destOrd="0" parTransId="{D8444FD0-7694-449B-A77A-87850DD81038}" sibTransId="{DA5F9191-8541-4BA8-827D-34D94131CF76}"/>
    <dgm:cxn modelId="{DD9B6AE9-4573-4F43-A8D8-D155A83153E6}" srcId="{1057F6D1-C5D2-4FD0-9D67-16F6F5D23F76}" destId="{CCFE24A5-C177-4871-8353-F90BD1D6E91D}" srcOrd="0" destOrd="0" parTransId="{615ECD7E-764E-4504-B9E1-5929E759686D}" sibTransId="{DDCBEE68-3AE0-4A3B-B86A-132E93565A3B}"/>
    <dgm:cxn modelId="{26C512EE-5D55-45FC-91A5-4DE9A8E3D5A2}" srcId="{AEDB8F4B-1041-49BB-B9B0-F092ECECE876}" destId="{FD883B42-F66E-41DB-B10F-93E887FE3E2B}" srcOrd="0" destOrd="0" parTransId="{39F2FD83-EBCE-41EE-82FC-E9061EC0EA50}" sibTransId="{6C0F596A-D685-49AF-9A8E-F1D2F13A5970}"/>
    <dgm:cxn modelId="{05B661F8-5B62-4E05-9CB0-C86B6B254385}" type="presOf" srcId="{4A03F193-0622-4B89-A9E3-51EF61921575}" destId="{D65E441E-7DCC-4013-A772-ABD71553E76E}" srcOrd="0" destOrd="0" presId="urn:microsoft.com/office/officeart/2005/8/layout/orgChart1"/>
    <dgm:cxn modelId="{FC8D0DFC-A8E3-4A98-96FD-5589A2ABE53D}" type="presOf" srcId="{5A36AB5E-06DC-4254-AE0B-EEA6431AAF55}" destId="{7C04AEBD-D899-4120-899F-93D61D45B201}" srcOrd="0" destOrd="0" presId="urn:microsoft.com/office/officeart/2005/8/layout/orgChart1"/>
    <dgm:cxn modelId="{234D36CF-B4DC-4E32-A040-0A343C33C680}" type="presParOf" srcId="{0423165A-B5A6-4B19-824E-8211E941CC97}" destId="{0F2F311D-48DD-4700-A804-61E00FA0CD9B}" srcOrd="0" destOrd="0" presId="urn:microsoft.com/office/officeart/2005/8/layout/orgChart1"/>
    <dgm:cxn modelId="{C7D590BB-CC80-4846-83DE-006B39BAB706}" type="presParOf" srcId="{0F2F311D-48DD-4700-A804-61E00FA0CD9B}" destId="{CC70A8DE-10A3-4A34-8C1A-2172F3A72CA1}" srcOrd="0" destOrd="0" presId="urn:microsoft.com/office/officeart/2005/8/layout/orgChart1"/>
    <dgm:cxn modelId="{06CCE608-A620-4244-9A92-6B729D2CB1E3}" type="presParOf" srcId="{CC70A8DE-10A3-4A34-8C1A-2172F3A72CA1}" destId="{C7C926D6-EA8A-42AF-A494-6E912795007C}" srcOrd="0" destOrd="0" presId="urn:microsoft.com/office/officeart/2005/8/layout/orgChart1"/>
    <dgm:cxn modelId="{9CE22DDD-395A-4423-B366-E065DDC7047A}" type="presParOf" srcId="{CC70A8DE-10A3-4A34-8C1A-2172F3A72CA1}" destId="{D680B5E1-131D-4CC4-A631-5E74A0631ECE}" srcOrd="1" destOrd="0" presId="urn:microsoft.com/office/officeart/2005/8/layout/orgChart1"/>
    <dgm:cxn modelId="{D0765060-2494-42BC-9045-C90CB6141E57}" type="presParOf" srcId="{0F2F311D-48DD-4700-A804-61E00FA0CD9B}" destId="{049FE282-64AD-49D8-8A7E-66ADAD41F4EC}" srcOrd="1" destOrd="0" presId="urn:microsoft.com/office/officeart/2005/8/layout/orgChart1"/>
    <dgm:cxn modelId="{77B8A33F-52E0-4647-B94C-812A67A614C0}" type="presParOf" srcId="{049FE282-64AD-49D8-8A7E-66ADAD41F4EC}" destId="{892B9387-6A10-48F9-BE84-E6AC964BD122}" srcOrd="0" destOrd="0" presId="urn:microsoft.com/office/officeart/2005/8/layout/orgChart1"/>
    <dgm:cxn modelId="{7268CAD7-5F12-48F4-BE4F-657B8C7D09E1}" type="presParOf" srcId="{049FE282-64AD-49D8-8A7E-66ADAD41F4EC}" destId="{8AD5665F-8067-4F64-B50E-26CE586648AC}" srcOrd="1" destOrd="0" presId="urn:microsoft.com/office/officeart/2005/8/layout/orgChart1"/>
    <dgm:cxn modelId="{8428B9C9-8740-4C3C-BAA0-8B5FBC01CDBC}" type="presParOf" srcId="{8AD5665F-8067-4F64-B50E-26CE586648AC}" destId="{7E1FF321-9F29-47D5-8897-A18AAFBCE2E2}" srcOrd="0" destOrd="0" presId="urn:microsoft.com/office/officeart/2005/8/layout/orgChart1"/>
    <dgm:cxn modelId="{3B0C152F-865F-469F-980E-6100775E7033}" type="presParOf" srcId="{7E1FF321-9F29-47D5-8897-A18AAFBCE2E2}" destId="{7B28B713-6F8E-41AD-8109-B273940CD5E5}" srcOrd="0" destOrd="0" presId="urn:microsoft.com/office/officeart/2005/8/layout/orgChart1"/>
    <dgm:cxn modelId="{0C55F147-142C-4490-BF5C-650C3C815EEA}" type="presParOf" srcId="{7E1FF321-9F29-47D5-8897-A18AAFBCE2E2}" destId="{C6C79E4D-DF22-4D07-84A3-760336EE7A13}" srcOrd="1" destOrd="0" presId="urn:microsoft.com/office/officeart/2005/8/layout/orgChart1"/>
    <dgm:cxn modelId="{D54B9E83-49A1-4230-ADB1-9340A7BF6B87}" type="presParOf" srcId="{8AD5665F-8067-4F64-B50E-26CE586648AC}" destId="{2CE12E2F-1A6A-4A95-B002-6A98245CE857}" srcOrd="1" destOrd="0" presId="urn:microsoft.com/office/officeart/2005/8/layout/orgChart1"/>
    <dgm:cxn modelId="{D6CA622E-4B6E-4874-8FC9-2EE046C8F504}" type="presParOf" srcId="{2CE12E2F-1A6A-4A95-B002-6A98245CE857}" destId="{5C6D8643-F718-4E5B-80FB-001AFD365FDD}" srcOrd="0" destOrd="0" presId="urn:microsoft.com/office/officeart/2005/8/layout/orgChart1"/>
    <dgm:cxn modelId="{1A9EA8AE-8E87-4F57-B739-7C3E752F768C}" type="presParOf" srcId="{2CE12E2F-1A6A-4A95-B002-6A98245CE857}" destId="{2D08C32B-458A-4DBB-8052-6B0E234D41BF}" srcOrd="1" destOrd="0" presId="urn:microsoft.com/office/officeart/2005/8/layout/orgChart1"/>
    <dgm:cxn modelId="{86481BAA-C720-4F01-8453-883B5720C396}" type="presParOf" srcId="{2D08C32B-458A-4DBB-8052-6B0E234D41BF}" destId="{AEB30391-829C-4FC5-B9DB-7BB4CA03D1A1}" srcOrd="0" destOrd="0" presId="urn:microsoft.com/office/officeart/2005/8/layout/orgChart1"/>
    <dgm:cxn modelId="{94EB023C-BE38-4175-AE1C-671B1AC53502}" type="presParOf" srcId="{AEB30391-829C-4FC5-B9DB-7BB4CA03D1A1}" destId="{3446F4CC-EEB4-4477-9660-9DC42412BCEA}" srcOrd="0" destOrd="0" presId="urn:microsoft.com/office/officeart/2005/8/layout/orgChart1"/>
    <dgm:cxn modelId="{2C77CF03-8A45-463E-BF23-E89F937326E1}" type="presParOf" srcId="{AEB30391-829C-4FC5-B9DB-7BB4CA03D1A1}" destId="{609EEDF7-3850-4B57-AD64-E11439341F94}" srcOrd="1" destOrd="0" presId="urn:microsoft.com/office/officeart/2005/8/layout/orgChart1"/>
    <dgm:cxn modelId="{1D7B029E-E568-47ED-9809-6D402C4ED495}" type="presParOf" srcId="{2D08C32B-458A-4DBB-8052-6B0E234D41BF}" destId="{E9769330-95A8-4D3A-954E-09B46DE217E7}" srcOrd="1" destOrd="0" presId="urn:microsoft.com/office/officeart/2005/8/layout/orgChart1"/>
    <dgm:cxn modelId="{15D90185-FAC4-422B-A113-359D1B15CBF7}" type="presParOf" srcId="{2D08C32B-458A-4DBB-8052-6B0E234D41BF}" destId="{C18FBD9C-87C5-46E8-A02B-76B7C4800322}" srcOrd="2" destOrd="0" presId="urn:microsoft.com/office/officeart/2005/8/layout/orgChart1"/>
    <dgm:cxn modelId="{AB438D50-6A3F-4223-80A3-3DD0472EBFBB}" type="presParOf" srcId="{2CE12E2F-1A6A-4A95-B002-6A98245CE857}" destId="{38813326-8611-4B2E-97E8-8ED9001B1B03}" srcOrd="2" destOrd="0" presId="urn:microsoft.com/office/officeart/2005/8/layout/orgChart1"/>
    <dgm:cxn modelId="{29D03E6C-68E9-4887-B07A-5F2CBD42BD42}" type="presParOf" srcId="{2CE12E2F-1A6A-4A95-B002-6A98245CE857}" destId="{357B495B-7436-4224-BD2A-AE23ADD3B436}" srcOrd="3" destOrd="0" presId="urn:microsoft.com/office/officeart/2005/8/layout/orgChart1"/>
    <dgm:cxn modelId="{A05A358D-48C3-401A-940F-48866CA5FF48}" type="presParOf" srcId="{357B495B-7436-4224-BD2A-AE23ADD3B436}" destId="{A75603CB-7526-4B91-A447-858A38E4B0F4}" srcOrd="0" destOrd="0" presId="urn:microsoft.com/office/officeart/2005/8/layout/orgChart1"/>
    <dgm:cxn modelId="{79A2DE82-528A-4553-9119-D66461B74470}" type="presParOf" srcId="{A75603CB-7526-4B91-A447-858A38E4B0F4}" destId="{7C04AEBD-D899-4120-899F-93D61D45B201}" srcOrd="0" destOrd="0" presId="urn:microsoft.com/office/officeart/2005/8/layout/orgChart1"/>
    <dgm:cxn modelId="{4BCAAAE1-EB7B-4DD3-9641-33E8AB7278CB}" type="presParOf" srcId="{A75603CB-7526-4B91-A447-858A38E4B0F4}" destId="{02DD1368-674E-4D88-9DE1-58F50FF94DD2}" srcOrd="1" destOrd="0" presId="urn:microsoft.com/office/officeart/2005/8/layout/orgChart1"/>
    <dgm:cxn modelId="{6FB0902D-09AE-4E2C-BFFD-11F99484038A}" type="presParOf" srcId="{357B495B-7436-4224-BD2A-AE23ADD3B436}" destId="{87604E61-4671-4F57-861F-C3A3FFB7DEF9}" srcOrd="1" destOrd="0" presId="urn:microsoft.com/office/officeart/2005/8/layout/orgChart1"/>
    <dgm:cxn modelId="{157B1594-C22A-4C8F-AAFB-F76B2A395AC5}" type="presParOf" srcId="{357B495B-7436-4224-BD2A-AE23ADD3B436}" destId="{B81A2A0D-C0A4-4FD8-AEED-E1935CF29966}" srcOrd="2" destOrd="0" presId="urn:microsoft.com/office/officeart/2005/8/layout/orgChart1"/>
    <dgm:cxn modelId="{BE19B931-B3A8-43FD-A576-F9D9DCF89597}" type="presParOf" srcId="{2CE12E2F-1A6A-4A95-B002-6A98245CE857}" destId="{D65E441E-7DCC-4013-A772-ABD71553E76E}" srcOrd="4" destOrd="0" presId="urn:microsoft.com/office/officeart/2005/8/layout/orgChart1"/>
    <dgm:cxn modelId="{A2E3A405-3388-422C-BA24-B3D195685168}" type="presParOf" srcId="{2CE12E2F-1A6A-4A95-B002-6A98245CE857}" destId="{3942811B-6FF4-428F-89A7-DEBA674AC6D0}" srcOrd="5" destOrd="0" presId="urn:microsoft.com/office/officeart/2005/8/layout/orgChart1"/>
    <dgm:cxn modelId="{4BF87677-586B-4827-9511-3CA7D91B5962}" type="presParOf" srcId="{3942811B-6FF4-428F-89A7-DEBA674AC6D0}" destId="{B5CAD7A6-7307-48FF-8BAF-23361BAD5785}" srcOrd="0" destOrd="0" presId="urn:microsoft.com/office/officeart/2005/8/layout/orgChart1"/>
    <dgm:cxn modelId="{4BFCD119-861D-42EB-826D-672441DB8DE7}" type="presParOf" srcId="{B5CAD7A6-7307-48FF-8BAF-23361BAD5785}" destId="{383B5AB1-F82D-478E-80EA-5B9BF6FF368A}" srcOrd="0" destOrd="0" presId="urn:microsoft.com/office/officeart/2005/8/layout/orgChart1"/>
    <dgm:cxn modelId="{D51A3594-B6C6-4AEF-9994-8ED70B65E92E}" type="presParOf" srcId="{B5CAD7A6-7307-48FF-8BAF-23361BAD5785}" destId="{5E7A5CA1-FAA3-48F5-86EE-B4408486BB47}" srcOrd="1" destOrd="0" presId="urn:microsoft.com/office/officeart/2005/8/layout/orgChart1"/>
    <dgm:cxn modelId="{A9BDE132-2286-40EF-AE81-601D87314590}" type="presParOf" srcId="{3942811B-6FF4-428F-89A7-DEBA674AC6D0}" destId="{30B660A0-7F60-43A2-A8CF-7361FF08A131}" srcOrd="1" destOrd="0" presId="urn:microsoft.com/office/officeart/2005/8/layout/orgChart1"/>
    <dgm:cxn modelId="{00143D99-D435-4ED4-A6D5-F99800531ED9}" type="presParOf" srcId="{3942811B-6FF4-428F-89A7-DEBA674AC6D0}" destId="{B7DCF40C-EE89-42FF-8C3A-0EBEC56027AC}" srcOrd="2" destOrd="0" presId="urn:microsoft.com/office/officeart/2005/8/layout/orgChart1"/>
    <dgm:cxn modelId="{84F9A9A2-0832-4B92-9076-9BBD4FBCE699}" type="presParOf" srcId="{8AD5665F-8067-4F64-B50E-26CE586648AC}" destId="{198F027A-D67D-4992-8292-E63011F053B1}" srcOrd="2" destOrd="0" presId="urn:microsoft.com/office/officeart/2005/8/layout/orgChart1"/>
    <dgm:cxn modelId="{4377EFB9-98E8-4B6C-B87E-AD8064BB0AB8}" type="presParOf" srcId="{049FE282-64AD-49D8-8A7E-66ADAD41F4EC}" destId="{0C6B3BEB-11CC-4BCB-BDB3-C1A5C8FE8D33}" srcOrd="2" destOrd="0" presId="urn:microsoft.com/office/officeart/2005/8/layout/orgChart1"/>
    <dgm:cxn modelId="{780E8F33-8B7D-43D3-B4ED-3471F78AB3F4}" type="presParOf" srcId="{049FE282-64AD-49D8-8A7E-66ADAD41F4EC}" destId="{02C5A182-E96B-4D3C-A0F7-DAB6BD39ACA2}" srcOrd="3" destOrd="0" presId="urn:microsoft.com/office/officeart/2005/8/layout/orgChart1"/>
    <dgm:cxn modelId="{8EAE30F4-CC48-446E-920C-E1BB97ED0255}" type="presParOf" srcId="{02C5A182-E96B-4D3C-A0F7-DAB6BD39ACA2}" destId="{35D21F37-C74F-4A6F-9892-B00FB7F35418}" srcOrd="0" destOrd="0" presId="urn:microsoft.com/office/officeart/2005/8/layout/orgChart1"/>
    <dgm:cxn modelId="{0C5D2500-3F5E-4669-BF9B-F63082FCC624}" type="presParOf" srcId="{35D21F37-C74F-4A6F-9892-B00FB7F35418}" destId="{1180D9BE-486D-47DB-B052-95DD09CC4D98}" srcOrd="0" destOrd="0" presId="urn:microsoft.com/office/officeart/2005/8/layout/orgChart1"/>
    <dgm:cxn modelId="{16D7AFE2-F4B9-4B51-A9D6-3A4C0365C8E6}" type="presParOf" srcId="{35D21F37-C74F-4A6F-9892-B00FB7F35418}" destId="{1D4A7E8E-93EF-4CBD-9432-B6C37C7BCE40}" srcOrd="1" destOrd="0" presId="urn:microsoft.com/office/officeart/2005/8/layout/orgChart1"/>
    <dgm:cxn modelId="{23E5F47C-BBCA-411B-B56F-594FC00CA00E}" type="presParOf" srcId="{02C5A182-E96B-4D3C-A0F7-DAB6BD39ACA2}" destId="{E5F15FD3-3495-4589-BA51-7399D0109789}" srcOrd="1" destOrd="0" presId="urn:microsoft.com/office/officeart/2005/8/layout/orgChart1"/>
    <dgm:cxn modelId="{151D41E8-CC2E-4C88-B13F-7A2691C96070}" type="presParOf" srcId="{E5F15FD3-3495-4589-BA51-7399D0109789}" destId="{CBDEB59A-4A13-45C0-B420-4935A16C5CC1}" srcOrd="0" destOrd="0" presId="urn:microsoft.com/office/officeart/2005/8/layout/orgChart1"/>
    <dgm:cxn modelId="{9FAFDB4A-285C-42B4-A3B2-0255437A3A2E}" type="presParOf" srcId="{E5F15FD3-3495-4589-BA51-7399D0109789}" destId="{0545A3B5-81CD-42F9-A2B8-6D3F8DB5D3A6}" srcOrd="1" destOrd="0" presId="urn:microsoft.com/office/officeart/2005/8/layout/orgChart1"/>
    <dgm:cxn modelId="{A0390CCB-366F-4313-A011-B7C595314E9F}" type="presParOf" srcId="{0545A3B5-81CD-42F9-A2B8-6D3F8DB5D3A6}" destId="{3F45783B-4214-42A7-96EA-FA83074B080A}" srcOrd="0" destOrd="0" presId="urn:microsoft.com/office/officeart/2005/8/layout/orgChart1"/>
    <dgm:cxn modelId="{1C70CA22-0967-4440-833E-34FA5F13773C}" type="presParOf" srcId="{3F45783B-4214-42A7-96EA-FA83074B080A}" destId="{685ECBE8-D5E1-4DA3-999A-ADD2979E0B78}" srcOrd="0" destOrd="0" presId="urn:microsoft.com/office/officeart/2005/8/layout/orgChart1"/>
    <dgm:cxn modelId="{D680C183-C960-45A9-8B68-734A21C17E4A}" type="presParOf" srcId="{3F45783B-4214-42A7-96EA-FA83074B080A}" destId="{9E43316D-F6D4-4B9A-B496-8462A031BE43}" srcOrd="1" destOrd="0" presId="urn:microsoft.com/office/officeart/2005/8/layout/orgChart1"/>
    <dgm:cxn modelId="{D1131CC8-A3E8-457D-8151-87C4CA37DA27}" type="presParOf" srcId="{0545A3B5-81CD-42F9-A2B8-6D3F8DB5D3A6}" destId="{9B2299AB-3087-43C4-8F2A-950C361BB945}" srcOrd="1" destOrd="0" presId="urn:microsoft.com/office/officeart/2005/8/layout/orgChart1"/>
    <dgm:cxn modelId="{A644AB4B-58EE-4825-846E-7EC22D69D6CA}" type="presParOf" srcId="{0545A3B5-81CD-42F9-A2B8-6D3F8DB5D3A6}" destId="{9BB210B6-B846-41FC-8F08-97EBFF12419C}" srcOrd="2" destOrd="0" presId="urn:microsoft.com/office/officeart/2005/8/layout/orgChart1"/>
    <dgm:cxn modelId="{8C9B8947-926A-44E4-8FA2-281A84499D04}" type="presParOf" srcId="{E5F15FD3-3495-4589-BA51-7399D0109789}" destId="{3DB7A270-525C-446C-934B-62A8F3F5EF2D}" srcOrd="2" destOrd="0" presId="urn:microsoft.com/office/officeart/2005/8/layout/orgChart1"/>
    <dgm:cxn modelId="{BF173941-F11E-4C15-B1E6-1F690395550B}" type="presParOf" srcId="{E5F15FD3-3495-4589-BA51-7399D0109789}" destId="{FEB5F41E-2252-43AC-BB17-DC2867ABA949}" srcOrd="3" destOrd="0" presId="urn:microsoft.com/office/officeart/2005/8/layout/orgChart1"/>
    <dgm:cxn modelId="{73862585-4213-41E2-9E67-F276A688DF9D}" type="presParOf" srcId="{FEB5F41E-2252-43AC-BB17-DC2867ABA949}" destId="{90125D97-29DD-4547-AC73-8A3A5650E0BB}" srcOrd="0" destOrd="0" presId="urn:microsoft.com/office/officeart/2005/8/layout/orgChart1"/>
    <dgm:cxn modelId="{BC396AF8-545C-401C-9072-D46D04330B94}" type="presParOf" srcId="{90125D97-29DD-4547-AC73-8A3A5650E0BB}" destId="{C28C6B4E-8812-46EA-9098-CC61CDF81E6D}" srcOrd="0" destOrd="0" presId="urn:microsoft.com/office/officeart/2005/8/layout/orgChart1"/>
    <dgm:cxn modelId="{25FC676A-F894-457F-AFD4-472D0DD997FE}" type="presParOf" srcId="{90125D97-29DD-4547-AC73-8A3A5650E0BB}" destId="{399FBCDE-FF9D-4DD1-BCFA-7C3396E763C0}" srcOrd="1" destOrd="0" presId="urn:microsoft.com/office/officeart/2005/8/layout/orgChart1"/>
    <dgm:cxn modelId="{2D8D01C6-DA2D-449F-BCF7-57302EE3D836}" type="presParOf" srcId="{FEB5F41E-2252-43AC-BB17-DC2867ABA949}" destId="{B60AEC92-FDE1-452A-9294-01FFCDBA183B}" srcOrd="1" destOrd="0" presId="urn:microsoft.com/office/officeart/2005/8/layout/orgChart1"/>
    <dgm:cxn modelId="{EA8E2F29-FE8A-45B8-96DA-ADE08504444E}" type="presParOf" srcId="{FEB5F41E-2252-43AC-BB17-DC2867ABA949}" destId="{8C237E39-92C8-4F65-AB2A-DF69A76C45F0}" srcOrd="2" destOrd="0" presId="urn:microsoft.com/office/officeart/2005/8/layout/orgChart1"/>
    <dgm:cxn modelId="{588465A5-7207-4FD9-B842-8E0A222B4880}" type="presParOf" srcId="{E5F15FD3-3495-4589-BA51-7399D0109789}" destId="{11DF9A60-9051-4D36-8511-28873866C3F9}" srcOrd="4" destOrd="0" presId="urn:microsoft.com/office/officeart/2005/8/layout/orgChart1"/>
    <dgm:cxn modelId="{3360560C-460D-42D6-8CCB-9ABBFB91A0D6}" type="presParOf" srcId="{E5F15FD3-3495-4589-BA51-7399D0109789}" destId="{3AE27817-1298-4157-AEC0-FB81FF398112}" srcOrd="5" destOrd="0" presId="urn:microsoft.com/office/officeart/2005/8/layout/orgChart1"/>
    <dgm:cxn modelId="{2737A425-B966-40B7-A0B8-1370D541ABFB}" type="presParOf" srcId="{3AE27817-1298-4157-AEC0-FB81FF398112}" destId="{4BBFDAFD-CE58-4D43-A2E8-8A29D7CE2472}" srcOrd="0" destOrd="0" presId="urn:microsoft.com/office/officeart/2005/8/layout/orgChart1"/>
    <dgm:cxn modelId="{8299D1E5-4EDC-4C29-B18C-E2B6807A0E7A}" type="presParOf" srcId="{4BBFDAFD-CE58-4D43-A2E8-8A29D7CE2472}" destId="{9C6B96B6-CE4A-4354-BF6F-112CE322C51D}" srcOrd="0" destOrd="0" presId="urn:microsoft.com/office/officeart/2005/8/layout/orgChart1"/>
    <dgm:cxn modelId="{D2EB0205-946D-4D3B-AFD7-47A46FC95766}" type="presParOf" srcId="{4BBFDAFD-CE58-4D43-A2E8-8A29D7CE2472}" destId="{B3BC3258-FA1C-409C-84B4-ACF5538F107A}" srcOrd="1" destOrd="0" presId="urn:microsoft.com/office/officeart/2005/8/layout/orgChart1"/>
    <dgm:cxn modelId="{F3F6BCE6-82B9-45AE-A66C-DD0F47D5E870}" type="presParOf" srcId="{3AE27817-1298-4157-AEC0-FB81FF398112}" destId="{2F2A5E5D-78A7-4620-A6A0-AA70226E0B36}" srcOrd="1" destOrd="0" presId="urn:microsoft.com/office/officeart/2005/8/layout/orgChart1"/>
    <dgm:cxn modelId="{636F6E20-FBAB-4FB0-BF99-A8DEDC600F84}" type="presParOf" srcId="{3AE27817-1298-4157-AEC0-FB81FF398112}" destId="{6923BBAF-9842-4803-ACBF-7E6D17E3ADEC}" srcOrd="2" destOrd="0" presId="urn:microsoft.com/office/officeart/2005/8/layout/orgChart1"/>
    <dgm:cxn modelId="{DE8421F4-3D5C-4863-99BF-8A5CA70EA808}" type="presParOf" srcId="{02C5A182-E96B-4D3C-A0F7-DAB6BD39ACA2}" destId="{77F8382E-47D2-4502-B658-8A36028D72C7}" srcOrd="2" destOrd="0" presId="urn:microsoft.com/office/officeart/2005/8/layout/orgChart1"/>
    <dgm:cxn modelId="{E5089F45-627E-4420-A6D0-0D2A280B9D50}" type="presParOf" srcId="{0F2F311D-48DD-4700-A804-61E00FA0CD9B}" destId="{4DA7C212-4B55-4131-8A56-D9EF0B20E93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0B07C5-E2B8-4AC8-BE97-63229600B609}">
      <dsp:nvSpPr>
        <dsp:cNvPr id="0" name=""/>
        <dsp:cNvSpPr/>
      </dsp:nvSpPr>
      <dsp:spPr>
        <a:xfrm>
          <a:off x="4360" y="0"/>
          <a:ext cx="4194817" cy="485740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hr-HR" sz="2800" b="1" kern="1200" dirty="0"/>
            <a:t>Energy </a:t>
          </a:r>
          <a:r>
            <a:rPr lang="hr-HR" sz="2800" b="1" kern="1200" dirty="0" err="1"/>
            <a:t>consumer</a:t>
          </a:r>
          <a:r>
            <a:rPr lang="hr-HR" sz="2800" b="1" kern="1200" dirty="0"/>
            <a:t> </a:t>
          </a:r>
          <a:r>
            <a:rPr lang="hr-HR" sz="2800" b="1" kern="1200" dirty="0" err="1"/>
            <a:t>sector</a:t>
          </a:r>
          <a:endParaRPr lang="en-GB" sz="2800" b="1" kern="1200" dirty="0"/>
        </a:p>
      </dsp:txBody>
      <dsp:txXfrm>
        <a:off x="4360" y="0"/>
        <a:ext cx="4194817" cy="1457220"/>
      </dsp:txXfrm>
    </dsp:sp>
    <dsp:sp modelId="{E744245F-ADCA-48E3-9F04-9F052B9832E6}">
      <dsp:nvSpPr>
        <dsp:cNvPr id="0" name=""/>
        <dsp:cNvSpPr/>
      </dsp:nvSpPr>
      <dsp:spPr>
        <a:xfrm>
          <a:off x="423842" y="1457339"/>
          <a:ext cx="3355854" cy="7076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hr-HR" sz="2000" kern="1200" dirty="0" err="1"/>
            <a:t>Industry</a:t>
          </a:r>
          <a:endParaRPr lang="en-GB" sz="2000" kern="1200" dirty="0"/>
        </a:p>
      </dsp:txBody>
      <dsp:txXfrm>
        <a:off x="444567" y="1478064"/>
        <a:ext cx="3314404" cy="666170"/>
      </dsp:txXfrm>
    </dsp:sp>
    <dsp:sp modelId="{6804EDBB-0E7C-4FEB-8BE0-983123D69170}">
      <dsp:nvSpPr>
        <dsp:cNvPr id="0" name=""/>
        <dsp:cNvSpPr/>
      </dsp:nvSpPr>
      <dsp:spPr>
        <a:xfrm>
          <a:off x="423842" y="2273824"/>
          <a:ext cx="3355854" cy="7076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hr-HR" sz="2000" kern="1200" dirty="0"/>
            <a:t>Transport</a:t>
          </a:r>
          <a:endParaRPr lang="en-GB" sz="2000" kern="1200" dirty="0"/>
        </a:p>
      </dsp:txBody>
      <dsp:txXfrm>
        <a:off x="444567" y="2294549"/>
        <a:ext cx="3314404" cy="666170"/>
      </dsp:txXfrm>
    </dsp:sp>
    <dsp:sp modelId="{DD2CD6E5-E9CA-44A7-A920-B297EEE302CA}">
      <dsp:nvSpPr>
        <dsp:cNvPr id="0" name=""/>
        <dsp:cNvSpPr/>
      </dsp:nvSpPr>
      <dsp:spPr>
        <a:xfrm>
          <a:off x="423842" y="3090309"/>
          <a:ext cx="3355854" cy="7076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hr-HR" sz="2000" kern="1200" dirty="0" err="1"/>
            <a:t>Household</a:t>
          </a:r>
          <a:endParaRPr lang="en-GB" sz="2000" kern="1200" dirty="0"/>
        </a:p>
      </dsp:txBody>
      <dsp:txXfrm>
        <a:off x="444567" y="3111034"/>
        <a:ext cx="3314404" cy="666170"/>
      </dsp:txXfrm>
    </dsp:sp>
    <dsp:sp modelId="{F6A0FE24-5043-4EB5-97EE-348144B76C60}">
      <dsp:nvSpPr>
        <dsp:cNvPr id="0" name=""/>
        <dsp:cNvSpPr/>
      </dsp:nvSpPr>
      <dsp:spPr>
        <a:xfrm>
          <a:off x="423842" y="3906794"/>
          <a:ext cx="3355854" cy="7076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hr-HR" sz="2000" kern="1200" dirty="0" err="1"/>
            <a:t>Services</a:t>
          </a:r>
          <a:endParaRPr lang="en-GB" sz="2000" kern="1200" dirty="0"/>
        </a:p>
      </dsp:txBody>
      <dsp:txXfrm>
        <a:off x="444567" y="3927519"/>
        <a:ext cx="3314404" cy="666170"/>
      </dsp:txXfrm>
    </dsp:sp>
    <dsp:sp modelId="{1A37EB11-FAA6-4254-BE9D-AC48478226CD}">
      <dsp:nvSpPr>
        <dsp:cNvPr id="0" name=""/>
        <dsp:cNvSpPr/>
      </dsp:nvSpPr>
      <dsp:spPr>
        <a:xfrm>
          <a:off x="4513789" y="0"/>
          <a:ext cx="4194817" cy="485740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hr-HR" sz="2800" b="1" kern="1200" dirty="0" err="1"/>
            <a:t>Economic</a:t>
          </a:r>
          <a:r>
            <a:rPr lang="hr-HR" sz="2800" b="1" kern="1200" dirty="0"/>
            <a:t> </a:t>
          </a:r>
          <a:r>
            <a:rPr lang="hr-HR" sz="2800" b="1" kern="1200" dirty="0" err="1"/>
            <a:t>sector</a:t>
          </a:r>
          <a:endParaRPr lang="hr-HR" sz="2800" b="1" kern="1200" dirty="0"/>
        </a:p>
        <a:p>
          <a:pPr marL="0" lvl="0" indent="0" algn="ctr" defTabSz="1244600">
            <a:lnSpc>
              <a:spcPct val="90000"/>
            </a:lnSpc>
            <a:spcBef>
              <a:spcPct val="0"/>
            </a:spcBef>
            <a:spcAft>
              <a:spcPct val="35000"/>
            </a:spcAft>
            <a:buNone/>
          </a:pPr>
          <a:r>
            <a:rPr lang="hr-HR" sz="2800" b="1" kern="1200" dirty="0"/>
            <a:t>(GDP </a:t>
          </a:r>
          <a:r>
            <a:rPr lang="hr-HR" sz="2800" b="1" kern="1200" dirty="0" err="1"/>
            <a:t>structure</a:t>
          </a:r>
          <a:r>
            <a:rPr lang="hr-HR" sz="2800" b="1" kern="1200" dirty="0"/>
            <a:t>)</a:t>
          </a:r>
          <a:endParaRPr lang="en-GB" sz="2800" b="1" kern="1200" dirty="0"/>
        </a:p>
      </dsp:txBody>
      <dsp:txXfrm>
        <a:off x="4513789" y="0"/>
        <a:ext cx="4194817" cy="1457220"/>
      </dsp:txXfrm>
    </dsp:sp>
    <dsp:sp modelId="{24E9A321-15D6-4DAB-8260-B81AD03D670E}">
      <dsp:nvSpPr>
        <dsp:cNvPr id="0" name=""/>
        <dsp:cNvSpPr/>
      </dsp:nvSpPr>
      <dsp:spPr>
        <a:xfrm>
          <a:off x="4933271" y="1457458"/>
          <a:ext cx="3355854" cy="4663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hr-HR" sz="2000" kern="1200" dirty="0" err="1"/>
            <a:t>Agriculture</a:t>
          </a:r>
          <a:endParaRPr lang="en-GB" sz="2000" kern="1200" dirty="0"/>
        </a:p>
      </dsp:txBody>
      <dsp:txXfrm>
        <a:off x="4946930" y="1471117"/>
        <a:ext cx="3328536" cy="439033"/>
      </dsp:txXfrm>
    </dsp:sp>
    <dsp:sp modelId="{8241695D-916A-480C-AECC-D133A03C1CEB}">
      <dsp:nvSpPr>
        <dsp:cNvPr id="0" name=""/>
        <dsp:cNvSpPr/>
      </dsp:nvSpPr>
      <dsp:spPr>
        <a:xfrm>
          <a:off x="4933271" y="1995555"/>
          <a:ext cx="3355854" cy="4663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hr-HR" sz="2000" kern="1200" dirty="0" err="1"/>
            <a:t>Construction</a:t>
          </a:r>
          <a:r>
            <a:rPr lang="hr-HR" sz="2000" kern="1200" dirty="0"/>
            <a:t> </a:t>
          </a:r>
          <a:endParaRPr lang="en-GB" sz="2000" kern="1200" dirty="0"/>
        </a:p>
      </dsp:txBody>
      <dsp:txXfrm>
        <a:off x="4946930" y="2009214"/>
        <a:ext cx="3328536" cy="439033"/>
      </dsp:txXfrm>
    </dsp:sp>
    <dsp:sp modelId="{851A9689-C3A5-4900-A0A0-009CD69D7D3A}">
      <dsp:nvSpPr>
        <dsp:cNvPr id="0" name=""/>
        <dsp:cNvSpPr/>
      </dsp:nvSpPr>
      <dsp:spPr>
        <a:xfrm>
          <a:off x="4933271" y="2533652"/>
          <a:ext cx="3355854" cy="4663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hr-HR" sz="2000" kern="1200" dirty="0" err="1"/>
            <a:t>Mining</a:t>
          </a:r>
          <a:endParaRPr lang="en-GB" sz="2000" kern="1200" dirty="0"/>
        </a:p>
      </dsp:txBody>
      <dsp:txXfrm>
        <a:off x="4946930" y="2547311"/>
        <a:ext cx="3328536" cy="439033"/>
      </dsp:txXfrm>
    </dsp:sp>
    <dsp:sp modelId="{77078D44-05A5-4541-B2A7-24A3FCC00C23}">
      <dsp:nvSpPr>
        <dsp:cNvPr id="0" name=""/>
        <dsp:cNvSpPr/>
      </dsp:nvSpPr>
      <dsp:spPr>
        <a:xfrm>
          <a:off x="4933271" y="3071750"/>
          <a:ext cx="3355854" cy="4663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hr-HR" sz="2000" kern="1200" dirty="0" err="1"/>
            <a:t>Manufacturing</a:t>
          </a:r>
          <a:endParaRPr lang="en-GB" sz="2000" kern="1200" dirty="0"/>
        </a:p>
      </dsp:txBody>
      <dsp:txXfrm>
        <a:off x="4946930" y="3085409"/>
        <a:ext cx="3328536" cy="439033"/>
      </dsp:txXfrm>
    </dsp:sp>
    <dsp:sp modelId="{1F2C93AE-047E-4826-AA91-D253CFD1090B}">
      <dsp:nvSpPr>
        <dsp:cNvPr id="0" name=""/>
        <dsp:cNvSpPr/>
      </dsp:nvSpPr>
      <dsp:spPr>
        <a:xfrm>
          <a:off x="4933271" y="3609847"/>
          <a:ext cx="3355854" cy="4663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hr-HR" sz="2000" kern="1200" dirty="0"/>
            <a:t>Service (</a:t>
          </a:r>
          <a:r>
            <a:rPr lang="hr-HR" sz="2000" kern="1200" dirty="0" err="1"/>
            <a:t>including</a:t>
          </a:r>
          <a:r>
            <a:rPr lang="hr-HR" sz="2000" kern="1200" dirty="0"/>
            <a:t> transport)</a:t>
          </a:r>
          <a:endParaRPr lang="en-GB" sz="2000" kern="1200" dirty="0"/>
        </a:p>
      </dsp:txBody>
      <dsp:txXfrm>
        <a:off x="4946930" y="3623506"/>
        <a:ext cx="3328536" cy="439033"/>
      </dsp:txXfrm>
    </dsp:sp>
    <dsp:sp modelId="{C6EE5343-F3D5-4085-AFF3-C25129B23EA5}">
      <dsp:nvSpPr>
        <dsp:cNvPr id="0" name=""/>
        <dsp:cNvSpPr/>
      </dsp:nvSpPr>
      <dsp:spPr>
        <a:xfrm>
          <a:off x="4933271" y="4147944"/>
          <a:ext cx="3355854" cy="4663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hr-HR" sz="2000" kern="1200" dirty="0"/>
            <a:t>Energy</a:t>
          </a:r>
          <a:endParaRPr lang="en-GB" sz="2000" kern="1200" dirty="0"/>
        </a:p>
      </dsp:txBody>
      <dsp:txXfrm>
        <a:off x="4946930" y="4161603"/>
        <a:ext cx="3328536" cy="4390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DF9A60-9051-4D36-8511-28873866C3F9}">
      <dsp:nvSpPr>
        <dsp:cNvPr id="0" name=""/>
        <dsp:cNvSpPr/>
      </dsp:nvSpPr>
      <dsp:spPr>
        <a:xfrm>
          <a:off x="4050355" y="1684135"/>
          <a:ext cx="208451" cy="2612592"/>
        </a:xfrm>
        <a:custGeom>
          <a:avLst/>
          <a:gdLst/>
          <a:ahLst/>
          <a:cxnLst/>
          <a:rect l="0" t="0" r="0" b="0"/>
          <a:pathLst>
            <a:path>
              <a:moveTo>
                <a:pt x="0" y="0"/>
              </a:moveTo>
              <a:lnTo>
                <a:pt x="0" y="2612592"/>
              </a:lnTo>
              <a:lnTo>
                <a:pt x="208451" y="261259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B7A270-525C-446C-934B-62A8F3F5EF2D}">
      <dsp:nvSpPr>
        <dsp:cNvPr id="0" name=""/>
        <dsp:cNvSpPr/>
      </dsp:nvSpPr>
      <dsp:spPr>
        <a:xfrm>
          <a:off x="4050355" y="1684135"/>
          <a:ext cx="208451" cy="1625922"/>
        </a:xfrm>
        <a:custGeom>
          <a:avLst/>
          <a:gdLst/>
          <a:ahLst/>
          <a:cxnLst/>
          <a:rect l="0" t="0" r="0" b="0"/>
          <a:pathLst>
            <a:path>
              <a:moveTo>
                <a:pt x="0" y="0"/>
              </a:moveTo>
              <a:lnTo>
                <a:pt x="0" y="1625922"/>
              </a:lnTo>
              <a:lnTo>
                <a:pt x="208451" y="162592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DEB59A-4A13-45C0-B420-4935A16C5CC1}">
      <dsp:nvSpPr>
        <dsp:cNvPr id="0" name=""/>
        <dsp:cNvSpPr/>
      </dsp:nvSpPr>
      <dsp:spPr>
        <a:xfrm>
          <a:off x="4050355" y="1684135"/>
          <a:ext cx="208451" cy="639251"/>
        </a:xfrm>
        <a:custGeom>
          <a:avLst/>
          <a:gdLst/>
          <a:ahLst/>
          <a:cxnLst/>
          <a:rect l="0" t="0" r="0" b="0"/>
          <a:pathLst>
            <a:path>
              <a:moveTo>
                <a:pt x="0" y="0"/>
              </a:moveTo>
              <a:lnTo>
                <a:pt x="0" y="639251"/>
              </a:lnTo>
              <a:lnTo>
                <a:pt x="208451" y="63925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6B3BEB-11CC-4BCB-BDB3-C1A5C8FE8D33}">
      <dsp:nvSpPr>
        <dsp:cNvPr id="0" name=""/>
        <dsp:cNvSpPr/>
      </dsp:nvSpPr>
      <dsp:spPr>
        <a:xfrm>
          <a:off x="3765471" y="697464"/>
          <a:ext cx="840754" cy="291832"/>
        </a:xfrm>
        <a:custGeom>
          <a:avLst/>
          <a:gdLst/>
          <a:ahLst/>
          <a:cxnLst/>
          <a:rect l="0" t="0" r="0" b="0"/>
          <a:pathLst>
            <a:path>
              <a:moveTo>
                <a:pt x="0" y="0"/>
              </a:moveTo>
              <a:lnTo>
                <a:pt x="0" y="145916"/>
              </a:lnTo>
              <a:lnTo>
                <a:pt x="840754" y="145916"/>
              </a:lnTo>
              <a:lnTo>
                <a:pt x="840754" y="2918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65E441E-7DCC-4013-A772-ABD71553E76E}">
      <dsp:nvSpPr>
        <dsp:cNvPr id="0" name=""/>
        <dsp:cNvSpPr/>
      </dsp:nvSpPr>
      <dsp:spPr>
        <a:xfrm>
          <a:off x="2368846" y="1684135"/>
          <a:ext cx="208451" cy="2612592"/>
        </a:xfrm>
        <a:custGeom>
          <a:avLst/>
          <a:gdLst/>
          <a:ahLst/>
          <a:cxnLst/>
          <a:rect l="0" t="0" r="0" b="0"/>
          <a:pathLst>
            <a:path>
              <a:moveTo>
                <a:pt x="0" y="0"/>
              </a:moveTo>
              <a:lnTo>
                <a:pt x="0" y="2612592"/>
              </a:lnTo>
              <a:lnTo>
                <a:pt x="208451" y="261259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813326-8611-4B2E-97E8-8ED9001B1B03}">
      <dsp:nvSpPr>
        <dsp:cNvPr id="0" name=""/>
        <dsp:cNvSpPr/>
      </dsp:nvSpPr>
      <dsp:spPr>
        <a:xfrm>
          <a:off x="2368846" y="1684135"/>
          <a:ext cx="208451" cy="1625922"/>
        </a:xfrm>
        <a:custGeom>
          <a:avLst/>
          <a:gdLst/>
          <a:ahLst/>
          <a:cxnLst/>
          <a:rect l="0" t="0" r="0" b="0"/>
          <a:pathLst>
            <a:path>
              <a:moveTo>
                <a:pt x="0" y="0"/>
              </a:moveTo>
              <a:lnTo>
                <a:pt x="0" y="1625922"/>
              </a:lnTo>
              <a:lnTo>
                <a:pt x="208451" y="162592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6D8643-F718-4E5B-80FB-001AFD365FDD}">
      <dsp:nvSpPr>
        <dsp:cNvPr id="0" name=""/>
        <dsp:cNvSpPr/>
      </dsp:nvSpPr>
      <dsp:spPr>
        <a:xfrm>
          <a:off x="2368846" y="1684135"/>
          <a:ext cx="208451" cy="639251"/>
        </a:xfrm>
        <a:custGeom>
          <a:avLst/>
          <a:gdLst/>
          <a:ahLst/>
          <a:cxnLst/>
          <a:rect l="0" t="0" r="0" b="0"/>
          <a:pathLst>
            <a:path>
              <a:moveTo>
                <a:pt x="0" y="0"/>
              </a:moveTo>
              <a:lnTo>
                <a:pt x="0" y="639251"/>
              </a:lnTo>
              <a:lnTo>
                <a:pt x="208451" y="63925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2B9387-6A10-48F9-BE84-E6AC964BD122}">
      <dsp:nvSpPr>
        <dsp:cNvPr id="0" name=""/>
        <dsp:cNvSpPr/>
      </dsp:nvSpPr>
      <dsp:spPr>
        <a:xfrm>
          <a:off x="2924717" y="697464"/>
          <a:ext cx="840754" cy="291832"/>
        </a:xfrm>
        <a:custGeom>
          <a:avLst/>
          <a:gdLst/>
          <a:ahLst/>
          <a:cxnLst/>
          <a:rect l="0" t="0" r="0" b="0"/>
          <a:pathLst>
            <a:path>
              <a:moveTo>
                <a:pt x="840754" y="0"/>
              </a:moveTo>
              <a:lnTo>
                <a:pt x="840754" y="145916"/>
              </a:lnTo>
              <a:lnTo>
                <a:pt x="0" y="145916"/>
              </a:lnTo>
              <a:lnTo>
                <a:pt x="0" y="2918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C926D6-EA8A-42AF-A494-6E912795007C}">
      <dsp:nvSpPr>
        <dsp:cNvPr id="0" name=""/>
        <dsp:cNvSpPr/>
      </dsp:nvSpPr>
      <dsp:spPr>
        <a:xfrm>
          <a:off x="3070633" y="2625"/>
          <a:ext cx="1389677" cy="694838"/>
        </a:xfrm>
        <a:prstGeom prst="rect">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hr-HR" sz="2000" b="1" kern="1200" dirty="0" err="1"/>
            <a:t>Household</a:t>
          </a:r>
          <a:endParaRPr lang="en-GB" sz="2000" b="1" kern="1200" dirty="0"/>
        </a:p>
      </dsp:txBody>
      <dsp:txXfrm>
        <a:off x="3070633" y="2625"/>
        <a:ext cx="1389677" cy="694838"/>
      </dsp:txXfrm>
    </dsp:sp>
    <dsp:sp modelId="{7B28B713-6F8E-41AD-8109-B273940CD5E5}">
      <dsp:nvSpPr>
        <dsp:cNvPr id="0" name=""/>
        <dsp:cNvSpPr/>
      </dsp:nvSpPr>
      <dsp:spPr>
        <a:xfrm>
          <a:off x="2229878" y="989296"/>
          <a:ext cx="1389677" cy="694838"/>
        </a:xfrm>
        <a:prstGeom prst="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hr-HR" sz="2000" kern="1200" dirty="0"/>
            <a:t>Urban</a:t>
          </a:r>
          <a:endParaRPr lang="en-GB" sz="2000" kern="1200" dirty="0"/>
        </a:p>
      </dsp:txBody>
      <dsp:txXfrm>
        <a:off x="2229878" y="989296"/>
        <a:ext cx="1389677" cy="694838"/>
      </dsp:txXfrm>
    </dsp:sp>
    <dsp:sp modelId="{3446F4CC-EEB4-4477-9660-9DC42412BCEA}">
      <dsp:nvSpPr>
        <dsp:cNvPr id="0" name=""/>
        <dsp:cNvSpPr/>
      </dsp:nvSpPr>
      <dsp:spPr>
        <a:xfrm>
          <a:off x="2577297" y="1975967"/>
          <a:ext cx="1389677" cy="694838"/>
        </a:xfrm>
        <a:prstGeom prst="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hr-HR" sz="2000" kern="1200" dirty="0"/>
            <a:t>…</a:t>
          </a:r>
          <a:endParaRPr lang="en-GB" sz="2000" kern="1200" dirty="0"/>
        </a:p>
      </dsp:txBody>
      <dsp:txXfrm>
        <a:off x="2577297" y="1975967"/>
        <a:ext cx="1389677" cy="694838"/>
      </dsp:txXfrm>
    </dsp:sp>
    <dsp:sp modelId="{7C04AEBD-D899-4120-899F-93D61D45B201}">
      <dsp:nvSpPr>
        <dsp:cNvPr id="0" name=""/>
        <dsp:cNvSpPr/>
      </dsp:nvSpPr>
      <dsp:spPr>
        <a:xfrm>
          <a:off x="2577297" y="2962637"/>
          <a:ext cx="1389677" cy="694838"/>
        </a:xfrm>
        <a:prstGeom prst="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hr-HR" sz="2000" kern="1200" dirty="0"/>
            <a:t>…</a:t>
          </a:r>
          <a:endParaRPr lang="en-GB" sz="2000" kern="1200" dirty="0"/>
        </a:p>
      </dsp:txBody>
      <dsp:txXfrm>
        <a:off x="2577297" y="2962637"/>
        <a:ext cx="1389677" cy="694838"/>
      </dsp:txXfrm>
    </dsp:sp>
    <dsp:sp modelId="{383B5AB1-F82D-478E-80EA-5B9BF6FF368A}">
      <dsp:nvSpPr>
        <dsp:cNvPr id="0" name=""/>
        <dsp:cNvSpPr/>
      </dsp:nvSpPr>
      <dsp:spPr>
        <a:xfrm>
          <a:off x="2577297" y="3949308"/>
          <a:ext cx="1389677" cy="694838"/>
        </a:xfrm>
        <a:prstGeom prst="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hr-HR" sz="2000" kern="1200" dirty="0"/>
            <a:t>…</a:t>
          </a:r>
          <a:endParaRPr lang="en-GB" sz="2000" kern="1200" dirty="0"/>
        </a:p>
      </dsp:txBody>
      <dsp:txXfrm>
        <a:off x="2577297" y="3949308"/>
        <a:ext cx="1389677" cy="694838"/>
      </dsp:txXfrm>
    </dsp:sp>
    <dsp:sp modelId="{1180D9BE-486D-47DB-B052-95DD09CC4D98}">
      <dsp:nvSpPr>
        <dsp:cNvPr id="0" name=""/>
        <dsp:cNvSpPr/>
      </dsp:nvSpPr>
      <dsp:spPr>
        <a:xfrm>
          <a:off x="3911387" y="989296"/>
          <a:ext cx="1389677" cy="694838"/>
        </a:xfrm>
        <a:prstGeom prst="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hr-HR" sz="2000" kern="1200" dirty="0" err="1"/>
            <a:t>Rural</a:t>
          </a:r>
          <a:endParaRPr lang="en-GB" sz="2000" kern="1200" dirty="0"/>
        </a:p>
      </dsp:txBody>
      <dsp:txXfrm>
        <a:off x="3911387" y="989296"/>
        <a:ext cx="1389677" cy="694838"/>
      </dsp:txXfrm>
    </dsp:sp>
    <dsp:sp modelId="{685ECBE8-D5E1-4DA3-999A-ADD2979E0B78}">
      <dsp:nvSpPr>
        <dsp:cNvPr id="0" name=""/>
        <dsp:cNvSpPr/>
      </dsp:nvSpPr>
      <dsp:spPr>
        <a:xfrm>
          <a:off x="4258807" y="1975967"/>
          <a:ext cx="1389677" cy="694838"/>
        </a:xfrm>
        <a:prstGeom prst="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hr-HR" sz="2000" kern="1200" dirty="0"/>
            <a:t>…</a:t>
          </a:r>
          <a:endParaRPr lang="en-GB" sz="2000" kern="1200" dirty="0"/>
        </a:p>
      </dsp:txBody>
      <dsp:txXfrm>
        <a:off x="4258807" y="1975967"/>
        <a:ext cx="1389677" cy="694838"/>
      </dsp:txXfrm>
    </dsp:sp>
    <dsp:sp modelId="{C28C6B4E-8812-46EA-9098-CC61CDF81E6D}">
      <dsp:nvSpPr>
        <dsp:cNvPr id="0" name=""/>
        <dsp:cNvSpPr/>
      </dsp:nvSpPr>
      <dsp:spPr>
        <a:xfrm>
          <a:off x="4258807" y="2962637"/>
          <a:ext cx="1389677" cy="694838"/>
        </a:xfrm>
        <a:prstGeom prst="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hr-HR" sz="2000" kern="1200" dirty="0"/>
            <a:t>…</a:t>
          </a:r>
          <a:endParaRPr lang="en-GB" sz="2000" kern="1200" dirty="0"/>
        </a:p>
      </dsp:txBody>
      <dsp:txXfrm>
        <a:off x="4258807" y="2962637"/>
        <a:ext cx="1389677" cy="694838"/>
      </dsp:txXfrm>
    </dsp:sp>
    <dsp:sp modelId="{9C6B96B6-CE4A-4354-BF6F-112CE322C51D}">
      <dsp:nvSpPr>
        <dsp:cNvPr id="0" name=""/>
        <dsp:cNvSpPr/>
      </dsp:nvSpPr>
      <dsp:spPr>
        <a:xfrm>
          <a:off x="4258807" y="3949308"/>
          <a:ext cx="1389677" cy="694838"/>
        </a:xfrm>
        <a:prstGeom prst="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hr-HR" sz="2000" kern="1200" dirty="0"/>
            <a:t>…</a:t>
          </a:r>
          <a:endParaRPr lang="en-GB" sz="2000" kern="1200" dirty="0"/>
        </a:p>
      </dsp:txBody>
      <dsp:txXfrm>
        <a:off x="4258807" y="3949308"/>
        <a:ext cx="1389677" cy="694838"/>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000000"/>
                </a:solidFill>
                <a:effectLst/>
                <a:latin typeface="Calibri" panose="020F0502020204030204" pitchFamily="34" charset="0"/>
                <a:ea typeface="Calibri" panose="020F0502020204030204" pitchFamily="34" charset="0"/>
              </a:rPr>
              <a:t>Licence: </a:t>
            </a:r>
            <a:r>
              <a:rPr lang="en-GB" sz="1200" dirty="0">
                <a:solidFill>
                  <a:srgbClr val="000000"/>
                </a:solidFill>
                <a:effectLst/>
                <a:latin typeface="Calibri" panose="020F0502020204030204" pitchFamily="34" charset="0"/>
                <a:ea typeface="Calibri" panose="020F0502020204030204" pitchFamily="34" charset="0"/>
              </a:rPr>
              <a:t>This work is licensed under the Creative Commons Attribution 4.0 International License (CC BY 4.0). To view a copy of this license, visit </a:t>
            </a:r>
            <a:r>
              <a:rPr lang="en-GB" sz="1200" u="sng" dirty="0">
                <a:solidFill>
                  <a:srgbClr val="000000"/>
                </a:solidFill>
                <a:effectLst/>
                <a:latin typeface="Calibri" panose="020F0502020204030204" pitchFamily="34" charset="0"/>
                <a:ea typeface="Calibri" panose="020F0502020204030204" pitchFamily="34" charset="0"/>
                <a:hlinkClick r:id="rId3"/>
              </a:rPr>
              <a:t>https://creativecommons.org/licenses/by/4.0/</a:t>
            </a:r>
            <a:r>
              <a:rPr lang="en-GB" sz="1200" dirty="0">
                <a:solidFill>
                  <a:srgbClr val="000000"/>
                </a:solidFill>
                <a:effectLst/>
                <a:latin typeface="Calibri" panose="020F0502020204030204" pitchFamily="34" charset="0"/>
                <a:ea typeface="Calibri" panose="020F0502020204030204" pitchFamily="34" charset="0"/>
              </a:rPr>
              <a:t>.</a:t>
            </a:r>
            <a:endParaRPr lang="en-US" sz="1200" b="0" dirty="0">
              <a:solidFill>
                <a:srgbClr val="000000"/>
              </a:solidFill>
              <a:effectLst/>
              <a:latin typeface="Calibri"/>
              <a:ea typeface="Calibri" panose="020F0502020204030204" pitchFamily="34" charset="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rgbClr val="000000"/>
              </a:solidFill>
              <a:effectLst/>
              <a:latin typeface="Calibri"/>
              <a:ea typeface="Quattrocento Sans" panose="020B0502050000020003" pitchFamily="34" charset="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Open Sans" panose="020B0606030504020204" pitchFamily="34" charset="0"/>
                <a:ea typeface="Quattrocento Sans" panose="020B0502050000020003" pitchFamily="34" charset="0"/>
                <a:cs typeface="Quattrocento Sans" panose="020B0502050000020003" pitchFamily="34" charset="0"/>
              </a:rPr>
              <a:t>Attribution:</a:t>
            </a:r>
            <a:r>
              <a:rPr lang="en-GB" sz="1200" b="1" dirty="0">
                <a:effectLst/>
                <a:latin typeface="Quattrocento Sans" panose="020B0502050000020003" pitchFamily="34" charset="0"/>
                <a:ea typeface="Quattrocento Sans" panose="020B0502050000020003" pitchFamily="34" charset="0"/>
                <a:cs typeface="Quattrocento Sans" panose="020B0502050000020003" pitchFamily="34" charset="0"/>
              </a:rPr>
              <a:t> </a:t>
            </a:r>
            <a:r>
              <a:rPr lang="en-US" sz="1200" dirty="0">
                <a:effectLst/>
                <a:latin typeface="Open Sans" panose="020B0606030504020204" pitchFamily="34" charset="0"/>
                <a:ea typeface="Quattrocento Sans" panose="020B0502050000020003" pitchFamily="34" charset="0"/>
                <a:cs typeface="Quattrocento Sans" panose="020B0502050000020003" pitchFamily="34" charset="0"/>
              </a:rPr>
              <a:t>Please cite as: Kiley, F. (2025) An Introduction to Simulating Energy Demand with MAED. Version 1. Climate Compatible Growth Teaching Kit Website, Climate Compatible Growth.</a:t>
            </a:r>
            <a:endParaRPr lang="en-GB" sz="1200" dirty="0">
              <a:effectLst/>
              <a:latin typeface="Quattrocento Sans" panose="020B0502050000020003" pitchFamily="34" charset="0"/>
              <a:ea typeface="Quattrocento Sans" panose="020B0502050000020003" pitchFamily="34" charset="0"/>
              <a:cs typeface="Quattrocento Sans" panose="020B0502050000020003" pitchFamily="34" charset="0"/>
            </a:endParaRPr>
          </a:p>
          <a:p>
            <a:endParaRPr lang="en-GB"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smtClean="0">
                <a:solidFill>
                  <a:schemeClr val="dk1"/>
                </a:solidFill>
                <a:latin typeface="Calibri"/>
                <a:ea typeface="Calibri"/>
                <a:cs typeface="Calibri"/>
                <a:sym typeface="Calibri"/>
              </a:rPr>
              <a:t>1</a:t>
            </a:fld>
            <a:endParaRPr lang="sv-S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205682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pic>
        <p:nvPicPr>
          <p:cNvPr id="3" name="Picture 2">
            <a:extLst>
              <a:ext uri="{FF2B5EF4-FFF2-40B4-BE49-F238E27FC236}">
                <a16:creationId xmlns:a16="http://schemas.microsoft.com/office/drawing/2014/main" id="{C65EA376-651F-B818-AF38-9F429FDC5AFB}"/>
              </a:ext>
            </a:extLst>
          </p:cNvPr>
          <p:cNvPicPr>
            <a:picLocks noChangeAspect="1"/>
          </p:cNvPicPr>
          <p:nvPr userDrawn="1"/>
        </p:nvPicPr>
        <p:blipFill>
          <a:blip r:embed="rId2"/>
          <a:srcRect/>
          <a:stretch/>
        </p:blipFill>
        <p:spPr>
          <a:xfrm>
            <a:off x="0" y="0"/>
            <a:ext cx="12192000" cy="6858000"/>
          </a:xfrm>
          <a:prstGeom prst="rect">
            <a:avLst/>
          </a:prstGeom>
        </p:spPr>
      </p:pic>
      <p:sp>
        <p:nvSpPr>
          <p:cNvPr id="16" name="Google Shape;16;p17"/>
          <p:cNvSpPr txBox="1">
            <a:spLocks noGrp="1"/>
          </p:cNvSpPr>
          <p:nvPr>
            <p:ph type="ctrTitle" hasCustomPrompt="1"/>
          </p:nvPr>
        </p:nvSpPr>
        <p:spPr>
          <a:xfrm>
            <a:off x="2979507" y="739739"/>
            <a:ext cx="4880223" cy="4982968"/>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4800"/>
              <a:buFont typeface="Helvetica Neue"/>
              <a:buNone/>
              <a:defRPr sz="3200" b="1" i="0" cap="none" baseline="0">
                <a:solidFill>
                  <a:schemeClr val="bg1"/>
                </a:solidFill>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dirty="0"/>
              <a:t>Click To Edit Master Title Style</a:t>
            </a:r>
            <a:endParaRPr lang="en-ZA" dirty="0"/>
          </a:p>
        </p:txBody>
      </p:sp>
    </p:spTree>
    <p:extLst>
      <p:ext uri="{BB962C8B-B14F-4D97-AF65-F5344CB8AC3E}">
        <p14:creationId xmlns:p14="http://schemas.microsoft.com/office/powerpoint/2010/main" val="198057148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userDrawn="1">
  <p:cSld name="1_Title Slide">
    <p:spTree>
      <p:nvGrpSpPr>
        <p:cNvPr id="1" name="Shape 15"/>
        <p:cNvGrpSpPr/>
        <p:nvPr/>
      </p:nvGrpSpPr>
      <p:grpSpPr>
        <a:xfrm>
          <a:off x="0" y="0"/>
          <a:ext cx="0" cy="0"/>
          <a:chOff x="0" y="0"/>
          <a:chExt cx="0" cy="0"/>
        </a:xfrm>
      </p:grpSpPr>
      <p:pic>
        <p:nvPicPr>
          <p:cNvPr id="5" name="Picture 4">
            <a:extLst>
              <a:ext uri="{FF2B5EF4-FFF2-40B4-BE49-F238E27FC236}">
                <a16:creationId xmlns:a16="http://schemas.microsoft.com/office/drawing/2014/main" id="{F4CA5A30-616B-5740-A23D-3EFCA827C422}"/>
              </a:ext>
            </a:extLst>
          </p:cNvPr>
          <p:cNvPicPr>
            <a:picLocks noChangeAspect="1"/>
          </p:cNvPicPr>
          <p:nvPr userDrawn="1"/>
        </p:nvPicPr>
        <p:blipFill>
          <a:blip r:embed="rId2"/>
          <a:srcRect/>
          <a:stretch/>
        </p:blipFill>
        <p:spPr>
          <a:xfrm>
            <a:off x="0" y="0"/>
            <a:ext cx="12192000" cy="6858000"/>
          </a:xfrm>
          <a:prstGeom prst="rect">
            <a:avLst/>
          </a:prstGeom>
        </p:spPr>
      </p:pic>
      <p:sp>
        <p:nvSpPr>
          <p:cNvPr id="16" name="Google Shape;16;p17"/>
          <p:cNvSpPr txBox="1">
            <a:spLocks noGrp="1"/>
          </p:cNvSpPr>
          <p:nvPr>
            <p:ph type="ctrTitle"/>
          </p:nvPr>
        </p:nvSpPr>
        <p:spPr>
          <a:xfrm>
            <a:off x="2979507" y="739739"/>
            <a:ext cx="5368965" cy="1736334"/>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4800"/>
              <a:buFont typeface="Helvetica Neue"/>
              <a:buNone/>
              <a:defRPr sz="3200" b="1" i="0">
                <a:solidFill>
                  <a:schemeClr val="bg1"/>
                </a:solidFill>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17" name="Google Shape;17;p17"/>
          <p:cNvSpPr txBox="1">
            <a:spLocks noGrp="1"/>
          </p:cNvSpPr>
          <p:nvPr>
            <p:ph type="subTitle" idx="1"/>
          </p:nvPr>
        </p:nvSpPr>
        <p:spPr>
          <a:xfrm>
            <a:off x="2979507" y="2476073"/>
            <a:ext cx="5368965" cy="1047963"/>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3600"/>
              <a:buNone/>
              <a:defRPr sz="2400" b="0">
                <a:solidFill>
                  <a:schemeClr val="bg1"/>
                </a:solidFill>
                <a:latin typeface="Arial" panose="020B0604020202020204" pitchFamily="34" charset="0"/>
                <a:ea typeface="Helvetica Neue"/>
                <a:cs typeface="Arial" panose="020B0604020202020204" pitchFamily="34" charset="0"/>
                <a:sym typeface="Helvetica Neue"/>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Tree>
    <p:extLst>
      <p:ext uri="{BB962C8B-B14F-4D97-AF65-F5344CB8AC3E}">
        <p14:creationId xmlns:p14="http://schemas.microsoft.com/office/powerpoint/2010/main" val="1943764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preserve="1" userDrawn="1">
  <p:cSld name="1_Two Content">
    <p:spTree>
      <p:nvGrpSpPr>
        <p:cNvPr id="1" name="Shape 33"/>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55AD5F-CC06-3A70-CBC8-BED05A2F0731}"/>
              </a:ext>
            </a:extLst>
          </p:cNvPr>
          <p:cNvSpPr>
            <a:spLocks noGrp="1"/>
          </p:cNvSpPr>
          <p:nvPr>
            <p:ph type="sldNum" idx="11"/>
          </p:nvPr>
        </p:nvSpPr>
        <p:spPr/>
        <p:txBody>
          <a:bodyPr/>
          <a:lstStyle/>
          <a:p>
            <a:fld id="{00000000-1234-1234-1234-123412341234}" type="slidenum">
              <a:rPr lang="sv-SE" smtClean="0"/>
              <a:pPr/>
              <a:t>‹#›</a:t>
            </a:fld>
            <a:endParaRPr lang="sv-SE" dirty="0"/>
          </a:p>
        </p:txBody>
      </p:sp>
      <p:sp>
        <p:nvSpPr>
          <p:cNvPr id="5" name="Google Shape;35;p20">
            <a:extLst>
              <a:ext uri="{FF2B5EF4-FFF2-40B4-BE49-F238E27FC236}">
                <a16:creationId xmlns:a16="http://schemas.microsoft.com/office/drawing/2014/main" id="{3F56D5FE-8BBC-E95A-76D4-D1938A0E3A78}"/>
              </a:ext>
            </a:extLst>
          </p:cNvPr>
          <p:cNvSpPr txBox="1">
            <a:spLocks noGrp="1"/>
          </p:cNvSpPr>
          <p:nvPr>
            <p:ph type="body" idx="1"/>
          </p:nvPr>
        </p:nvSpPr>
        <p:spPr>
          <a:xfrm>
            <a:off x="838200" y="1325562"/>
            <a:ext cx="5181600" cy="4851401"/>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a:latin typeface="Arial" panose="020B0604020202020204" pitchFamily="34" charset="0"/>
                <a:ea typeface="Helvetica Neue"/>
                <a:cs typeface="Arial" panose="020B0604020202020204" pitchFamily="34" charset="0"/>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 name="Google Shape;34;p20">
            <a:extLst>
              <a:ext uri="{FF2B5EF4-FFF2-40B4-BE49-F238E27FC236}">
                <a16:creationId xmlns:a16="http://schemas.microsoft.com/office/drawing/2014/main" id="{419EB315-0C5D-E6B5-553F-CAA36B37A5F8}"/>
              </a:ext>
            </a:extLst>
          </p:cNvPr>
          <p:cNvSpPr txBox="1">
            <a:spLocks noGrp="1"/>
          </p:cNvSpPr>
          <p:nvPr>
            <p:ph type="title"/>
          </p:nvPr>
        </p:nvSpPr>
        <p:spPr>
          <a:xfrm>
            <a:off x="838200" y="-1"/>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4206053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preserve="1" userDrawn="1">
  <p:cSld name="1_Two Content">
    <p:spTree>
      <p:nvGrpSpPr>
        <p:cNvPr id="1" name="Shape 33"/>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C8B067-C222-A145-CF89-234516211EAC}"/>
              </a:ext>
            </a:extLst>
          </p:cNvPr>
          <p:cNvSpPr>
            <a:spLocks noGrp="1"/>
          </p:cNvSpPr>
          <p:nvPr>
            <p:ph type="sldNum" idx="11"/>
          </p:nvPr>
        </p:nvSpPr>
        <p:spPr>
          <a:xfrm>
            <a:off x="11798300" y="6565900"/>
            <a:ext cx="393700" cy="292100"/>
          </a:xfrm>
        </p:spPr>
        <p:txBody>
          <a:bodyPr/>
          <a:lstStyle/>
          <a:p>
            <a:fld id="{00000000-1234-1234-1234-123412341234}" type="slidenum">
              <a:rPr lang="sv-SE" smtClean="0"/>
              <a:pPr/>
              <a:t>‹#›</a:t>
            </a:fld>
            <a:endParaRPr lang="sv-SE" dirty="0"/>
          </a:p>
        </p:txBody>
      </p:sp>
      <p:sp>
        <p:nvSpPr>
          <p:cNvPr id="5" name="Google Shape;35;p20">
            <a:extLst>
              <a:ext uri="{FF2B5EF4-FFF2-40B4-BE49-F238E27FC236}">
                <a16:creationId xmlns:a16="http://schemas.microsoft.com/office/drawing/2014/main" id="{B3503028-5BCC-32AC-877B-DF34C7FE812B}"/>
              </a:ext>
            </a:extLst>
          </p:cNvPr>
          <p:cNvSpPr txBox="1">
            <a:spLocks noGrp="1"/>
          </p:cNvSpPr>
          <p:nvPr>
            <p:ph type="body" idx="1"/>
          </p:nvPr>
        </p:nvSpPr>
        <p:spPr>
          <a:xfrm>
            <a:off x="838200" y="1325562"/>
            <a:ext cx="5181600" cy="4851401"/>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u="none" strike="noStrike" cap="none" baseline="0" dirty="0">
                <a:solidFill>
                  <a:srgbClr val="000000"/>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6" name="Google Shape;35;p20">
            <a:extLst>
              <a:ext uri="{FF2B5EF4-FFF2-40B4-BE49-F238E27FC236}">
                <a16:creationId xmlns:a16="http://schemas.microsoft.com/office/drawing/2014/main" id="{2E41FEE8-207D-F515-0218-988E1E95F438}"/>
              </a:ext>
            </a:extLst>
          </p:cNvPr>
          <p:cNvSpPr txBox="1">
            <a:spLocks noGrp="1"/>
          </p:cNvSpPr>
          <p:nvPr>
            <p:ph type="body" idx="12"/>
          </p:nvPr>
        </p:nvSpPr>
        <p:spPr>
          <a:xfrm>
            <a:off x="6148754" y="1325562"/>
            <a:ext cx="5181600" cy="4851401"/>
          </a:xfrm>
          <a:prstGeom prst="rect">
            <a:avLst/>
          </a:prstGeom>
          <a:noFill/>
          <a:ln>
            <a:noFill/>
          </a:ln>
        </p:spPr>
        <p:txBody>
          <a:bodyPr spcFirstLastPara="1" wrap="square" lIns="91425" tIns="45700" rIns="91425" bIns="45700" anchor="t" anchorCtr="0">
            <a:normAutofit/>
          </a:bodyPr>
          <a:lstStyle>
            <a:lvl1pPr marL="270000" lvl="0" indent="-270000" algn="l">
              <a:lnSpc>
                <a:spcPct val="90000"/>
              </a:lnSpc>
              <a:spcBef>
                <a:spcPts val="1000"/>
              </a:spcBef>
              <a:spcAft>
                <a:spcPts val="0"/>
              </a:spcAft>
              <a:buClr>
                <a:schemeClr val="dk1"/>
              </a:buClr>
              <a:buSzPts val="2400"/>
              <a:buFont typeface="Arial" panose="020B0604020202020204" pitchFamily="34" charset="0"/>
              <a:buChar char="•"/>
              <a:defRPr sz="2400" b="0" i="0" u="none" strike="noStrike" cap="none" baseline="0" dirty="0">
                <a:solidFill>
                  <a:srgbClr val="000000"/>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 name="Google Shape;34;p20">
            <a:extLst>
              <a:ext uri="{FF2B5EF4-FFF2-40B4-BE49-F238E27FC236}">
                <a16:creationId xmlns:a16="http://schemas.microsoft.com/office/drawing/2014/main" id="{68C289B8-59D7-7801-53EE-ABCB09FB4381}"/>
              </a:ext>
            </a:extLst>
          </p:cNvPr>
          <p:cNvSpPr txBox="1">
            <a:spLocks noGrp="1"/>
          </p:cNvSpPr>
          <p:nvPr>
            <p:ph type="title"/>
          </p:nvPr>
        </p:nvSpPr>
        <p:spPr>
          <a:xfrm>
            <a:off x="838200" y="-1"/>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Tree>
    <p:extLst>
      <p:ext uri="{BB962C8B-B14F-4D97-AF65-F5344CB8AC3E}">
        <p14:creationId xmlns:p14="http://schemas.microsoft.com/office/powerpoint/2010/main" val="991416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preserve="1">
  <p:cSld name="Two Content">
    <p:bg>
      <p:bgPr>
        <a:solidFill>
          <a:schemeClr val="lt1"/>
        </a:solidFill>
        <a:effectLst/>
      </p:bgPr>
    </p:bg>
    <p:spTree>
      <p:nvGrpSpPr>
        <p:cNvPr id="1" name="Shape 33"/>
        <p:cNvGrpSpPr/>
        <p:nvPr/>
      </p:nvGrpSpPr>
      <p:grpSpPr>
        <a:xfrm>
          <a:off x="0" y="0"/>
          <a:ext cx="0" cy="0"/>
          <a:chOff x="0" y="0"/>
          <a:chExt cx="0" cy="0"/>
        </a:xfrm>
      </p:grpSpPr>
      <p:sp>
        <p:nvSpPr>
          <p:cNvPr id="34" name="Google Shape;34;p20"/>
          <p:cNvSpPr txBox="1">
            <a:spLocks noGrp="1"/>
          </p:cNvSpPr>
          <p:nvPr>
            <p:ph type="title"/>
          </p:nvPr>
        </p:nvSpPr>
        <p:spPr>
          <a:xfrm>
            <a:off x="838200" y="5556"/>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Helvetica Neue"/>
              <a:buNone/>
              <a:defRPr sz="2800" b="1" i="0">
                <a:latin typeface="Arial" panose="020B0604020202020204" pitchFamily="34" charset="0"/>
                <a:ea typeface="Helvetica Neue"/>
                <a:cs typeface="Arial" panose="020B0604020202020204" pitchFamily="34" charset="0"/>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dirty="0"/>
              <a:t>Click to edit Master title style</a:t>
            </a:r>
            <a:endParaRPr dirty="0"/>
          </a:p>
        </p:txBody>
      </p:sp>
      <p:sp>
        <p:nvSpPr>
          <p:cNvPr id="2" name="Slide Number Placeholder 1">
            <a:extLst>
              <a:ext uri="{FF2B5EF4-FFF2-40B4-BE49-F238E27FC236}">
                <a16:creationId xmlns:a16="http://schemas.microsoft.com/office/drawing/2014/main" id="{4055AD5F-CC06-3A70-CBC8-BED05A2F0731}"/>
              </a:ext>
            </a:extLst>
          </p:cNvPr>
          <p:cNvSpPr>
            <a:spLocks noGrp="1"/>
          </p:cNvSpPr>
          <p:nvPr>
            <p:ph type="sldNum" idx="11"/>
          </p:nvPr>
        </p:nvSpPr>
        <p:spPr/>
        <p:txBody>
          <a:bodyPr/>
          <a:lstStyle/>
          <a:p>
            <a:fld id="{00000000-1234-1234-1234-123412341234}" type="slidenum">
              <a:rPr lang="sv-SE" smtClean="0"/>
              <a:pPr/>
              <a:t>‹#›</a:t>
            </a:fld>
            <a:endParaRPr lang="sv-SE" dirty="0"/>
          </a:p>
        </p:txBody>
      </p:sp>
      <p:sp>
        <p:nvSpPr>
          <p:cNvPr id="4" name="Text Placeholder 2">
            <a:extLst>
              <a:ext uri="{FF2B5EF4-FFF2-40B4-BE49-F238E27FC236}">
                <a16:creationId xmlns:a16="http://schemas.microsoft.com/office/drawing/2014/main" id="{760B7BF7-863F-75BD-C74E-816BAC14E105}"/>
              </a:ext>
            </a:extLst>
          </p:cNvPr>
          <p:cNvSpPr>
            <a:spLocks noGrp="1"/>
          </p:cNvSpPr>
          <p:nvPr>
            <p:ph type="body" idx="12"/>
          </p:nvPr>
        </p:nvSpPr>
        <p:spPr>
          <a:xfrm>
            <a:off x="838200" y="1926431"/>
            <a:ext cx="5257800" cy="4639469"/>
          </a:xfrm>
          <a:prstGeom prst="rect">
            <a:avLst/>
          </a:prstGeom>
        </p:spPr>
        <p:txBody>
          <a:bodyPr lIns="90000" tIns="36000" bIns="90000"/>
          <a:lstStyle>
            <a:lvl1pPr marL="76200" indent="0">
              <a:lnSpc>
                <a:spcPct val="90000"/>
              </a:lnSpc>
              <a:spcBef>
                <a:spcPts val="1000"/>
              </a:spcBef>
              <a:buFont typeface="Arial" panose="020B0604020202020204" pitchFamily="34" charset="0"/>
              <a:buChar char="•"/>
              <a:defRPr/>
            </a:lvl1pPr>
            <a:lvl2pPr marL="517525" indent="-860425">
              <a:buFont typeface="Courier New" panose="02070309020205020404" pitchFamily="49" charset="0"/>
              <a:buChar char="o"/>
              <a:defRPr sz="1800"/>
            </a:lvl2pPr>
            <a:lvl3pPr>
              <a:defRPr/>
            </a:lvl3pPr>
          </a:lstStyle>
          <a:p>
            <a:pPr marL="419100" lvl="0" indent="-342900"/>
            <a:r>
              <a:rPr lang="en-GB" dirty="0"/>
              <a:t>Click to edit Master text styles</a:t>
            </a:r>
          </a:p>
          <a:p>
            <a:pPr marL="0" lvl="2" indent="-342900"/>
            <a:r>
              <a:rPr lang="en-GB" dirty="0"/>
              <a:t>		</a:t>
            </a:r>
          </a:p>
        </p:txBody>
      </p:sp>
      <p:sp>
        <p:nvSpPr>
          <p:cNvPr id="5" name="Google Shape;56;p21">
            <a:extLst>
              <a:ext uri="{FF2B5EF4-FFF2-40B4-BE49-F238E27FC236}">
                <a16:creationId xmlns:a16="http://schemas.microsoft.com/office/drawing/2014/main" id="{AF23B50F-DDC4-A9C5-C7A6-289F47F961E3}"/>
              </a:ext>
            </a:extLst>
          </p:cNvPr>
          <p:cNvSpPr txBox="1">
            <a:spLocks noGrp="1"/>
          </p:cNvSpPr>
          <p:nvPr>
            <p:ph type="body" idx="13"/>
          </p:nvPr>
        </p:nvSpPr>
        <p:spPr>
          <a:xfrm>
            <a:off x="834081" y="1321595"/>
            <a:ext cx="5183188" cy="604836"/>
          </a:xfrm>
          <a:prstGeom prst="rect">
            <a:avLst/>
          </a:prstGeom>
          <a:noFill/>
          <a:ln>
            <a:noFill/>
          </a:ln>
        </p:spPr>
        <p:txBody>
          <a:bodyPr spcFirstLastPara="1" wrap="square" lIns="91425" tIns="36000" rIns="91425" bIns="90000" anchor="t" anchorCtr="0">
            <a:noAutofit/>
          </a:bodyPr>
          <a:lstStyle>
            <a:lvl1pPr marL="0" lvl="0" indent="-228600" algn="l">
              <a:lnSpc>
                <a:spcPct val="90000"/>
              </a:lnSpc>
              <a:spcBef>
                <a:spcPts val="1000"/>
              </a:spcBef>
              <a:spcAft>
                <a:spcPts val="0"/>
              </a:spcAft>
              <a:buClr>
                <a:schemeClr val="dk1"/>
              </a:buClr>
              <a:buSzPts val="2400"/>
              <a:buNone/>
              <a:defRPr sz="2400" b="1">
                <a:solidFill>
                  <a:schemeClr val="accent5"/>
                </a:solidFill>
                <a:latin typeface="+mn-lt"/>
                <a:ea typeface="Helvetica Neue"/>
                <a:cs typeface="Helvetica Neue"/>
                <a:sym typeface="Helvetica Neue"/>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GB" dirty="0"/>
              <a:t>Click to edit Master text styles</a:t>
            </a:r>
          </a:p>
        </p:txBody>
      </p:sp>
    </p:spTree>
    <p:extLst>
      <p:ext uri="{BB962C8B-B14F-4D97-AF65-F5344CB8AC3E}">
        <p14:creationId xmlns:p14="http://schemas.microsoft.com/office/powerpoint/2010/main" val="739789877"/>
      </p:ext>
    </p:extLst>
  </p:cSld>
  <p:clrMapOvr>
    <a:overrideClrMapping bg1="lt1" tx1="dk1" bg2="dk2" tx2="lt2" accent1="accent1" accent2="accent2" accent3="accent3" accent4="accent4" accent5="accent5" accent6="accent6" hlink="hlink" folHlink="folHlink"/>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reserve="1">
  <p:cSld name="1_Two Content">
    <p:bg>
      <p:bgPr>
        <a:solidFill>
          <a:schemeClr val="lt1"/>
        </a:solidFill>
        <a:effectLst/>
      </p:bgPr>
    </p:bg>
    <p:spTree>
      <p:nvGrpSpPr>
        <p:cNvPr id="1" name="Shape 33"/>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55AD5F-CC06-3A70-CBC8-BED05A2F0731}"/>
              </a:ext>
            </a:extLst>
          </p:cNvPr>
          <p:cNvSpPr>
            <a:spLocks noGrp="1"/>
          </p:cNvSpPr>
          <p:nvPr>
            <p:ph type="sldNum" idx="11"/>
          </p:nvPr>
        </p:nvSpPr>
        <p:spPr/>
        <p:txBody>
          <a:bodyPr/>
          <a:lstStyle/>
          <a:p>
            <a:fld id="{00000000-1234-1234-1234-123412341234}" type="slidenum">
              <a:rPr lang="sv-SE" smtClean="0"/>
              <a:pPr/>
              <a:t>‹#›</a:t>
            </a:fld>
            <a:endParaRPr lang="sv-SE" dirty="0"/>
          </a:p>
        </p:txBody>
      </p:sp>
      <p:sp>
        <p:nvSpPr>
          <p:cNvPr id="7" name="Text Placeholder 2">
            <a:extLst>
              <a:ext uri="{FF2B5EF4-FFF2-40B4-BE49-F238E27FC236}">
                <a16:creationId xmlns:a16="http://schemas.microsoft.com/office/drawing/2014/main" id="{EF52DA1A-27C3-A877-3F21-FC8B5AF4A011}"/>
              </a:ext>
            </a:extLst>
          </p:cNvPr>
          <p:cNvSpPr>
            <a:spLocks noGrp="1"/>
          </p:cNvSpPr>
          <p:nvPr>
            <p:ph type="body" idx="12"/>
          </p:nvPr>
        </p:nvSpPr>
        <p:spPr>
          <a:xfrm>
            <a:off x="838200" y="1926431"/>
            <a:ext cx="5257800" cy="4639469"/>
          </a:xfrm>
          <a:prstGeom prst="rect">
            <a:avLst/>
          </a:prstGeom>
        </p:spPr>
        <p:txBody>
          <a:bodyPr lIns="90000" tIns="36000" bIns="90000"/>
          <a:lstStyle>
            <a:lvl1pPr marL="0">
              <a:lnSpc>
                <a:spcPct val="90000"/>
              </a:lnSpc>
              <a:spcBef>
                <a:spcPts val="1000"/>
              </a:spcBef>
              <a:defRPr/>
            </a:lvl1pPr>
          </a:lstStyle>
          <a:p>
            <a:pPr marL="76200" lvl="0" indent="0">
              <a:buNone/>
            </a:pPr>
            <a:r>
              <a:rPr lang="en-GB"/>
              <a:t>Click to edit Master text styles</a:t>
            </a:r>
          </a:p>
        </p:txBody>
      </p:sp>
      <p:sp>
        <p:nvSpPr>
          <p:cNvPr id="8" name="Google Shape;56;p21">
            <a:extLst>
              <a:ext uri="{FF2B5EF4-FFF2-40B4-BE49-F238E27FC236}">
                <a16:creationId xmlns:a16="http://schemas.microsoft.com/office/drawing/2014/main" id="{1C3240EE-A0CD-0C76-C224-32839D7C8974}"/>
              </a:ext>
            </a:extLst>
          </p:cNvPr>
          <p:cNvSpPr txBox="1">
            <a:spLocks noGrp="1"/>
          </p:cNvSpPr>
          <p:nvPr>
            <p:ph type="body" idx="13"/>
          </p:nvPr>
        </p:nvSpPr>
        <p:spPr>
          <a:xfrm>
            <a:off x="834081" y="1321595"/>
            <a:ext cx="5183188" cy="604836"/>
          </a:xfrm>
          <a:prstGeom prst="rect">
            <a:avLst/>
          </a:prstGeom>
          <a:noFill/>
          <a:ln>
            <a:noFill/>
          </a:ln>
        </p:spPr>
        <p:txBody>
          <a:bodyPr spcFirstLastPara="1" wrap="square" lIns="91425" tIns="36000" rIns="91425" bIns="90000" anchor="t" anchorCtr="0">
            <a:noAutofit/>
          </a:bodyPr>
          <a:lstStyle>
            <a:lvl1pPr marL="0" lvl="0" indent="-228600" algn="l">
              <a:lnSpc>
                <a:spcPct val="90000"/>
              </a:lnSpc>
              <a:spcBef>
                <a:spcPts val="1000"/>
              </a:spcBef>
              <a:spcAft>
                <a:spcPts val="0"/>
              </a:spcAft>
              <a:buClr>
                <a:schemeClr val="dk1"/>
              </a:buClr>
              <a:buSzPts val="2400"/>
              <a:buNone/>
              <a:defRPr sz="2400" b="1">
                <a:solidFill>
                  <a:schemeClr val="accent5"/>
                </a:solidFill>
                <a:latin typeface="+mn-lt"/>
                <a:ea typeface="Helvetica Neue"/>
                <a:cs typeface="Helvetica Neue"/>
                <a:sym typeface="Helvetica Neue"/>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GB"/>
              <a:t>Click to edit Master text styles</a:t>
            </a:r>
          </a:p>
        </p:txBody>
      </p:sp>
    </p:spTree>
    <p:extLst>
      <p:ext uri="{BB962C8B-B14F-4D97-AF65-F5344CB8AC3E}">
        <p14:creationId xmlns:p14="http://schemas.microsoft.com/office/powerpoint/2010/main" val="2630987058"/>
      </p:ext>
    </p:extLst>
  </p:cSld>
  <p:clrMapOvr>
    <a:overrideClrMapping bg1="lt1" tx1="dk1" bg2="dk2" tx2="lt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reserve="1">
  <p:cSld name="1_Comparison">
    <p:spTree>
      <p:nvGrpSpPr>
        <p:cNvPr id="1" name="Shape 52"/>
        <p:cNvGrpSpPr/>
        <p:nvPr/>
      </p:nvGrpSpPr>
      <p:grpSpPr>
        <a:xfrm>
          <a:off x="0" y="0"/>
          <a:ext cx="0" cy="0"/>
          <a:chOff x="0" y="0"/>
          <a:chExt cx="0" cy="0"/>
        </a:xfrm>
      </p:grpSpPr>
      <p:pic>
        <p:nvPicPr>
          <p:cNvPr id="3" name="Picture 2">
            <a:extLst>
              <a:ext uri="{FF2B5EF4-FFF2-40B4-BE49-F238E27FC236}">
                <a16:creationId xmlns:a16="http://schemas.microsoft.com/office/drawing/2014/main" id="{3A70E89C-24E2-3848-9105-E62A76FC275E}"/>
              </a:ext>
            </a:extLst>
          </p:cNvPr>
          <p:cNvPicPr>
            <a:picLocks noChangeAspect="1"/>
          </p:cNvPicPr>
          <p:nvPr/>
        </p:nvPicPr>
        <p:blipFill>
          <a:blip r:embed="rId2"/>
          <a:src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4321A830-ACFF-6C61-07CA-D04E6E6FD08F}"/>
              </a:ext>
            </a:extLst>
          </p:cNvPr>
          <p:cNvSpPr/>
          <p:nvPr userDrawn="1"/>
        </p:nvSpPr>
        <p:spPr>
          <a:xfrm>
            <a:off x="5997575" y="1316038"/>
            <a:ext cx="5540304" cy="446831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Google Shape;53;p21"/>
          <p:cNvSpPr txBox="1">
            <a:spLocks noGrp="1"/>
          </p:cNvSpPr>
          <p:nvPr>
            <p:ph type="title"/>
          </p:nvPr>
        </p:nvSpPr>
        <p:spPr>
          <a:xfrm>
            <a:off x="839788" y="0"/>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000"/>
              <a:buFont typeface="Helvetica Neue"/>
              <a:buNone/>
              <a:defRPr sz="2800" b="1">
                <a:solidFill>
                  <a:schemeClr val="bg1"/>
                </a:solidFill>
                <a:latin typeface="+mn-lt"/>
                <a:ea typeface="Helvetica Neue"/>
                <a:cs typeface="Helvetica Neue"/>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dirty="0"/>
              <a:t>Click to edit Master title style</a:t>
            </a:r>
            <a:endParaRPr dirty="0"/>
          </a:p>
        </p:txBody>
      </p:sp>
      <p:sp>
        <p:nvSpPr>
          <p:cNvPr id="54" name="Google Shape;54;p21"/>
          <p:cNvSpPr txBox="1">
            <a:spLocks noGrp="1"/>
          </p:cNvSpPr>
          <p:nvPr>
            <p:ph type="body" idx="1"/>
          </p:nvPr>
        </p:nvSpPr>
        <p:spPr>
          <a:xfrm>
            <a:off x="839788" y="1316038"/>
            <a:ext cx="5157787" cy="461391"/>
          </a:xfrm>
          <a:prstGeom prst="rect">
            <a:avLst/>
          </a:prstGeom>
          <a:noFill/>
          <a:ln>
            <a:noFill/>
          </a:ln>
        </p:spPr>
        <p:txBody>
          <a:bodyPr spcFirstLastPara="1" wrap="square" lIns="91425" tIns="45700" rIns="91425" bIns="45700" anchor="t" anchorCtr="0">
            <a:normAutofit/>
          </a:bodyPr>
          <a:lstStyle>
            <a:lvl1pPr marL="0" lvl="0" indent="-228600" algn="l">
              <a:lnSpc>
                <a:spcPct val="90000"/>
              </a:lnSpc>
              <a:spcBef>
                <a:spcPts val="1000"/>
              </a:spcBef>
              <a:spcAft>
                <a:spcPts val="0"/>
              </a:spcAft>
              <a:buClr>
                <a:schemeClr val="dk1"/>
              </a:buClr>
              <a:buSzPts val="2400"/>
              <a:buNone/>
              <a:defRPr sz="2200" b="1">
                <a:solidFill>
                  <a:schemeClr val="bg1"/>
                </a:solidFill>
                <a:latin typeface="+mn-lt"/>
                <a:ea typeface="Helvetica Neue"/>
                <a:cs typeface="Helvetica Neue"/>
                <a:sym typeface="Helvetica Neue"/>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GB"/>
              <a:t>Click to edit Master text styles</a:t>
            </a:r>
          </a:p>
        </p:txBody>
      </p:sp>
      <p:sp>
        <p:nvSpPr>
          <p:cNvPr id="55" name="Google Shape;55;p21"/>
          <p:cNvSpPr txBox="1">
            <a:spLocks noGrp="1"/>
          </p:cNvSpPr>
          <p:nvPr>
            <p:ph type="body" idx="2"/>
          </p:nvPr>
        </p:nvSpPr>
        <p:spPr>
          <a:xfrm>
            <a:off x="839788" y="1816278"/>
            <a:ext cx="5157787" cy="368458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bg1"/>
              </a:buClr>
              <a:buSzPts val="2400"/>
              <a:buChar char="•"/>
              <a:defRPr sz="2000">
                <a:solidFill>
                  <a:schemeClr val="bg1"/>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GB"/>
              <a:t>Click to edit Master text styles</a:t>
            </a:r>
          </a:p>
        </p:txBody>
      </p:sp>
      <p:sp>
        <p:nvSpPr>
          <p:cNvPr id="56" name="Google Shape;56;p21"/>
          <p:cNvSpPr txBox="1">
            <a:spLocks noGrp="1"/>
          </p:cNvSpPr>
          <p:nvPr>
            <p:ph type="body" idx="3"/>
          </p:nvPr>
        </p:nvSpPr>
        <p:spPr>
          <a:xfrm>
            <a:off x="6172200" y="1316038"/>
            <a:ext cx="5183188" cy="461391"/>
          </a:xfrm>
          <a:prstGeom prst="rect">
            <a:avLst/>
          </a:prstGeom>
          <a:noFill/>
          <a:ln>
            <a:noFill/>
          </a:ln>
        </p:spPr>
        <p:txBody>
          <a:bodyPr spcFirstLastPara="1" wrap="square" lIns="91425" tIns="45700" rIns="91425" bIns="45700" anchor="t" anchorCtr="0">
            <a:normAutofit/>
          </a:bodyPr>
          <a:lstStyle>
            <a:lvl1pPr marL="0" lvl="0" indent="-228600" algn="l">
              <a:lnSpc>
                <a:spcPct val="90000"/>
              </a:lnSpc>
              <a:spcBef>
                <a:spcPts val="1000"/>
              </a:spcBef>
              <a:spcAft>
                <a:spcPts val="0"/>
              </a:spcAft>
              <a:buClr>
                <a:schemeClr val="dk1"/>
              </a:buClr>
              <a:buSzPts val="2400"/>
              <a:buNone/>
              <a:defRPr sz="2200" b="1">
                <a:solidFill>
                  <a:schemeClr val="bg1"/>
                </a:solidFill>
                <a:latin typeface="+mn-lt"/>
                <a:ea typeface="Helvetica Neue"/>
                <a:cs typeface="Helvetica Neue"/>
                <a:sym typeface="Helvetica Neue"/>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GB"/>
              <a:t>Click to edit Master text styles</a:t>
            </a:r>
          </a:p>
        </p:txBody>
      </p:sp>
      <p:sp>
        <p:nvSpPr>
          <p:cNvPr id="57" name="Google Shape;57;p21"/>
          <p:cNvSpPr txBox="1">
            <a:spLocks noGrp="1"/>
          </p:cNvSpPr>
          <p:nvPr>
            <p:ph type="body" idx="4"/>
          </p:nvPr>
        </p:nvSpPr>
        <p:spPr>
          <a:xfrm>
            <a:off x="6172200" y="1816278"/>
            <a:ext cx="5183188" cy="368458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bg1"/>
              </a:buClr>
              <a:buSzPts val="2400"/>
              <a:buChar char="•"/>
              <a:defRPr sz="2000">
                <a:solidFill>
                  <a:schemeClr val="bg1"/>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GB"/>
              <a:t>Click to edit Master text styles</a:t>
            </a:r>
          </a:p>
        </p:txBody>
      </p:sp>
      <p:sp>
        <p:nvSpPr>
          <p:cNvPr id="2" name="Slide Number Placeholder 2">
            <a:extLst>
              <a:ext uri="{FF2B5EF4-FFF2-40B4-BE49-F238E27FC236}">
                <a16:creationId xmlns:a16="http://schemas.microsoft.com/office/drawing/2014/main" id="{10AA9A2B-ABED-DB7D-BF31-1128BB037F8F}"/>
              </a:ext>
            </a:extLst>
          </p:cNvPr>
          <p:cNvSpPr>
            <a:spLocks noGrp="1"/>
          </p:cNvSpPr>
          <p:nvPr>
            <p:ph type="sldNum" idx="10"/>
          </p:nvPr>
        </p:nvSpPr>
        <p:spPr>
          <a:xfrm>
            <a:off x="11798300" y="6565900"/>
            <a:ext cx="393700" cy="292100"/>
          </a:xfrm>
        </p:spPr>
        <p:txBody>
          <a:bodyPr/>
          <a:lstStyle/>
          <a:p>
            <a:fld id="{00000000-1234-1234-1234-123412341234}" type="slidenum">
              <a:rPr lang="sv-SE" smtClean="0"/>
              <a:pPr/>
              <a:t>‹#›</a:t>
            </a:fld>
            <a:endParaRPr lang="sv-SE" dirty="0"/>
          </a:p>
        </p:txBody>
      </p:sp>
    </p:spTree>
    <p:extLst>
      <p:ext uri="{BB962C8B-B14F-4D97-AF65-F5344CB8AC3E}">
        <p14:creationId xmlns:p14="http://schemas.microsoft.com/office/powerpoint/2010/main" val="57832095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61"/>
        <p:cNvGrpSpPr/>
        <p:nvPr/>
      </p:nvGrpSpPr>
      <p:grpSpPr>
        <a:xfrm>
          <a:off x="0" y="0"/>
          <a:ext cx="0" cy="0"/>
          <a:chOff x="0" y="0"/>
          <a:chExt cx="0" cy="0"/>
        </a:xfrm>
      </p:grpSpPr>
      <p:sp>
        <p:nvSpPr>
          <p:cNvPr id="62" name="Google Shape;62;p22"/>
          <p:cNvSpPr txBox="1">
            <a:spLocks noGrp="1"/>
          </p:cNvSpPr>
          <p:nvPr>
            <p:ph type="title"/>
          </p:nvPr>
        </p:nvSpPr>
        <p:spPr>
          <a:xfrm>
            <a:off x="838200" y="0"/>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000"/>
              <a:buFont typeface="Helvetica Neue"/>
              <a:buNone/>
              <a:defRPr sz="2800" b="1">
                <a:latin typeface="+mj-lt"/>
                <a:ea typeface="Helvetica Neue"/>
                <a:cs typeface="Helvetica Neue"/>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dirty="0"/>
              <a:t>Click to edit Master title style</a:t>
            </a:r>
            <a:endParaRPr dirty="0"/>
          </a:p>
        </p:txBody>
      </p:sp>
      <p:sp>
        <p:nvSpPr>
          <p:cNvPr id="2" name="Slide Number Placeholder 2">
            <a:extLst>
              <a:ext uri="{FF2B5EF4-FFF2-40B4-BE49-F238E27FC236}">
                <a16:creationId xmlns:a16="http://schemas.microsoft.com/office/drawing/2014/main" id="{B9AD8697-92AB-E546-E92A-46423E2D16EB}"/>
              </a:ext>
            </a:extLst>
          </p:cNvPr>
          <p:cNvSpPr>
            <a:spLocks noGrp="1"/>
          </p:cNvSpPr>
          <p:nvPr>
            <p:ph type="sldNum" idx="10"/>
          </p:nvPr>
        </p:nvSpPr>
        <p:spPr>
          <a:xfrm>
            <a:off x="11798300" y="6565900"/>
            <a:ext cx="393700" cy="292100"/>
          </a:xfrm>
        </p:spPr>
        <p:txBody>
          <a:bodyPr/>
          <a:lstStyle/>
          <a:p>
            <a:fld id="{00000000-1234-1234-1234-123412341234}" type="slidenum">
              <a:rPr lang="sv-SE" smtClean="0"/>
              <a:pPr/>
              <a:t>‹#›</a:t>
            </a:fld>
            <a:endParaRPr lang="sv-SE" dirty="0"/>
          </a:p>
        </p:txBody>
      </p:sp>
    </p:spTree>
    <p:extLst>
      <p:ext uri="{BB962C8B-B14F-4D97-AF65-F5344CB8AC3E}">
        <p14:creationId xmlns:p14="http://schemas.microsoft.com/office/powerpoint/2010/main" val="57143600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preserve="1">
  <p:cSld name="Picture with Caption">
    <p:bg>
      <p:bgPr>
        <a:solidFill>
          <a:schemeClr val="lt1"/>
        </a:solidFill>
        <a:effectLst/>
      </p:bgPr>
    </p:bg>
    <p:spTree>
      <p:nvGrpSpPr>
        <p:cNvPr id="1" name="Shape 77"/>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5044575D-7810-24BF-4810-93F2CC87FC1C}"/>
              </a:ext>
            </a:extLst>
          </p:cNvPr>
          <p:cNvSpPr>
            <a:spLocks noGrp="1"/>
          </p:cNvSpPr>
          <p:nvPr>
            <p:ph type="sldNum" idx="10"/>
          </p:nvPr>
        </p:nvSpPr>
        <p:spPr>
          <a:xfrm>
            <a:off x="11798300" y="6565900"/>
            <a:ext cx="393700" cy="292100"/>
          </a:xfrm>
        </p:spPr>
        <p:txBody>
          <a:bodyPr/>
          <a:lstStyle/>
          <a:p>
            <a:fld id="{00000000-1234-1234-1234-123412341234}" type="slidenum">
              <a:rPr lang="sv-SE" smtClean="0"/>
              <a:pPr/>
              <a:t>‹#›</a:t>
            </a:fld>
            <a:endParaRPr lang="sv-SE" dirty="0"/>
          </a:p>
        </p:txBody>
      </p:sp>
    </p:spTree>
    <p:extLst>
      <p:ext uri="{BB962C8B-B14F-4D97-AF65-F5344CB8AC3E}">
        <p14:creationId xmlns:p14="http://schemas.microsoft.com/office/powerpoint/2010/main" val="301649659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preserve="1">
  <p:cSld name="1_Picture with Caption">
    <p:spTree>
      <p:nvGrpSpPr>
        <p:cNvPr id="1" name="Shape 77"/>
        <p:cNvGrpSpPr/>
        <p:nvPr/>
      </p:nvGrpSpPr>
      <p:grpSpPr>
        <a:xfrm>
          <a:off x="0" y="0"/>
          <a:ext cx="0" cy="0"/>
          <a:chOff x="0" y="0"/>
          <a:chExt cx="0" cy="0"/>
        </a:xfrm>
      </p:grpSpPr>
      <p:pic>
        <p:nvPicPr>
          <p:cNvPr id="9" name="Picture 8">
            <a:extLst>
              <a:ext uri="{FF2B5EF4-FFF2-40B4-BE49-F238E27FC236}">
                <a16:creationId xmlns:a16="http://schemas.microsoft.com/office/drawing/2014/main" id="{2F796EF1-10A7-8C88-C479-E8F73E4A2FCC}"/>
              </a:ext>
            </a:extLst>
          </p:cNvPr>
          <p:cNvPicPr>
            <a:picLocks noChangeAspect="1"/>
          </p:cNvPicPr>
          <p:nvPr userDrawn="1"/>
        </p:nvPicPr>
        <p:blipFill>
          <a:blip r:embed="rId2"/>
          <a:srcRect/>
          <a:stretch/>
        </p:blipFill>
        <p:spPr>
          <a:xfrm>
            <a:off x="0" y="0"/>
            <a:ext cx="12192000" cy="6858000"/>
          </a:xfrm>
          <a:prstGeom prst="rect">
            <a:avLst/>
          </a:prstGeom>
        </p:spPr>
      </p:pic>
      <p:sp>
        <p:nvSpPr>
          <p:cNvPr id="2" name="Slide Number Placeholder 2">
            <a:extLst>
              <a:ext uri="{FF2B5EF4-FFF2-40B4-BE49-F238E27FC236}">
                <a16:creationId xmlns:a16="http://schemas.microsoft.com/office/drawing/2014/main" id="{5044575D-7810-24BF-4810-93F2CC87FC1C}"/>
              </a:ext>
            </a:extLst>
          </p:cNvPr>
          <p:cNvSpPr>
            <a:spLocks noGrp="1"/>
          </p:cNvSpPr>
          <p:nvPr>
            <p:ph type="sldNum" idx="10"/>
          </p:nvPr>
        </p:nvSpPr>
        <p:spPr>
          <a:xfrm>
            <a:off x="11798300" y="6565900"/>
            <a:ext cx="393700" cy="292100"/>
          </a:xfrm>
        </p:spPr>
        <p:txBody>
          <a:bodyPr/>
          <a:lstStyle/>
          <a:p>
            <a:fld id="{00000000-1234-1234-1234-123412341234}" type="slidenum">
              <a:rPr lang="sv-SE" smtClean="0"/>
              <a:pPr/>
              <a:t>‹#›</a:t>
            </a:fld>
            <a:endParaRPr lang="sv-SE" dirty="0"/>
          </a:p>
        </p:txBody>
      </p:sp>
      <p:sp>
        <p:nvSpPr>
          <p:cNvPr id="5" name="Google Shape;53;p21">
            <a:extLst>
              <a:ext uri="{FF2B5EF4-FFF2-40B4-BE49-F238E27FC236}">
                <a16:creationId xmlns:a16="http://schemas.microsoft.com/office/drawing/2014/main" id="{2804BE51-4AE7-8958-602D-521D85C02AB0}"/>
              </a:ext>
            </a:extLst>
          </p:cNvPr>
          <p:cNvSpPr txBox="1">
            <a:spLocks noGrp="1"/>
          </p:cNvSpPr>
          <p:nvPr>
            <p:ph type="title"/>
          </p:nvPr>
        </p:nvSpPr>
        <p:spPr>
          <a:xfrm>
            <a:off x="839788" y="0"/>
            <a:ext cx="10864532"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000"/>
              <a:buFont typeface="Helvetica Neue"/>
              <a:buNone/>
              <a:defRPr sz="2800" b="1">
                <a:solidFill>
                  <a:schemeClr val="bg1"/>
                </a:solidFill>
                <a:latin typeface="+mj-lt"/>
                <a:ea typeface="Helvetica Neue"/>
                <a:cs typeface="Helvetica Neue"/>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dirty="0"/>
              <a:t>Click to edit Master title style</a:t>
            </a:r>
            <a:endParaRPr dirty="0"/>
          </a:p>
        </p:txBody>
      </p:sp>
      <p:sp>
        <p:nvSpPr>
          <p:cNvPr id="6" name="Google Shape;54;p21">
            <a:extLst>
              <a:ext uri="{FF2B5EF4-FFF2-40B4-BE49-F238E27FC236}">
                <a16:creationId xmlns:a16="http://schemas.microsoft.com/office/drawing/2014/main" id="{0AB446C0-12CA-AE7E-1A3C-CA6630BDBA47}"/>
              </a:ext>
            </a:extLst>
          </p:cNvPr>
          <p:cNvSpPr txBox="1">
            <a:spLocks noGrp="1"/>
          </p:cNvSpPr>
          <p:nvPr>
            <p:ph type="body" idx="1"/>
          </p:nvPr>
        </p:nvSpPr>
        <p:spPr>
          <a:xfrm>
            <a:off x="839788" y="1316038"/>
            <a:ext cx="4910771" cy="429635"/>
          </a:xfrm>
          <a:prstGeom prst="rect">
            <a:avLst/>
          </a:prstGeom>
          <a:noFill/>
          <a:ln>
            <a:noFill/>
          </a:ln>
        </p:spPr>
        <p:txBody>
          <a:bodyPr spcFirstLastPara="1" wrap="square" lIns="91425" tIns="45700" rIns="91425" bIns="45700" anchor="t" anchorCtr="0">
            <a:normAutofit/>
          </a:bodyPr>
          <a:lstStyle>
            <a:lvl1pPr marL="0" lvl="0" indent="-228600" algn="l">
              <a:lnSpc>
                <a:spcPct val="90000"/>
              </a:lnSpc>
              <a:spcBef>
                <a:spcPts val="1000"/>
              </a:spcBef>
              <a:spcAft>
                <a:spcPts val="0"/>
              </a:spcAft>
              <a:buClr>
                <a:schemeClr val="dk1"/>
              </a:buClr>
              <a:buSzPts val="2400"/>
              <a:buNone/>
              <a:defRPr sz="2200" b="1">
                <a:solidFill>
                  <a:schemeClr val="accent3">
                    <a:lumMod val="20000"/>
                    <a:lumOff val="80000"/>
                  </a:schemeClr>
                </a:solidFill>
                <a:latin typeface="+mn-lt"/>
                <a:ea typeface="Helvetica Neue"/>
                <a:cs typeface="Helvetica Neue"/>
                <a:sym typeface="Helvetica Neue"/>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GB" dirty="0"/>
              <a:t>Click to edit Master text styles</a:t>
            </a:r>
          </a:p>
        </p:txBody>
      </p:sp>
      <p:sp>
        <p:nvSpPr>
          <p:cNvPr id="7" name="Google Shape;55;p21">
            <a:extLst>
              <a:ext uri="{FF2B5EF4-FFF2-40B4-BE49-F238E27FC236}">
                <a16:creationId xmlns:a16="http://schemas.microsoft.com/office/drawing/2014/main" id="{339C6CE2-D488-CC10-AD93-5E55C11DD767}"/>
              </a:ext>
            </a:extLst>
          </p:cNvPr>
          <p:cNvSpPr txBox="1">
            <a:spLocks noGrp="1"/>
          </p:cNvSpPr>
          <p:nvPr>
            <p:ph type="body" idx="11"/>
          </p:nvPr>
        </p:nvSpPr>
        <p:spPr>
          <a:xfrm>
            <a:off x="839788" y="1829664"/>
            <a:ext cx="4910771" cy="368458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bg1"/>
              </a:buClr>
              <a:buSzPts val="2400"/>
              <a:buChar char="•"/>
              <a:defRPr sz="2000">
                <a:solidFill>
                  <a:schemeClr val="bg1"/>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GB"/>
              <a:t>Click to edit Master text styles</a:t>
            </a:r>
          </a:p>
        </p:txBody>
      </p:sp>
      <p:sp>
        <p:nvSpPr>
          <p:cNvPr id="8" name="Rectangle 7">
            <a:extLst>
              <a:ext uri="{FF2B5EF4-FFF2-40B4-BE49-F238E27FC236}">
                <a16:creationId xmlns:a16="http://schemas.microsoft.com/office/drawing/2014/main" id="{2A747783-11D2-0005-3676-55DC35F534B0}"/>
              </a:ext>
            </a:extLst>
          </p:cNvPr>
          <p:cNvSpPr/>
          <p:nvPr userDrawn="1"/>
        </p:nvSpPr>
        <p:spPr>
          <a:xfrm>
            <a:off x="5981252" y="1829664"/>
            <a:ext cx="5927463" cy="473623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Google Shape;79;p25"/>
          <p:cNvSpPr>
            <a:spLocks noGrp="1"/>
          </p:cNvSpPr>
          <p:nvPr>
            <p:ph type="pic" idx="2" hasCustomPrompt="1"/>
          </p:nvPr>
        </p:nvSpPr>
        <p:spPr>
          <a:xfrm>
            <a:off x="6096000" y="1971040"/>
            <a:ext cx="5608320" cy="44196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2000" b="0" i="1" u="none" strike="noStrike" cap="none">
                <a:solidFill>
                  <a:schemeClr val="bg1">
                    <a:lumMod val="50000"/>
                  </a:schemeClr>
                </a:solidFill>
                <a:latin typeface="+mj-lt"/>
                <a:ea typeface="Helvetica Neue"/>
                <a:cs typeface="Helvetica Neue"/>
                <a:sym typeface="Helvetica Neue"/>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Helvetica Neue"/>
                <a:ea typeface="Helvetica Neue"/>
                <a:cs typeface="Helvetica Neue"/>
                <a:sym typeface="Helvetica Neue"/>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Helvetica Neue"/>
                <a:ea typeface="Helvetica Neue"/>
                <a:cs typeface="Helvetica Neue"/>
                <a:sym typeface="Helvetica Neue"/>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Helvetica Neue"/>
                <a:ea typeface="Helvetica Neue"/>
                <a:cs typeface="Helvetica Neue"/>
                <a:sym typeface="Helvetica Neue"/>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pPr marL="457200" marR="0" lvl="0" indent="-381000" algn="l" defTabSz="914400" rtl="0" eaLnBrk="1" fontAlgn="auto" latinLnBrk="0" hangingPunct="1">
              <a:lnSpc>
                <a:spcPct val="90000"/>
              </a:lnSpc>
              <a:spcBef>
                <a:spcPts val="1000"/>
              </a:spcBef>
              <a:spcAft>
                <a:spcPts val="0"/>
              </a:spcAft>
              <a:buClr>
                <a:schemeClr val="dk1"/>
              </a:buClr>
              <a:buSzPts val="3200"/>
              <a:buFont typeface="Arial"/>
              <a:buNone/>
              <a:tabLst/>
              <a:defRPr/>
            </a:pPr>
            <a:r>
              <a:rPr lang="sv-SE" dirty="0"/>
              <a:t>Place </a:t>
            </a:r>
            <a:r>
              <a:rPr lang="sv-SE" dirty="0" err="1"/>
              <a:t>impactful</a:t>
            </a:r>
            <a:r>
              <a:rPr lang="sv-SE" dirty="0"/>
              <a:t> </a:t>
            </a:r>
            <a:r>
              <a:rPr lang="sv-SE" dirty="0" err="1"/>
              <a:t>picture</a:t>
            </a:r>
            <a:r>
              <a:rPr lang="sv-SE" dirty="0"/>
              <a:t> </a:t>
            </a:r>
            <a:r>
              <a:rPr lang="sv-SE" dirty="0" err="1"/>
              <a:t>here</a:t>
            </a:r>
            <a:r>
              <a:rPr lang="sv-SE" dirty="0"/>
              <a:t>.</a:t>
            </a:r>
          </a:p>
        </p:txBody>
      </p:sp>
      <p:cxnSp>
        <p:nvCxnSpPr>
          <p:cNvPr id="3" name="Straight Connector 2">
            <a:extLst>
              <a:ext uri="{FF2B5EF4-FFF2-40B4-BE49-F238E27FC236}">
                <a16:creationId xmlns:a16="http://schemas.microsoft.com/office/drawing/2014/main" id="{C043EF58-EF2D-D14C-7319-81751CB2501A}"/>
              </a:ext>
            </a:extLst>
          </p:cNvPr>
          <p:cNvCxnSpPr>
            <a:cxnSpLocks/>
          </p:cNvCxnSpPr>
          <p:nvPr/>
        </p:nvCxnSpPr>
        <p:spPr>
          <a:xfrm>
            <a:off x="6169572" y="5370785"/>
            <a:ext cx="5517931" cy="0"/>
          </a:xfrm>
          <a:prstGeom prst="line">
            <a:avLst/>
          </a:prstGeom>
          <a:ln w="19050"/>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46215664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preserve="1">
  <p:cSld name="1_Picture with Caption">
    <p:spTree>
      <p:nvGrpSpPr>
        <p:cNvPr id="1" name="Shape 77"/>
        <p:cNvGrpSpPr/>
        <p:nvPr/>
      </p:nvGrpSpPr>
      <p:grpSpPr>
        <a:xfrm>
          <a:off x="0" y="0"/>
          <a:ext cx="0" cy="0"/>
          <a:chOff x="0" y="0"/>
          <a:chExt cx="0" cy="0"/>
        </a:xfrm>
      </p:grpSpPr>
      <p:pic>
        <p:nvPicPr>
          <p:cNvPr id="4" name="Picture 3">
            <a:extLst>
              <a:ext uri="{FF2B5EF4-FFF2-40B4-BE49-F238E27FC236}">
                <a16:creationId xmlns:a16="http://schemas.microsoft.com/office/drawing/2014/main" id="{C69F427D-5DA1-66BC-4D23-81378603A73E}"/>
              </a:ext>
            </a:extLst>
          </p:cNvPr>
          <p:cNvPicPr>
            <a:picLocks noChangeAspect="1"/>
          </p:cNvPicPr>
          <p:nvPr/>
        </p:nvPicPr>
        <p:blipFill>
          <a:blip r:embed="rId2"/>
          <a:srcRect/>
          <a:stretch/>
        </p:blipFill>
        <p:spPr>
          <a:xfrm>
            <a:off x="0" y="0"/>
            <a:ext cx="12192000" cy="6858000"/>
          </a:xfrm>
          <a:prstGeom prst="rect">
            <a:avLst/>
          </a:prstGeom>
        </p:spPr>
      </p:pic>
      <p:sp>
        <p:nvSpPr>
          <p:cNvPr id="3" name="Rectangle 2">
            <a:extLst>
              <a:ext uri="{FF2B5EF4-FFF2-40B4-BE49-F238E27FC236}">
                <a16:creationId xmlns:a16="http://schemas.microsoft.com/office/drawing/2014/main" id="{61B96DC3-EDED-A35A-DB3F-833161D31F0F}"/>
              </a:ext>
            </a:extLst>
          </p:cNvPr>
          <p:cNvSpPr/>
          <p:nvPr userDrawn="1"/>
        </p:nvSpPr>
        <p:spPr>
          <a:xfrm>
            <a:off x="279699" y="1829664"/>
            <a:ext cx="11629017" cy="473623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Google Shape;79;p25"/>
          <p:cNvSpPr>
            <a:spLocks noGrp="1"/>
          </p:cNvSpPr>
          <p:nvPr>
            <p:ph type="pic" idx="2" hasCustomPrompt="1"/>
          </p:nvPr>
        </p:nvSpPr>
        <p:spPr>
          <a:xfrm>
            <a:off x="6096000" y="1971040"/>
            <a:ext cx="5608320" cy="44196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2000" b="0" i="1" u="none" strike="noStrike" cap="none">
                <a:solidFill>
                  <a:schemeClr val="bg1">
                    <a:lumMod val="50000"/>
                  </a:schemeClr>
                </a:solidFill>
                <a:latin typeface="+mj-lt"/>
                <a:ea typeface="Helvetica Neue"/>
                <a:cs typeface="Helvetica Neue"/>
                <a:sym typeface="Helvetica Neue"/>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Helvetica Neue"/>
                <a:ea typeface="Helvetica Neue"/>
                <a:cs typeface="Helvetica Neue"/>
                <a:sym typeface="Helvetica Neue"/>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Helvetica Neue"/>
                <a:ea typeface="Helvetica Neue"/>
                <a:cs typeface="Helvetica Neue"/>
                <a:sym typeface="Helvetica Neue"/>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Helvetica Neue"/>
                <a:ea typeface="Helvetica Neue"/>
                <a:cs typeface="Helvetica Neue"/>
                <a:sym typeface="Helvetica Neue"/>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pPr marL="457200" marR="0" lvl="0" indent="-381000" algn="l" defTabSz="914400" rtl="0" eaLnBrk="1" fontAlgn="auto" latinLnBrk="0" hangingPunct="1">
              <a:lnSpc>
                <a:spcPct val="90000"/>
              </a:lnSpc>
              <a:spcBef>
                <a:spcPts val="1000"/>
              </a:spcBef>
              <a:spcAft>
                <a:spcPts val="0"/>
              </a:spcAft>
              <a:buClr>
                <a:schemeClr val="dk1"/>
              </a:buClr>
              <a:buSzPts val="3200"/>
              <a:buFont typeface="Arial"/>
              <a:buNone/>
              <a:tabLst/>
              <a:defRPr/>
            </a:pPr>
            <a:r>
              <a:rPr lang="sv-SE" dirty="0"/>
              <a:t>Place </a:t>
            </a:r>
            <a:r>
              <a:rPr lang="sv-SE" dirty="0" err="1"/>
              <a:t>impactful</a:t>
            </a:r>
            <a:r>
              <a:rPr lang="sv-SE" dirty="0"/>
              <a:t> </a:t>
            </a:r>
            <a:r>
              <a:rPr lang="sv-SE" dirty="0" err="1"/>
              <a:t>picture</a:t>
            </a:r>
            <a:r>
              <a:rPr lang="sv-SE" dirty="0"/>
              <a:t> </a:t>
            </a:r>
            <a:r>
              <a:rPr lang="sv-SE" dirty="0" err="1"/>
              <a:t>here</a:t>
            </a:r>
            <a:r>
              <a:rPr lang="sv-SE" dirty="0"/>
              <a:t>.</a:t>
            </a:r>
          </a:p>
        </p:txBody>
      </p:sp>
      <p:sp>
        <p:nvSpPr>
          <p:cNvPr id="2" name="Slide Number Placeholder 2">
            <a:extLst>
              <a:ext uri="{FF2B5EF4-FFF2-40B4-BE49-F238E27FC236}">
                <a16:creationId xmlns:a16="http://schemas.microsoft.com/office/drawing/2014/main" id="{5044575D-7810-24BF-4810-93F2CC87FC1C}"/>
              </a:ext>
            </a:extLst>
          </p:cNvPr>
          <p:cNvSpPr>
            <a:spLocks noGrp="1"/>
          </p:cNvSpPr>
          <p:nvPr>
            <p:ph type="sldNum" idx="10"/>
          </p:nvPr>
        </p:nvSpPr>
        <p:spPr>
          <a:xfrm>
            <a:off x="11798300" y="6565900"/>
            <a:ext cx="393700" cy="292100"/>
          </a:xfrm>
        </p:spPr>
        <p:txBody>
          <a:bodyPr/>
          <a:lstStyle/>
          <a:p>
            <a:fld id="{00000000-1234-1234-1234-123412341234}" type="slidenum">
              <a:rPr lang="sv-SE" smtClean="0"/>
              <a:pPr/>
              <a:t>‹#›</a:t>
            </a:fld>
            <a:endParaRPr lang="sv-SE" dirty="0"/>
          </a:p>
        </p:txBody>
      </p:sp>
      <p:sp>
        <p:nvSpPr>
          <p:cNvPr id="6" name="Google Shape;54;p21">
            <a:extLst>
              <a:ext uri="{FF2B5EF4-FFF2-40B4-BE49-F238E27FC236}">
                <a16:creationId xmlns:a16="http://schemas.microsoft.com/office/drawing/2014/main" id="{0AB446C0-12CA-AE7E-1A3C-CA6630BDBA47}"/>
              </a:ext>
            </a:extLst>
          </p:cNvPr>
          <p:cNvSpPr txBox="1">
            <a:spLocks noGrp="1"/>
          </p:cNvSpPr>
          <p:nvPr>
            <p:ph type="body" idx="1"/>
          </p:nvPr>
        </p:nvSpPr>
        <p:spPr>
          <a:xfrm>
            <a:off x="839788" y="1756881"/>
            <a:ext cx="4910771" cy="482885"/>
          </a:xfrm>
          <a:prstGeom prst="rect">
            <a:avLst/>
          </a:prstGeom>
          <a:noFill/>
          <a:ln>
            <a:noFill/>
          </a:ln>
        </p:spPr>
        <p:txBody>
          <a:bodyPr spcFirstLastPara="1" wrap="square" lIns="91425" tIns="45700" rIns="91425" bIns="45700" anchor="t" anchorCtr="0">
            <a:normAutofit/>
          </a:bodyPr>
          <a:lstStyle>
            <a:lvl1pPr marL="0" lvl="0" indent="-228600" algn="l">
              <a:lnSpc>
                <a:spcPct val="90000"/>
              </a:lnSpc>
              <a:spcBef>
                <a:spcPts val="1000"/>
              </a:spcBef>
              <a:spcAft>
                <a:spcPts val="0"/>
              </a:spcAft>
              <a:buClr>
                <a:schemeClr val="dk1"/>
              </a:buClr>
              <a:buSzPts val="2400"/>
              <a:buNone/>
              <a:defRPr sz="2400" b="1">
                <a:solidFill>
                  <a:schemeClr val="tx1"/>
                </a:solidFill>
                <a:latin typeface="+mn-lt"/>
                <a:ea typeface="Helvetica Neue"/>
                <a:cs typeface="Helvetica Neue"/>
                <a:sym typeface="Helvetica Neue"/>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GB"/>
              <a:t>Click to edit Master text styles</a:t>
            </a:r>
          </a:p>
        </p:txBody>
      </p:sp>
      <p:sp>
        <p:nvSpPr>
          <p:cNvPr id="7" name="Google Shape;55;p21">
            <a:extLst>
              <a:ext uri="{FF2B5EF4-FFF2-40B4-BE49-F238E27FC236}">
                <a16:creationId xmlns:a16="http://schemas.microsoft.com/office/drawing/2014/main" id="{339C6CE2-D488-CC10-AD93-5E55C11DD767}"/>
              </a:ext>
            </a:extLst>
          </p:cNvPr>
          <p:cNvSpPr txBox="1">
            <a:spLocks noGrp="1"/>
          </p:cNvSpPr>
          <p:nvPr>
            <p:ph type="body" idx="11"/>
          </p:nvPr>
        </p:nvSpPr>
        <p:spPr>
          <a:xfrm>
            <a:off x="839788" y="2283087"/>
            <a:ext cx="4910771" cy="3684588"/>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000">
                <a:solidFill>
                  <a:schemeClr val="tx1"/>
                </a:solidFill>
                <a:latin typeface="+mn-lt"/>
                <a:ea typeface="Helvetica Neue"/>
                <a:cs typeface="Helvetica Neue"/>
                <a:sym typeface="Helvetica Neue"/>
              </a:defRPr>
            </a:lvl1pPr>
            <a:lvl2pPr marL="914400" lvl="1" indent="-355600" algn="l">
              <a:lnSpc>
                <a:spcPct val="90000"/>
              </a:lnSpc>
              <a:spcBef>
                <a:spcPts val="500"/>
              </a:spcBef>
              <a:spcAft>
                <a:spcPts val="0"/>
              </a:spcAft>
              <a:buClr>
                <a:schemeClr val="dk1"/>
              </a:buClr>
              <a:buSzPts val="2000"/>
              <a:buChar char="•"/>
              <a:defRPr sz="2000">
                <a:latin typeface="Helvetica Neue"/>
                <a:ea typeface="Helvetica Neue"/>
                <a:cs typeface="Helvetica Neue"/>
                <a:sym typeface="Helvetica Neue"/>
              </a:defRPr>
            </a:lvl2pPr>
            <a:lvl3pPr marL="1371600" lvl="2" indent="-342900" algn="l">
              <a:lnSpc>
                <a:spcPct val="90000"/>
              </a:lnSpc>
              <a:spcBef>
                <a:spcPts val="500"/>
              </a:spcBef>
              <a:spcAft>
                <a:spcPts val="0"/>
              </a:spcAft>
              <a:buClr>
                <a:schemeClr val="dk1"/>
              </a:buClr>
              <a:buSzPts val="1800"/>
              <a:buChar char="•"/>
              <a:defRPr sz="1800">
                <a:latin typeface="Helvetica Neue"/>
                <a:ea typeface="Helvetica Neue"/>
                <a:cs typeface="Helvetica Neue"/>
                <a:sym typeface="Helvetica Neue"/>
              </a:defRPr>
            </a:lvl3pPr>
            <a:lvl4pPr marL="1828800" lvl="3"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4pPr>
            <a:lvl5pPr marL="2286000" lvl="4" indent="-330200" algn="l">
              <a:lnSpc>
                <a:spcPct val="90000"/>
              </a:lnSpc>
              <a:spcBef>
                <a:spcPts val="500"/>
              </a:spcBef>
              <a:spcAft>
                <a:spcPts val="0"/>
              </a:spcAft>
              <a:buClr>
                <a:schemeClr val="dk1"/>
              </a:buClr>
              <a:buSzPts val="1600"/>
              <a:buChar char="•"/>
              <a:defRPr sz="16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GB"/>
              <a:t>Click to edit Master text styles</a:t>
            </a:r>
          </a:p>
        </p:txBody>
      </p:sp>
      <p:sp>
        <p:nvSpPr>
          <p:cNvPr id="8" name="Google Shape;53;p21">
            <a:extLst>
              <a:ext uri="{FF2B5EF4-FFF2-40B4-BE49-F238E27FC236}">
                <a16:creationId xmlns:a16="http://schemas.microsoft.com/office/drawing/2014/main" id="{07213A82-FAAB-5D75-42CD-C50A00ED13EC}"/>
              </a:ext>
            </a:extLst>
          </p:cNvPr>
          <p:cNvSpPr txBox="1">
            <a:spLocks noGrp="1"/>
          </p:cNvSpPr>
          <p:nvPr>
            <p:ph type="title"/>
          </p:nvPr>
        </p:nvSpPr>
        <p:spPr>
          <a:xfrm>
            <a:off x="839788" y="5555"/>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000"/>
              <a:buFont typeface="Helvetica Neue"/>
              <a:buNone/>
              <a:defRPr sz="2800" b="1">
                <a:solidFill>
                  <a:schemeClr val="bg1"/>
                </a:solidFill>
                <a:latin typeface="+mj-lt"/>
                <a:ea typeface="Helvetica Neue"/>
                <a:cs typeface="Helvetica Neue"/>
                <a:sym typeface="Helvetica Neu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GB" dirty="0"/>
              <a:t>Click to edit Master title style</a:t>
            </a:r>
            <a:endParaRPr dirty="0"/>
          </a:p>
        </p:txBody>
      </p:sp>
    </p:spTree>
    <p:extLst>
      <p:ext uri="{BB962C8B-B14F-4D97-AF65-F5344CB8AC3E}">
        <p14:creationId xmlns:p14="http://schemas.microsoft.com/office/powerpoint/2010/main" val="4240466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B0D0C-0C81-F840-C90F-8CF3D9BAEFFF}"/>
              </a:ext>
            </a:extLst>
          </p:cNvPr>
          <p:cNvSpPr>
            <a:spLocks noGrp="1"/>
          </p:cNvSpPr>
          <p:nvPr>
            <p:ph type="title"/>
          </p:nvPr>
        </p:nvSpPr>
        <p:spPr>
          <a:xfrm>
            <a:off x="838200" y="15804"/>
            <a:ext cx="10515600" cy="1325563"/>
          </a:xfrm>
          <a:prstGeom prst="rect">
            <a:avLst/>
          </a:prstGeom>
        </p:spPr>
        <p:txBody>
          <a:bodyPr/>
          <a:lstStyle>
            <a:lvl1pPr>
              <a:defRPr baseline="0">
                <a:latin typeface="+mn-lt"/>
              </a:defRPr>
            </a:lvl1pPr>
          </a:lstStyle>
          <a:p>
            <a:r>
              <a:rPr lang="en-GB" dirty="0"/>
              <a:t>Click to edit Master title style</a:t>
            </a:r>
            <a:endParaRPr lang="en-US" dirty="0"/>
          </a:p>
        </p:txBody>
      </p:sp>
      <p:sp>
        <p:nvSpPr>
          <p:cNvPr id="3" name="Slide Number Placeholder 2">
            <a:extLst>
              <a:ext uri="{FF2B5EF4-FFF2-40B4-BE49-F238E27FC236}">
                <a16:creationId xmlns:a16="http://schemas.microsoft.com/office/drawing/2014/main" id="{5D8E5102-8D85-B351-C683-D6870D182776}"/>
              </a:ext>
            </a:extLst>
          </p:cNvPr>
          <p:cNvSpPr>
            <a:spLocks noGrp="1"/>
          </p:cNvSpPr>
          <p:nvPr>
            <p:ph type="sldNum" idx="10"/>
          </p:nvPr>
        </p:nvSpPr>
        <p:spPr/>
        <p:txBody>
          <a:bodyPr/>
          <a:lstStyle/>
          <a:p>
            <a:fld id="{00000000-1234-1234-1234-123412341234}" type="slidenum">
              <a:rPr lang="sv-SE" smtClean="0"/>
              <a:pPr/>
              <a:t>‹#›</a:t>
            </a:fld>
            <a:endParaRPr lang="sv-SE" dirty="0"/>
          </a:p>
        </p:txBody>
      </p:sp>
    </p:spTree>
    <p:extLst>
      <p:ext uri="{BB962C8B-B14F-4D97-AF65-F5344CB8AC3E}">
        <p14:creationId xmlns:p14="http://schemas.microsoft.com/office/powerpoint/2010/main" val="36770511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3" name="Picture 2">
            <a:extLst>
              <a:ext uri="{FF2B5EF4-FFF2-40B4-BE49-F238E27FC236}">
                <a16:creationId xmlns:a16="http://schemas.microsoft.com/office/drawing/2014/main" id="{86E5E6BE-A6A1-10D2-B88B-24B36E7901E5}"/>
              </a:ext>
            </a:extLst>
          </p:cNvPr>
          <p:cNvPicPr>
            <a:picLocks noChangeAspect="1"/>
          </p:cNvPicPr>
          <p:nvPr userDrawn="1"/>
        </p:nvPicPr>
        <p:blipFill>
          <a:blip r:embed="rId14"/>
          <a:srcRect/>
          <a:stretch/>
        </p:blipFill>
        <p:spPr>
          <a:xfrm>
            <a:off x="0" y="0"/>
            <a:ext cx="12192000" cy="6858000"/>
          </a:xfrm>
          <a:prstGeom prst="rect">
            <a:avLst/>
          </a:prstGeom>
        </p:spPr>
      </p:pic>
      <p:sp>
        <p:nvSpPr>
          <p:cNvPr id="14" name="Google Shape;14;p16"/>
          <p:cNvSpPr txBox="1">
            <a:spLocks noGrp="1"/>
          </p:cNvSpPr>
          <p:nvPr>
            <p:ph type="sldNum" idx="12"/>
          </p:nvPr>
        </p:nvSpPr>
        <p:spPr>
          <a:xfrm>
            <a:off x="11798300" y="6565900"/>
            <a:ext cx="393700" cy="292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1" i="0" u="none" strike="noStrike" cap="none">
                <a:solidFill>
                  <a:schemeClr val="bg1"/>
                </a:solidFill>
                <a:latin typeface="Arial" panose="020B0604020202020204" pitchFamily="34" charset="0"/>
                <a:ea typeface="Open Sans" panose="020B0606030504020204" pitchFamily="34" charset="0"/>
                <a:cs typeface="Arial" panose="020B0604020202020204" pitchFamily="34" charset="0"/>
                <a:sym typeface="Calibri"/>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7F7F7F"/>
                </a:solidFill>
                <a:latin typeface="Calibri"/>
                <a:ea typeface="Calibri"/>
                <a:cs typeface="Calibri"/>
                <a:sym typeface="Calibri"/>
              </a:defRPr>
            </a:lvl9pPr>
          </a:lstStyle>
          <a:p>
            <a:fld id="{00000000-1234-1234-1234-123412341234}" type="slidenum">
              <a:rPr lang="sv-SE" smtClean="0"/>
              <a:pPr/>
              <a:t>‹#›</a:t>
            </a:fld>
            <a:endParaRPr lang="sv-SE" dirty="0"/>
          </a:p>
        </p:txBody>
      </p:sp>
      <p:sp>
        <p:nvSpPr>
          <p:cNvPr id="5" name="Title Placeholder 4">
            <a:extLst>
              <a:ext uri="{FF2B5EF4-FFF2-40B4-BE49-F238E27FC236}">
                <a16:creationId xmlns:a16="http://schemas.microsoft.com/office/drawing/2014/main" id="{BE7CC00F-31E2-FDCD-E25C-C29A300A4667}"/>
              </a:ext>
            </a:extLst>
          </p:cNvPr>
          <p:cNvSpPr>
            <a:spLocks noGrp="1"/>
          </p:cNvSpPr>
          <p:nvPr>
            <p:ph type="title"/>
          </p:nvPr>
        </p:nvSpPr>
        <p:spPr>
          <a:xfrm>
            <a:off x="838200" y="0"/>
            <a:ext cx="10515600" cy="1325563"/>
          </a:xfrm>
          <a:prstGeom prst="rect">
            <a:avLst/>
          </a:prstGeom>
        </p:spPr>
        <p:txBody>
          <a:bodyPr vert="horz" lIns="91440" tIns="45720" rIns="91440" bIns="45720" rtlCol="0" anchor="b">
            <a:normAutofit/>
          </a:bodyPr>
          <a:lstStyle/>
          <a:p>
            <a:r>
              <a:rPr lang="en-GB" dirty="0"/>
              <a:t>Click to edit Master title style</a:t>
            </a:r>
            <a:endParaRPr lang="en-US" dirty="0"/>
          </a:p>
        </p:txBody>
      </p:sp>
    </p:spTree>
    <p:extLst>
      <p:ext uri="{BB962C8B-B14F-4D97-AF65-F5344CB8AC3E}">
        <p14:creationId xmlns:p14="http://schemas.microsoft.com/office/powerpoint/2010/main" val="446252797"/>
      </p:ext>
    </p:extLst>
  </p:cSld>
  <p:clrMap bg1="lt1" tx1="dk1" bg2="dk2" tx2="lt2" accent1="accent1" accent2="accent2" accent3="accent3" accent4="accent4" accent5="accent5" accent6="accent6" hlink="hlink" folHlink="folHlink"/>
  <p:sldLayoutIdLst>
    <p:sldLayoutId id="2147483701" r:id="rId1"/>
    <p:sldLayoutId id="2147483702" r:id="rId2"/>
    <p:sldLayoutId id="2147483703" r:id="rId3"/>
    <p:sldLayoutId id="2147483705" r:id="rId4"/>
    <p:sldLayoutId id="2147483706" r:id="rId5"/>
    <p:sldLayoutId id="2147483707" r:id="rId6"/>
    <p:sldLayoutId id="2147483708" r:id="rId7"/>
    <p:sldLayoutId id="2147483709" r:id="rId8"/>
    <p:sldLayoutId id="2147483711" r:id="rId9"/>
    <p:sldLayoutId id="2147483713" r:id="rId10"/>
    <p:sldLayoutId id="2147483667" r:id="rId11"/>
    <p:sldLayoutId id="2147483660" r:id="rId12"/>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800" b="1" i="0" u="none" strike="noStrike" cap="none" baseline="0">
          <a:solidFill>
            <a:schemeClr val="accent1"/>
          </a:solidFill>
          <a:latin typeface="Arial" panose="020B0604020202020204" pitchFamily="34" charset="0"/>
          <a:ea typeface="Open Sans" panose="020B060603050402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000" b="0" i="0" u="none" strike="noStrike" cap="none" baseline="0">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5.xml"/><Relationship Id="rId4" Type="http://schemas.openxmlformats.org/officeDocument/2006/relationships/image" Target="../media/image15.emf"/></Relationships>
</file>

<file path=ppt/slides/_rels/slide2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7.emf"/><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5.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8" Type="http://schemas.openxmlformats.org/officeDocument/2006/relationships/hyperlink" Target="http://www.publicdomainpictures.net/view-image.php?image=2778&amp;picture=shower-head" TargetMode="External"/><Relationship Id="rId3" Type="http://schemas.openxmlformats.org/officeDocument/2006/relationships/image" Target="../media/image7.jpeg"/><Relationship Id="rId7" Type="http://schemas.openxmlformats.org/officeDocument/2006/relationships/image" Target="../media/image9.jpg"/><Relationship Id="rId2" Type="http://schemas.openxmlformats.org/officeDocument/2006/relationships/image" Target="../media/image6.jpeg"/><Relationship Id="rId1" Type="http://schemas.openxmlformats.org/officeDocument/2006/relationships/slideLayout" Target="../slideLayouts/slideLayout5.xml"/><Relationship Id="rId6" Type="http://schemas.openxmlformats.org/officeDocument/2006/relationships/hyperlink" Target="https://foto.wuestenigel.com/warm-light-from-flames-in-fireplace-with-wood/" TargetMode="External"/><Relationship Id="rId11" Type="http://schemas.openxmlformats.org/officeDocument/2006/relationships/image" Target="../media/image11.png"/><Relationship Id="rId5" Type="http://schemas.openxmlformats.org/officeDocument/2006/relationships/image" Target="../media/image8.jpeg"/><Relationship Id="rId10" Type="http://schemas.openxmlformats.org/officeDocument/2006/relationships/hyperlink" Target="http://theconversation.com/health-check-cooking-oils-to-eat-and-avoid-31346" TargetMode="External"/><Relationship Id="rId4" Type="http://schemas.openxmlformats.org/officeDocument/2006/relationships/hyperlink" Target="https://www.publicdomainpictures.net/en/view-image.php?image=128989&amp;picture=blue-snowflake-911" TargetMode="External"/><Relationship Id="rId9"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41D3A-296D-75FB-88E4-B253A9E88EE1}"/>
              </a:ext>
            </a:extLst>
          </p:cNvPr>
          <p:cNvSpPr>
            <a:spLocks noGrp="1"/>
          </p:cNvSpPr>
          <p:nvPr>
            <p:ph type="ctrTitle"/>
          </p:nvPr>
        </p:nvSpPr>
        <p:spPr>
          <a:xfrm>
            <a:off x="2857587" y="3429000"/>
            <a:ext cx="4880223" cy="576997"/>
          </a:xfrm>
        </p:spPr>
        <p:txBody>
          <a:bodyPr anchor="t"/>
          <a:lstStyle/>
          <a:p>
            <a:r>
              <a:rPr lang="en-US" dirty="0"/>
              <a:t>6. Households</a:t>
            </a:r>
          </a:p>
        </p:txBody>
      </p:sp>
      <p:pic>
        <p:nvPicPr>
          <p:cNvPr id="3" name="Picture 2" descr="\\iaea.org\Secretariat\MTCD\PublishingCurrent\2017\IAEA\17-42841_LOGO_IAEA_update\Design\Presentation_IAEA\IAEA_Logo_SHORT_vertical_white.png">
            <a:extLst>
              <a:ext uri="{FF2B5EF4-FFF2-40B4-BE49-F238E27FC236}">
                <a16:creationId xmlns:a16="http://schemas.microsoft.com/office/drawing/2014/main" id="{319EA4E9-2438-126C-A061-4FEF13A3B64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7587" y="815520"/>
            <a:ext cx="1176688" cy="14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1856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532B0-1C49-C9F9-6DAF-3A4FC8A63408}"/>
              </a:ext>
            </a:extLst>
          </p:cNvPr>
          <p:cNvSpPr>
            <a:spLocks noGrp="1"/>
          </p:cNvSpPr>
          <p:nvPr>
            <p:ph type="title"/>
          </p:nvPr>
        </p:nvSpPr>
        <p:spPr/>
        <p:txBody>
          <a:bodyPr/>
          <a:lstStyle/>
          <a:p>
            <a:r>
              <a:rPr lang="en-GB" dirty="0"/>
              <a:t>Household Equations</a:t>
            </a:r>
          </a:p>
        </p:txBody>
      </p:sp>
      <p:sp>
        <p:nvSpPr>
          <p:cNvPr id="4" name="Text Placeholder 3">
            <a:extLst>
              <a:ext uri="{FF2B5EF4-FFF2-40B4-BE49-F238E27FC236}">
                <a16:creationId xmlns:a16="http://schemas.microsoft.com/office/drawing/2014/main" id="{010A6160-60D4-9E62-C1E8-BFA9672998FD}"/>
              </a:ext>
            </a:extLst>
          </p:cNvPr>
          <p:cNvSpPr>
            <a:spLocks noGrp="1"/>
          </p:cNvSpPr>
          <p:nvPr>
            <p:ph type="body" idx="13"/>
          </p:nvPr>
        </p:nvSpPr>
        <p:spPr/>
        <p:txBody>
          <a:bodyPr/>
          <a:lstStyle/>
          <a:p>
            <a:r>
              <a:rPr lang="en-GB" dirty="0"/>
              <a:t>Space Heating</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8BE064D-8890-5A29-5F75-424991983657}"/>
                  </a:ext>
                </a:extLst>
              </p:cNvPr>
              <p:cNvSpPr txBox="1"/>
              <p:nvPr/>
            </p:nvSpPr>
            <p:spPr>
              <a:xfrm>
                <a:off x="1211711" y="2889717"/>
                <a:ext cx="10506466" cy="10785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800" b="1" i="1" smtClean="0">
                          <a:latin typeface="Cambria Math" panose="02040503050406030204" pitchFamily="18" charset="0"/>
                        </a:rPr>
                        <m:t>𝑺𝑯</m:t>
                      </m:r>
                      <m:r>
                        <a:rPr lang="en-GB" sz="2800" b="1" i="1" smtClean="0">
                          <a:latin typeface="Cambria Math" panose="02040503050406030204" pitchFamily="18" charset="0"/>
                        </a:rPr>
                        <m:t>=</m:t>
                      </m:r>
                      <m:nary>
                        <m:naryPr>
                          <m:chr m:val="∑"/>
                          <m:supHide m:val="on"/>
                          <m:ctrlPr>
                            <a:rPr lang="en-GB" sz="2800" b="1" i="1" smtClean="0">
                              <a:latin typeface="Cambria Math" panose="02040503050406030204" pitchFamily="18" charset="0"/>
                            </a:rPr>
                          </m:ctrlPr>
                        </m:naryPr>
                        <m:sub>
                          <m:r>
                            <m:rPr>
                              <m:brk m:alnAt="7"/>
                            </m:rPr>
                            <a:rPr lang="en-GB" sz="2800" b="1" i="1" smtClean="0">
                              <a:latin typeface="Cambria Math" panose="02040503050406030204" pitchFamily="18" charset="0"/>
                            </a:rPr>
                            <m:t>𝑼</m:t>
                          </m:r>
                          <m:r>
                            <a:rPr lang="en-GB" sz="2800" b="1" i="1" smtClean="0">
                              <a:latin typeface="Cambria Math" panose="02040503050406030204" pitchFamily="18" charset="0"/>
                            </a:rPr>
                            <m:t>,</m:t>
                          </m:r>
                          <m:r>
                            <a:rPr lang="en-GB" sz="2800" b="1" i="1" smtClean="0">
                              <a:latin typeface="Cambria Math" panose="02040503050406030204" pitchFamily="18" charset="0"/>
                            </a:rPr>
                            <m:t>𝑹</m:t>
                          </m:r>
                        </m:sub>
                        <m:sup/>
                        <m:e>
                          <m:r>
                            <a:rPr lang="en-GB" sz="2800" b="1" i="1" smtClean="0">
                              <a:latin typeface="Cambria Math" panose="02040503050406030204" pitchFamily="18" charset="0"/>
                            </a:rPr>
                            <m:t>𝑫𝑾</m:t>
                          </m:r>
                          <m:r>
                            <a:rPr lang="en-GB" sz="2800" b="1" i="1" smtClean="0">
                              <a:latin typeface="Cambria Math" panose="02040503050406030204" pitchFamily="18" charset="0"/>
                              <a:ea typeface="Cambria Math" panose="02040503050406030204" pitchFamily="18" charset="0"/>
                            </a:rPr>
                            <m:t>×</m:t>
                          </m:r>
                          <m:sSub>
                            <m:sSubPr>
                              <m:ctrlPr>
                                <a:rPr lang="en-GB" sz="2800" b="1" i="1" smtClean="0">
                                  <a:latin typeface="Cambria Math" panose="02040503050406030204" pitchFamily="18" charset="0"/>
                                  <a:ea typeface="Cambria Math" panose="02040503050406030204" pitchFamily="18" charset="0"/>
                                </a:rPr>
                              </m:ctrlPr>
                            </m:sSubPr>
                            <m:e>
                              <m:r>
                                <a:rPr lang="en-GB" sz="2800" b="1" i="1" smtClean="0">
                                  <a:latin typeface="Cambria Math" panose="02040503050406030204" pitchFamily="18" charset="0"/>
                                  <a:ea typeface="Cambria Math" panose="02040503050406030204" pitchFamily="18" charset="0"/>
                                </a:rPr>
                                <m:t>𝑫𝑾𝑺𝑯</m:t>
                              </m:r>
                              <m:r>
                                <a:rPr lang="en-GB" sz="2800" b="1" i="1" smtClean="0">
                                  <a:latin typeface="Cambria Math" panose="02040503050406030204" pitchFamily="18" charset="0"/>
                                  <a:ea typeface="Cambria Math" panose="02040503050406030204" pitchFamily="18" charset="0"/>
                                </a:rPr>
                                <m:t>×</m:t>
                              </m:r>
                              <m:r>
                                <a:rPr lang="en-GB" sz="2800" b="1" i="1" smtClean="0">
                                  <a:latin typeface="Cambria Math" panose="02040503050406030204" pitchFamily="18" charset="0"/>
                                  <a:ea typeface="Cambria Math" panose="02040503050406030204" pitchFamily="18" charset="0"/>
                                </a:rPr>
                                <m:t>𝑫𝑾</m:t>
                              </m:r>
                            </m:e>
                            <m:sub>
                              <m:r>
                                <a:rPr lang="en-GB" sz="2800" b="1" i="1" smtClean="0">
                                  <a:latin typeface="Cambria Math" panose="02040503050406030204" pitchFamily="18" charset="0"/>
                                  <a:ea typeface="Cambria Math" panose="02040503050406030204" pitchFamily="18" charset="0"/>
                                </a:rPr>
                                <m:t>𝒊</m:t>
                              </m:r>
                            </m:sub>
                          </m:sSub>
                          <m:r>
                            <a:rPr lang="en-GB" sz="2800" b="1" i="1" smtClean="0">
                              <a:latin typeface="Cambria Math" panose="02040503050406030204" pitchFamily="18" charset="0"/>
                              <a:ea typeface="Cambria Math" panose="02040503050406030204" pitchFamily="18" charset="0"/>
                            </a:rPr>
                            <m:t>×</m:t>
                          </m:r>
                          <m:r>
                            <a:rPr lang="en-GB" sz="2800" b="1" i="1" smtClean="0">
                              <a:latin typeface="Cambria Math" panose="02040503050406030204" pitchFamily="18" charset="0"/>
                              <a:ea typeface="Cambria Math" panose="02040503050406030204" pitchFamily="18" charset="0"/>
                            </a:rPr>
                            <m:t>𝑫𝑾</m:t>
                          </m:r>
                          <m:sSub>
                            <m:sSubPr>
                              <m:ctrlPr>
                                <a:rPr lang="en-GB" sz="2800" b="1" i="1" smtClean="0">
                                  <a:latin typeface="Cambria Math" panose="02040503050406030204" pitchFamily="18" charset="0"/>
                                  <a:ea typeface="Cambria Math" panose="02040503050406030204" pitchFamily="18" charset="0"/>
                                </a:rPr>
                              </m:ctrlPr>
                            </m:sSubPr>
                            <m:e>
                              <m:r>
                                <a:rPr lang="en-GB" sz="2800" b="1" i="1" smtClean="0">
                                  <a:latin typeface="Cambria Math" panose="02040503050406030204" pitchFamily="18" charset="0"/>
                                  <a:ea typeface="Cambria Math" panose="02040503050406030204" pitchFamily="18" charset="0"/>
                                </a:rPr>
                                <m:t>𝑺</m:t>
                              </m:r>
                            </m:e>
                            <m:sub>
                              <m:r>
                                <a:rPr lang="en-GB" sz="2800" b="1" i="1" smtClean="0">
                                  <a:latin typeface="Cambria Math" panose="02040503050406030204" pitchFamily="18" charset="0"/>
                                  <a:ea typeface="Cambria Math" panose="02040503050406030204" pitchFamily="18" charset="0"/>
                                </a:rPr>
                                <m:t>𝒊</m:t>
                              </m:r>
                            </m:sub>
                          </m:sSub>
                          <m:r>
                            <a:rPr lang="en-GB" sz="2800" b="1" i="1" smtClean="0">
                              <a:latin typeface="Cambria Math" panose="02040503050406030204" pitchFamily="18" charset="0"/>
                              <a:ea typeface="Cambria Math" panose="02040503050406030204" pitchFamily="18" charset="0"/>
                            </a:rPr>
                            <m:t>×</m:t>
                          </m:r>
                          <m:r>
                            <a:rPr lang="en-GB" sz="2800" b="1" i="1" smtClean="0">
                              <a:latin typeface="Cambria Math" panose="02040503050406030204" pitchFamily="18" charset="0"/>
                              <a:ea typeface="Cambria Math" panose="02040503050406030204" pitchFamily="18" charset="0"/>
                            </a:rPr>
                            <m:t>𝑨𝑹𝑬𝑨</m:t>
                          </m:r>
                          <m:sSub>
                            <m:sSubPr>
                              <m:ctrlPr>
                                <a:rPr lang="en-GB" sz="2800" b="1" i="1" smtClean="0">
                                  <a:latin typeface="Cambria Math" panose="02040503050406030204" pitchFamily="18" charset="0"/>
                                  <a:ea typeface="Cambria Math" panose="02040503050406030204" pitchFamily="18" charset="0"/>
                                </a:rPr>
                              </m:ctrlPr>
                            </m:sSubPr>
                            <m:e>
                              <m:r>
                                <a:rPr lang="en-GB" sz="2800" b="1" i="1" smtClean="0">
                                  <a:latin typeface="Cambria Math" panose="02040503050406030204" pitchFamily="18" charset="0"/>
                                  <a:ea typeface="Cambria Math" panose="02040503050406030204" pitchFamily="18" charset="0"/>
                                </a:rPr>
                                <m:t>𝑯</m:t>
                              </m:r>
                            </m:e>
                            <m:sub>
                              <m:r>
                                <a:rPr lang="en-GB" sz="2800" b="1" i="1" smtClean="0">
                                  <a:latin typeface="Cambria Math" panose="02040503050406030204" pitchFamily="18" charset="0"/>
                                  <a:ea typeface="Cambria Math" panose="02040503050406030204" pitchFamily="18" charset="0"/>
                                </a:rPr>
                                <m:t>𝒊</m:t>
                              </m:r>
                            </m:sub>
                          </m:sSub>
                          <m:r>
                            <a:rPr lang="en-GB" sz="2800" b="1" i="1" smtClean="0">
                              <a:latin typeface="Cambria Math" panose="02040503050406030204" pitchFamily="18" charset="0"/>
                              <a:ea typeface="Cambria Math" panose="02040503050406030204" pitchFamily="18" charset="0"/>
                            </a:rPr>
                            <m:t>×</m:t>
                          </m:r>
                          <m:r>
                            <a:rPr lang="en-GB" sz="2800" b="1" i="1" smtClean="0">
                              <a:latin typeface="Cambria Math" panose="02040503050406030204" pitchFamily="18" charset="0"/>
                              <a:ea typeface="Cambria Math" panose="02040503050406030204" pitchFamily="18" charset="0"/>
                            </a:rPr>
                            <m:t>𝑲</m:t>
                          </m:r>
                          <m:r>
                            <a:rPr lang="en-GB" sz="2800" b="1" i="1" smtClean="0">
                              <a:latin typeface="Cambria Math" panose="02040503050406030204" pitchFamily="18" charset="0"/>
                              <a:ea typeface="Cambria Math" panose="02040503050406030204" pitchFamily="18" charset="0"/>
                            </a:rPr>
                            <m:t>×</m:t>
                          </m:r>
                          <m:r>
                            <a:rPr lang="en-GB" sz="2800" b="1" i="1" smtClean="0">
                              <a:latin typeface="Cambria Math" panose="02040503050406030204" pitchFamily="18" charset="0"/>
                              <a:ea typeface="Cambria Math" panose="02040503050406030204" pitchFamily="18" charset="0"/>
                            </a:rPr>
                            <m:t>𝑫𝑫</m:t>
                          </m:r>
                          <m:r>
                            <a:rPr lang="en-GB" sz="2800" b="1" i="1" smtClean="0">
                              <a:latin typeface="Cambria Math" panose="02040503050406030204" pitchFamily="18" charset="0"/>
                              <a:ea typeface="Cambria Math" panose="02040503050406030204" pitchFamily="18" charset="0"/>
                            </a:rPr>
                            <m:t>×</m:t>
                          </m:r>
                          <m:r>
                            <a:rPr lang="en-GB" sz="2800" b="1" i="1" smtClean="0">
                              <a:latin typeface="Cambria Math" panose="02040503050406030204" pitchFamily="18" charset="0"/>
                              <a:ea typeface="Cambria Math" panose="02040503050406030204" pitchFamily="18" charset="0"/>
                            </a:rPr>
                            <m:t>𝟐𝟒</m:t>
                          </m:r>
                        </m:e>
                      </m:nary>
                    </m:oMath>
                  </m:oMathPara>
                </a14:m>
                <a:endParaRPr lang="en-GB" sz="1600" b="1" dirty="0"/>
              </a:p>
            </p:txBody>
          </p:sp>
        </mc:Choice>
        <mc:Fallback xmlns="">
          <p:sp>
            <p:nvSpPr>
              <p:cNvPr id="5" name="TextBox 4">
                <a:extLst>
                  <a:ext uri="{FF2B5EF4-FFF2-40B4-BE49-F238E27FC236}">
                    <a16:creationId xmlns:a16="http://schemas.microsoft.com/office/drawing/2014/main" id="{D8BE064D-8890-5A29-5F75-424991983657}"/>
                  </a:ext>
                </a:extLst>
              </p:cNvPr>
              <p:cNvSpPr txBox="1">
                <a:spLocks noRot="1" noChangeAspect="1" noMove="1" noResize="1" noEditPoints="1" noAdjustHandles="1" noChangeArrowheads="1" noChangeShapeType="1" noTextEdit="1"/>
              </p:cNvSpPr>
              <p:nvPr/>
            </p:nvSpPr>
            <p:spPr>
              <a:xfrm>
                <a:off x="1211711" y="2889717"/>
                <a:ext cx="10506466" cy="1078565"/>
              </a:xfrm>
              <a:prstGeom prst="rect">
                <a:avLst/>
              </a:prstGeom>
              <a:blipFill>
                <a:blip r:embed="rId2"/>
                <a:stretch>
                  <a:fillRect/>
                </a:stretch>
              </a:blipFill>
            </p:spPr>
            <p:txBody>
              <a:bodyPr/>
              <a:lstStyle/>
              <a:p>
                <a:r>
                  <a:rPr lang="en-GB">
                    <a:noFill/>
                  </a:rPr>
                  <a:t> </a:t>
                </a:r>
              </a:p>
            </p:txBody>
          </p:sp>
        </mc:Fallback>
      </mc:AlternateContent>
      <p:sp>
        <p:nvSpPr>
          <p:cNvPr id="6" name="TextBox 5">
            <a:extLst>
              <a:ext uri="{FF2B5EF4-FFF2-40B4-BE49-F238E27FC236}">
                <a16:creationId xmlns:a16="http://schemas.microsoft.com/office/drawing/2014/main" id="{2EA020D2-E177-3A6B-6A47-1D8956DAD9EE}"/>
              </a:ext>
            </a:extLst>
          </p:cNvPr>
          <p:cNvSpPr txBox="1"/>
          <p:nvPr/>
        </p:nvSpPr>
        <p:spPr>
          <a:xfrm>
            <a:off x="335282" y="2798731"/>
            <a:ext cx="988124" cy="1169551"/>
          </a:xfrm>
          <a:prstGeom prst="rect">
            <a:avLst/>
          </a:prstGeom>
          <a:noFill/>
        </p:spPr>
        <p:txBody>
          <a:bodyPr wrap="square" rtlCol="0">
            <a:spAutoFit/>
          </a:bodyPr>
          <a:lstStyle/>
          <a:p>
            <a:r>
              <a:rPr lang="en-GB" dirty="0"/>
              <a:t>Useful energy demand for space heating</a:t>
            </a:r>
          </a:p>
        </p:txBody>
      </p:sp>
      <p:sp>
        <p:nvSpPr>
          <p:cNvPr id="7" name="TextBox 6">
            <a:extLst>
              <a:ext uri="{FF2B5EF4-FFF2-40B4-BE49-F238E27FC236}">
                <a16:creationId xmlns:a16="http://schemas.microsoft.com/office/drawing/2014/main" id="{ACE80532-03F4-F4FB-C123-CDC7AAA65197}"/>
              </a:ext>
            </a:extLst>
          </p:cNvPr>
          <p:cNvSpPr txBox="1"/>
          <p:nvPr/>
        </p:nvSpPr>
        <p:spPr>
          <a:xfrm>
            <a:off x="2618676" y="2385548"/>
            <a:ext cx="1026224" cy="523220"/>
          </a:xfrm>
          <a:prstGeom prst="rect">
            <a:avLst/>
          </a:prstGeom>
          <a:noFill/>
        </p:spPr>
        <p:txBody>
          <a:bodyPr wrap="square" rtlCol="0">
            <a:spAutoFit/>
          </a:bodyPr>
          <a:lstStyle/>
          <a:p>
            <a:r>
              <a:rPr lang="en-GB" dirty="0"/>
              <a:t>Number of dwellings</a:t>
            </a:r>
          </a:p>
        </p:txBody>
      </p:sp>
      <p:sp>
        <p:nvSpPr>
          <p:cNvPr id="8" name="TextBox 7">
            <a:extLst>
              <a:ext uri="{FF2B5EF4-FFF2-40B4-BE49-F238E27FC236}">
                <a16:creationId xmlns:a16="http://schemas.microsoft.com/office/drawing/2014/main" id="{50C633B5-542A-6EE9-0710-8D78DB17ED01}"/>
              </a:ext>
            </a:extLst>
          </p:cNvPr>
          <p:cNvSpPr txBox="1"/>
          <p:nvPr/>
        </p:nvSpPr>
        <p:spPr>
          <a:xfrm>
            <a:off x="5196776" y="2381253"/>
            <a:ext cx="1178624" cy="738664"/>
          </a:xfrm>
          <a:prstGeom prst="rect">
            <a:avLst/>
          </a:prstGeom>
          <a:noFill/>
        </p:spPr>
        <p:txBody>
          <a:bodyPr wrap="square" rtlCol="0">
            <a:spAutoFit/>
          </a:bodyPr>
          <a:lstStyle/>
          <a:p>
            <a:r>
              <a:rPr lang="en-GB" dirty="0"/>
              <a:t>Fraction of dwellings of type i</a:t>
            </a:r>
          </a:p>
        </p:txBody>
      </p:sp>
      <p:sp>
        <p:nvSpPr>
          <p:cNvPr id="9" name="TextBox 8">
            <a:extLst>
              <a:ext uri="{FF2B5EF4-FFF2-40B4-BE49-F238E27FC236}">
                <a16:creationId xmlns:a16="http://schemas.microsoft.com/office/drawing/2014/main" id="{D900C498-4400-8382-45C1-E9BCD93A4101}"/>
              </a:ext>
            </a:extLst>
          </p:cNvPr>
          <p:cNvSpPr txBox="1"/>
          <p:nvPr/>
        </p:nvSpPr>
        <p:spPr>
          <a:xfrm>
            <a:off x="3538028" y="3598950"/>
            <a:ext cx="1699324" cy="738664"/>
          </a:xfrm>
          <a:prstGeom prst="rect">
            <a:avLst/>
          </a:prstGeom>
          <a:noFill/>
        </p:spPr>
        <p:txBody>
          <a:bodyPr wrap="square" rtlCol="0">
            <a:spAutoFit/>
          </a:bodyPr>
          <a:lstStyle/>
          <a:p>
            <a:r>
              <a:rPr lang="en-GB" dirty="0"/>
              <a:t>Fraction of dwellings requiring space heating</a:t>
            </a:r>
          </a:p>
        </p:txBody>
      </p:sp>
      <p:sp>
        <p:nvSpPr>
          <p:cNvPr id="10" name="TextBox 9">
            <a:extLst>
              <a:ext uri="{FF2B5EF4-FFF2-40B4-BE49-F238E27FC236}">
                <a16:creationId xmlns:a16="http://schemas.microsoft.com/office/drawing/2014/main" id="{8DB252AD-F9BD-8D18-2CD7-A311F64A5F58}"/>
              </a:ext>
            </a:extLst>
          </p:cNvPr>
          <p:cNvSpPr txBox="1"/>
          <p:nvPr/>
        </p:nvSpPr>
        <p:spPr>
          <a:xfrm>
            <a:off x="6228114" y="3598950"/>
            <a:ext cx="1453072" cy="523220"/>
          </a:xfrm>
          <a:prstGeom prst="rect">
            <a:avLst/>
          </a:prstGeom>
          <a:noFill/>
        </p:spPr>
        <p:txBody>
          <a:bodyPr wrap="square" rtlCol="0">
            <a:spAutoFit/>
          </a:bodyPr>
          <a:lstStyle/>
          <a:p>
            <a:r>
              <a:rPr lang="en-GB" dirty="0"/>
              <a:t>Size of dwelling of type i</a:t>
            </a:r>
          </a:p>
        </p:txBody>
      </p:sp>
      <p:sp>
        <p:nvSpPr>
          <p:cNvPr id="11" name="TextBox 10">
            <a:extLst>
              <a:ext uri="{FF2B5EF4-FFF2-40B4-BE49-F238E27FC236}">
                <a16:creationId xmlns:a16="http://schemas.microsoft.com/office/drawing/2014/main" id="{0A882C6C-09EA-A5EC-5911-9FDBAA66EBB9}"/>
              </a:ext>
            </a:extLst>
          </p:cNvPr>
          <p:cNvSpPr txBox="1"/>
          <p:nvPr/>
        </p:nvSpPr>
        <p:spPr>
          <a:xfrm>
            <a:off x="7777514" y="2321677"/>
            <a:ext cx="1531586" cy="738664"/>
          </a:xfrm>
          <a:prstGeom prst="rect">
            <a:avLst/>
          </a:prstGeom>
          <a:noFill/>
        </p:spPr>
        <p:txBody>
          <a:bodyPr wrap="square" rtlCol="0">
            <a:spAutoFit/>
          </a:bodyPr>
          <a:lstStyle/>
          <a:p>
            <a:r>
              <a:rPr lang="en-GB" dirty="0"/>
              <a:t>Floor area actually heated in dwelling type i</a:t>
            </a:r>
          </a:p>
        </p:txBody>
      </p:sp>
      <p:sp>
        <p:nvSpPr>
          <p:cNvPr id="12" name="TextBox 11">
            <a:extLst>
              <a:ext uri="{FF2B5EF4-FFF2-40B4-BE49-F238E27FC236}">
                <a16:creationId xmlns:a16="http://schemas.microsoft.com/office/drawing/2014/main" id="{380B011A-9C74-CC2D-EA9D-BB591708EA82}"/>
              </a:ext>
            </a:extLst>
          </p:cNvPr>
          <p:cNvSpPr txBox="1"/>
          <p:nvPr/>
        </p:nvSpPr>
        <p:spPr>
          <a:xfrm>
            <a:off x="9047514" y="3583561"/>
            <a:ext cx="1531586" cy="307777"/>
          </a:xfrm>
          <a:prstGeom prst="rect">
            <a:avLst/>
          </a:prstGeom>
          <a:noFill/>
        </p:spPr>
        <p:txBody>
          <a:bodyPr wrap="square" rtlCol="0">
            <a:spAutoFit/>
          </a:bodyPr>
          <a:lstStyle/>
          <a:p>
            <a:r>
              <a:rPr lang="en-GB" dirty="0"/>
              <a:t>Heat loss rate</a:t>
            </a:r>
          </a:p>
        </p:txBody>
      </p:sp>
      <p:sp>
        <p:nvSpPr>
          <p:cNvPr id="13" name="TextBox 12">
            <a:extLst>
              <a:ext uri="{FF2B5EF4-FFF2-40B4-BE49-F238E27FC236}">
                <a16:creationId xmlns:a16="http://schemas.microsoft.com/office/drawing/2014/main" id="{3CAB5D80-6509-4717-45A7-37D01F2FFB94}"/>
              </a:ext>
            </a:extLst>
          </p:cNvPr>
          <p:cNvSpPr txBox="1"/>
          <p:nvPr/>
        </p:nvSpPr>
        <p:spPr>
          <a:xfrm>
            <a:off x="9933876" y="2754879"/>
            <a:ext cx="1290286" cy="307777"/>
          </a:xfrm>
          <a:prstGeom prst="rect">
            <a:avLst/>
          </a:prstGeom>
          <a:noFill/>
        </p:spPr>
        <p:txBody>
          <a:bodyPr wrap="square" rtlCol="0">
            <a:spAutoFit/>
          </a:bodyPr>
          <a:lstStyle/>
          <a:p>
            <a:r>
              <a:rPr lang="en-GB" dirty="0"/>
              <a:t>Degree days</a:t>
            </a:r>
          </a:p>
        </p:txBody>
      </p:sp>
    </p:spTree>
    <p:extLst>
      <p:ext uri="{BB962C8B-B14F-4D97-AF65-F5344CB8AC3E}">
        <p14:creationId xmlns:p14="http://schemas.microsoft.com/office/powerpoint/2010/main" val="1195954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8FCA9B-CA19-7C3B-3C6D-14157EABA3AB}"/>
              </a:ext>
            </a:extLst>
          </p:cNvPr>
          <p:cNvSpPr>
            <a:spLocks noGrp="1"/>
          </p:cNvSpPr>
          <p:nvPr>
            <p:ph type="title"/>
          </p:nvPr>
        </p:nvSpPr>
        <p:spPr/>
        <p:txBody>
          <a:bodyPr/>
          <a:lstStyle/>
          <a:p>
            <a:r>
              <a:rPr lang="en-GB" dirty="0"/>
              <a:t>Household Equations</a:t>
            </a:r>
          </a:p>
        </p:txBody>
      </p:sp>
      <p:sp>
        <p:nvSpPr>
          <p:cNvPr id="5" name="Text Placeholder 4">
            <a:extLst>
              <a:ext uri="{FF2B5EF4-FFF2-40B4-BE49-F238E27FC236}">
                <a16:creationId xmlns:a16="http://schemas.microsoft.com/office/drawing/2014/main" id="{37EF952C-0A8B-843F-6D3A-A64449E8B9CA}"/>
              </a:ext>
            </a:extLst>
          </p:cNvPr>
          <p:cNvSpPr>
            <a:spLocks noGrp="1"/>
          </p:cNvSpPr>
          <p:nvPr>
            <p:ph type="body" idx="13"/>
          </p:nvPr>
        </p:nvSpPr>
        <p:spPr/>
        <p:txBody>
          <a:bodyPr/>
          <a:lstStyle/>
          <a:p>
            <a:r>
              <a:rPr lang="en-GB" dirty="0"/>
              <a:t>Degree Days</a:t>
            </a:r>
          </a:p>
        </p:txBody>
      </p:sp>
      <p:sp>
        <p:nvSpPr>
          <p:cNvPr id="6" name="Line 2">
            <a:extLst>
              <a:ext uri="{FF2B5EF4-FFF2-40B4-BE49-F238E27FC236}">
                <a16:creationId xmlns:a16="http://schemas.microsoft.com/office/drawing/2014/main" id="{8C5C9647-FF02-0061-56BD-215187846AE1}"/>
              </a:ext>
            </a:extLst>
          </p:cNvPr>
          <p:cNvSpPr>
            <a:spLocks noChangeShapeType="1"/>
          </p:cNvSpPr>
          <p:nvPr/>
        </p:nvSpPr>
        <p:spPr bwMode="auto">
          <a:xfrm>
            <a:off x="4264291" y="1594991"/>
            <a:ext cx="0" cy="32766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7" name="Line 3">
            <a:extLst>
              <a:ext uri="{FF2B5EF4-FFF2-40B4-BE49-F238E27FC236}">
                <a16:creationId xmlns:a16="http://schemas.microsoft.com/office/drawing/2014/main" id="{3C0EB354-B30D-1E87-4476-5BF1719C615F}"/>
              </a:ext>
            </a:extLst>
          </p:cNvPr>
          <p:cNvSpPr>
            <a:spLocks noChangeShapeType="1"/>
          </p:cNvSpPr>
          <p:nvPr/>
        </p:nvSpPr>
        <p:spPr bwMode="auto">
          <a:xfrm>
            <a:off x="3807091" y="4795391"/>
            <a:ext cx="6096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8" name="Line 4">
            <a:extLst>
              <a:ext uri="{FF2B5EF4-FFF2-40B4-BE49-F238E27FC236}">
                <a16:creationId xmlns:a16="http://schemas.microsoft.com/office/drawing/2014/main" id="{7CADC30F-ECD3-14F7-2153-6126790E87A1}"/>
              </a:ext>
            </a:extLst>
          </p:cNvPr>
          <p:cNvSpPr>
            <a:spLocks noChangeShapeType="1"/>
          </p:cNvSpPr>
          <p:nvPr/>
        </p:nvSpPr>
        <p:spPr bwMode="auto">
          <a:xfrm flipV="1">
            <a:off x="3807091" y="1442591"/>
            <a:ext cx="0" cy="3352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9" name="Text Box 5">
            <a:extLst>
              <a:ext uri="{FF2B5EF4-FFF2-40B4-BE49-F238E27FC236}">
                <a16:creationId xmlns:a16="http://schemas.microsoft.com/office/drawing/2014/main" id="{DD76528E-D8D7-7683-20D6-619A067F4A4D}"/>
              </a:ext>
            </a:extLst>
          </p:cNvPr>
          <p:cNvSpPr txBox="1">
            <a:spLocks noChangeArrowheads="1"/>
          </p:cNvSpPr>
          <p:nvPr/>
        </p:nvSpPr>
        <p:spPr bwMode="auto">
          <a:xfrm>
            <a:off x="969138" y="2351782"/>
            <a:ext cx="2609353"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altLang="sr-Latn-RS" dirty="0">
                <a:latin typeface="+mn-lt"/>
              </a:rPr>
              <a:t>MAT (</a:t>
            </a:r>
            <a:r>
              <a:rPr lang="en-US" altLang="sr-Latn-RS" sz="2000" dirty="0">
                <a:latin typeface="+mn-lt"/>
              </a:rPr>
              <a:t>Monthly Average Temperature)</a:t>
            </a:r>
          </a:p>
        </p:txBody>
      </p:sp>
      <p:sp>
        <p:nvSpPr>
          <p:cNvPr id="10" name="Line 10">
            <a:extLst>
              <a:ext uri="{FF2B5EF4-FFF2-40B4-BE49-F238E27FC236}">
                <a16:creationId xmlns:a16="http://schemas.microsoft.com/office/drawing/2014/main" id="{3BCC3507-A7F0-C210-D742-5C422087597D}"/>
              </a:ext>
            </a:extLst>
          </p:cNvPr>
          <p:cNvSpPr>
            <a:spLocks noChangeShapeType="1"/>
          </p:cNvSpPr>
          <p:nvPr/>
        </p:nvSpPr>
        <p:spPr bwMode="auto">
          <a:xfrm>
            <a:off x="5178691" y="1518791"/>
            <a:ext cx="0" cy="32766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1" name="Line 11">
            <a:extLst>
              <a:ext uri="{FF2B5EF4-FFF2-40B4-BE49-F238E27FC236}">
                <a16:creationId xmlns:a16="http://schemas.microsoft.com/office/drawing/2014/main" id="{1700B8C2-33F3-445A-F239-9AD95C239C1B}"/>
              </a:ext>
            </a:extLst>
          </p:cNvPr>
          <p:cNvSpPr>
            <a:spLocks noChangeShapeType="1"/>
          </p:cNvSpPr>
          <p:nvPr/>
        </p:nvSpPr>
        <p:spPr bwMode="auto">
          <a:xfrm>
            <a:off x="6550291" y="1518791"/>
            <a:ext cx="0" cy="32766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2" name="Line 12">
            <a:extLst>
              <a:ext uri="{FF2B5EF4-FFF2-40B4-BE49-F238E27FC236}">
                <a16:creationId xmlns:a16="http://schemas.microsoft.com/office/drawing/2014/main" id="{3B659CC2-C932-5B6E-CA5A-CD0F8F080369}"/>
              </a:ext>
            </a:extLst>
          </p:cNvPr>
          <p:cNvSpPr>
            <a:spLocks noChangeShapeType="1"/>
          </p:cNvSpPr>
          <p:nvPr/>
        </p:nvSpPr>
        <p:spPr bwMode="auto">
          <a:xfrm>
            <a:off x="7921891" y="1518791"/>
            <a:ext cx="0" cy="32766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3" name="Line 13">
            <a:extLst>
              <a:ext uri="{FF2B5EF4-FFF2-40B4-BE49-F238E27FC236}">
                <a16:creationId xmlns:a16="http://schemas.microsoft.com/office/drawing/2014/main" id="{E22DB127-F236-516F-4202-D4098E779A37}"/>
              </a:ext>
            </a:extLst>
          </p:cNvPr>
          <p:cNvSpPr>
            <a:spLocks noChangeShapeType="1"/>
          </p:cNvSpPr>
          <p:nvPr/>
        </p:nvSpPr>
        <p:spPr bwMode="auto">
          <a:xfrm>
            <a:off x="9293491" y="1518791"/>
            <a:ext cx="0" cy="32766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4" name="Line 14">
            <a:extLst>
              <a:ext uri="{FF2B5EF4-FFF2-40B4-BE49-F238E27FC236}">
                <a16:creationId xmlns:a16="http://schemas.microsoft.com/office/drawing/2014/main" id="{BA9ED50A-C279-DCE5-D68B-8E6A1E50C0A2}"/>
              </a:ext>
            </a:extLst>
          </p:cNvPr>
          <p:cNvSpPr>
            <a:spLocks noChangeShapeType="1"/>
          </p:cNvSpPr>
          <p:nvPr/>
        </p:nvSpPr>
        <p:spPr bwMode="auto">
          <a:xfrm>
            <a:off x="7464691" y="1518791"/>
            <a:ext cx="0" cy="32766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5" name="Line 15">
            <a:extLst>
              <a:ext uri="{FF2B5EF4-FFF2-40B4-BE49-F238E27FC236}">
                <a16:creationId xmlns:a16="http://schemas.microsoft.com/office/drawing/2014/main" id="{7D2181A4-62D4-F44C-98F2-32059127F403}"/>
              </a:ext>
            </a:extLst>
          </p:cNvPr>
          <p:cNvSpPr>
            <a:spLocks noChangeShapeType="1"/>
          </p:cNvSpPr>
          <p:nvPr/>
        </p:nvSpPr>
        <p:spPr bwMode="auto">
          <a:xfrm>
            <a:off x="8379091" y="1518791"/>
            <a:ext cx="0" cy="32766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6" name="Line 16">
            <a:extLst>
              <a:ext uri="{FF2B5EF4-FFF2-40B4-BE49-F238E27FC236}">
                <a16:creationId xmlns:a16="http://schemas.microsoft.com/office/drawing/2014/main" id="{E6C5547C-A238-C275-915C-EA4CB6309850}"/>
              </a:ext>
            </a:extLst>
          </p:cNvPr>
          <p:cNvSpPr>
            <a:spLocks noChangeShapeType="1"/>
          </p:cNvSpPr>
          <p:nvPr/>
        </p:nvSpPr>
        <p:spPr bwMode="auto">
          <a:xfrm>
            <a:off x="8836291" y="1518791"/>
            <a:ext cx="0" cy="32766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7" name="Line 17">
            <a:extLst>
              <a:ext uri="{FF2B5EF4-FFF2-40B4-BE49-F238E27FC236}">
                <a16:creationId xmlns:a16="http://schemas.microsoft.com/office/drawing/2014/main" id="{3CDD9E03-057E-743E-8449-09F3CC308A84}"/>
              </a:ext>
            </a:extLst>
          </p:cNvPr>
          <p:cNvSpPr>
            <a:spLocks noChangeShapeType="1"/>
          </p:cNvSpPr>
          <p:nvPr/>
        </p:nvSpPr>
        <p:spPr bwMode="auto">
          <a:xfrm>
            <a:off x="5635891" y="1518791"/>
            <a:ext cx="0" cy="32766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8" name="Line 18">
            <a:extLst>
              <a:ext uri="{FF2B5EF4-FFF2-40B4-BE49-F238E27FC236}">
                <a16:creationId xmlns:a16="http://schemas.microsoft.com/office/drawing/2014/main" id="{E3243CBF-6AB8-0678-0274-C705F2E20BF2}"/>
              </a:ext>
            </a:extLst>
          </p:cNvPr>
          <p:cNvSpPr>
            <a:spLocks noChangeShapeType="1"/>
          </p:cNvSpPr>
          <p:nvPr/>
        </p:nvSpPr>
        <p:spPr bwMode="auto">
          <a:xfrm>
            <a:off x="6093091" y="1518791"/>
            <a:ext cx="0" cy="32766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19" name="Line 19">
            <a:extLst>
              <a:ext uri="{FF2B5EF4-FFF2-40B4-BE49-F238E27FC236}">
                <a16:creationId xmlns:a16="http://schemas.microsoft.com/office/drawing/2014/main" id="{96436082-0B49-51F7-7883-C27F13954B8E}"/>
              </a:ext>
            </a:extLst>
          </p:cNvPr>
          <p:cNvSpPr>
            <a:spLocks noChangeShapeType="1"/>
          </p:cNvSpPr>
          <p:nvPr/>
        </p:nvSpPr>
        <p:spPr bwMode="auto">
          <a:xfrm>
            <a:off x="7007491" y="1518791"/>
            <a:ext cx="0" cy="32766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0" name="Line 20">
            <a:extLst>
              <a:ext uri="{FF2B5EF4-FFF2-40B4-BE49-F238E27FC236}">
                <a16:creationId xmlns:a16="http://schemas.microsoft.com/office/drawing/2014/main" id="{B6DF9195-8F9F-95CC-1DE6-643600C7D255}"/>
              </a:ext>
            </a:extLst>
          </p:cNvPr>
          <p:cNvSpPr>
            <a:spLocks noChangeShapeType="1"/>
          </p:cNvSpPr>
          <p:nvPr/>
        </p:nvSpPr>
        <p:spPr bwMode="auto">
          <a:xfrm>
            <a:off x="4721491" y="1518791"/>
            <a:ext cx="0" cy="32766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1" name="Line 21">
            <a:extLst>
              <a:ext uri="{FF2B5EF4-FFF2-40B4-BE49-F238E27FC236}">
                <a16:creationId xmlns:a16="http://schemas.microsoft.com/office/drawing/2014/main" id="{170ACB1A-FDB3-2DF8-DE41-B6BAA2FD96A0}"/>
              </a:ext>
            </a:extLst>
          </p:cNvPr>
          <p:cNvSpPr>
            <a:spLocks noChangeShapeType="1"/>
          </p:cNvSpPr>
          <p:nvPr/>
        </p:nvSpPr>
        <p:spPr bwMode="auto">
          <a:xfrm>
            <a:off x="3807091" y="2890391"/>
            <a:ext cx="59436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2" name="Text Box 22">
            <a:extLst>
              <a:ext uri="{FF2B5EF4-FFF2-40B4-BE49-F238E27FC236}">
                <a16:creationId xmlns:a16="http://schemas.microsoft.com/office/drawing/2014/main" id="{24BF1987-478D-CA1D-8887-480374277A13}"/>
              </a:ext>
            </a:extLst>
          </p:cNvPr>
          <p:cNvSpPr txBox="1">
            <a:spLocks noChangeArrowheads="1"/>
          </p:cNvSpPr>
          <p:nvPr/>
        </p:nvSpPr>
        <p:spPr bwMode="auto">
          <a:xfrm>
            <a:off x="2947399" y="2737992"/>
            <a:ext cx="85969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altLang="sr-Latn-RS" sz="2000" b="1">
                <a:solidFill>
                  <a:srgbClr val="FF0000"/>
                </a:solidFill>
                <a:latin typeface="+mn-lt"/>
              </a:rPr>
              <a:t>18</a:t>
            </a:r>
            <a:r>
              <a:rPr lang="en-US" altLang="sr-Latn-RS" sz="2000" b="1" baseline="30000">
                <a:solidFill>
                  <a:srgbClr val="FF0000"/>
                </a:solidFill>
                <a:latin typeface="+mn-lt"/>
              </a:rPr>
              <a:t>o</a:t>
            </a:r>
            <a:r>
              <a:rPr lang="en-US" altLang="sr-Latn-RS" sz="2000" b="1">
                <a:solidFill>
                  <a:srgbClr val="FF0000"/>
                </a:solidFill>
                <a:latin typeface="+mn-lt"/>
              </a:rPr>
              <a:t>C</a:t>
            </a:r>
          </a:p>
        </p:txBody>
      </p:sp>
      <p:sp>
        <p:nvSpPr>
          <p:cNvPr id="23" name="Rectangle 23">
            <a:extLst>
              <a:ext uri="{FF2B5EF4-FFF2-40B4-BE49-F238E27FC236}">
                <a16:creationId xmlns:a16="http://schemas.microsoft.com/office/drawing/2014/main" id="{4BC72C17-B7BD-FD86-63EA-64E03AE4C5D0}"/>
              </a:ext>
            </a:extLst>
          </p:cNvPr>
          <p:cNvSpPr>
            <a:spLocks noChangeArrowheads="1"/>
          </p:cNvSpPr>
          <p:nvPr/>
        </p:nvSpPr>
        <p:spPr bwMode="auto">
          <a:xfrm>
            <a:off x="3807091" y="2890391"/>
            <a:ext cx="457200" cy="609600"/>
          </a:xfrm>
          <a:prstGeom prst="rect">
            <a:avLst/>
          </a:prstGeom>
          <a:solidFill>
            <a:srgbClr val="FFFF00"/>
          </a:solidFill>
          <a:ln w="9525">
            <a:solidFill>
              <a:schemeClr val="tx1"/>
            </a:solidFill>
            <a:miter lim="800000"/>
            <a:headEnd/>
            <a:tailEnd/>
          </a:ln>
          <a:effec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endParaRPr lang="hr-HR" altLang="sr-Latn-RS"/>
          </a:p>
        </p:txBody>
      </p:sp>
      <p:sp>
        <p:nvSpPr>
          <p:cNvPr id="24" name="Rectangle 24">
            <a:extLst>
              <a:ext uri="{FF2B5EF4-FFF2-40B4-BE49-F238E27FC236}">
                <a16:creationId xmlns:a16="http://schemas.microsoft.com/office/drawing/2014/main" id="{2AC2C2C7-0C20-B0A8-15C0-6CE2709B823A}"/>
              </a:ext>
            </a:extLst>
          </p:cNvPr>
          <p:cNvSpPr>
            <a:spLocks noChangeArrowheads="1"/>
          </p:cNvSpPr>
          <p:nvPr/>
        </p:nvSpPr>
        <p:spPr bwMode="auto">
          <a:xfrm>
            <a:off x="4264291" y="2890391"/>
            <a:ext cx="457200" cy="762000"/>
          </a:xfrm>
          <a:prstGeom prst="rect">
            <a:avLst/>
          </a:prstGeom>
          <a:solidFill>
            <a:srgbClr val="FFFF00"/>
          </a:solidFill>
          <a:ln w="9525">
            <a:solidFill>
              <a:schemeClr val="tx1"/>
            </a:solidFill>
            <a:miter lim="800000"/>
            <a:headEnd/>
            <a:tailEnd/>
          </a:ln>
          <a:effec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endParaRPr lang="hr-HR" altLang="sr-Latn-RS"/>
          </a:p>
        </p:txBody>
      </p:sp>
      <p:sp>
        <p:nvSpPr>
          <p:cNvPr id="25" name="Rectangle 25">
            <a:extLst>
              <a:ext uri="{FF2B5EF4-FFF2-40B4-BE49-F238E27FC236}">
                <a16:creationId xmlns:a16="http://schemas.microsoft.com/office/drawing/2014/main" id="{9F2BE044-0778-53BC-3615-858BB40671DB}"/>
              </a:ext>
            </a:extLst>
          </p:cNvPr>
          <p:cNvSpPr>
            <a:spLocks noChangeArrowheads="1"/>
          </p:cNvSpPr>
          <p:nvPr/>
        </p:nvSpPr>
        <p:spPr bwMode="auto">
          <a:xfrm>
            <a:off x="4721491" y="2890391"/>
            <a:ext cx="457200" cy="304800"/>
          </a:xfrm>
          <a:prstGeom prst="rect">
            <a:avLst/>
          </a:prstGeom>
          <a:solidFill>
            <a:srgbClr val="FFFF00"/>
          </a:solidFill>
          <a:ln w="9525">
            <a:solidFill>
              <a:schemeClr val="tx1"/>
            </a:solidFill>
            <a:miter lim="800000"/>
            <a:headEnd/>
            <a:tailEnd/>
          </a:ln>
          <a:effec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endParaRPr lang="hr-HR" altLang="sr-Latn-RS"/>
          </a:p>
        </p:txBody>
      </p:sp>
      <p:sp>
        <p:nvSpPr>
          <p:cNvPr id="26" name="Rectangle 26">
            <a:extLst>
              <a:ext uri="{FF2B5EF4-FFF2-40B4-BE49-F238E27FC236}">
                <a16:creationId xmlns:a16="http://schemas.microsoft.com/office/drawing/2014/main" id="{B260DD29-89C2-E97F-F439-0D990A96018A}"/>
              </a:ext>
            </a:extLst>
          </p:cNvPr>
          <p:cNvSpPr>
            <a:spLocks noChangeArrowheads="1"/>
          </p:cNvSpPr>
          <p:nvPr/>
        </p:nvSpPr>
        <p:spPr bwMode="auto">
          <a:xfrm>
            <a:off x="8379091" y="2890391"/>
            <a:ext cx="457200" cy="228600"/>
          </a:xfrm>
          <a:prstGeom prst="rect">
            <a:avLst/>
          </a:prstGeom>
          <a:solidFill>
            <a:srgbClr val="FFFF00"/>
          </a:solidFill>
          <a:ln w="9525">
            <a:solidFill>
              <a:schemeClr val="tx1"/>
            </a:solidFill>
            <a:miter lim="800000"/>
            <a:headEnd/>
            <a:tailEnd/>
          </a:ln>
          <a:effec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endParaRPr lang="hr-HR" altLang="sr-Latn-RS"/>
          </a:p>
        </p:txBody>
      </p:sp>
      <p:sp>
        <p:nvSpPr>
          <p:cNvPr id="27" name="Rectangle 27">
            <a:extLst>
              <a:ext uri="{FF2B5EF4-FFF2-40B4-BE49-F238E27FC236}">
                <a16:creationId xmlns:a16="http://schemas.microsoft.com/office/drawing/2014/main" id="{5AF1327A-3DE1-6F07-96AC-2576553F4EFE}"/>
              </a:ext>
            </a:extLst>
          </p:cNvPr>
          <p:cNvSpPr>
            <a:spLocks noChangeArrowheads="1"/>
          </p:cNvSpPr>
          <p:nvPr/>
        </p:nvSpPr>
        <p:spPr bwMode="auto">
          <a:xfrm>
            <a:off x="8836291" y="2890391"/>
            <a:ext cx="457200" cy="457200"/>
          </a:xfrm>
          <a:prstGeom prst="rect">
            <a:avLst/>
          </a:prstGeom>
          <a:solidFill>
            <a:srgbClr val="FFFF00"/>
          </a:solidFill>
          <a:ln w="9525">
            <a:solidFill>
              <a:schemeClr val="tx1"/>
            </a:solidFill>
            <a:miter lim="800000"/>
            <a:headEnd/>
            <a:tailEnd/>
          </a:ln>
          <a:effectLst/>
        </p:spPr>
        <p:txBody>
          <a:bodyPr wrap="none"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endParaRPr lang="hr-HR" altLang="sr-Latn-RS"/>
          </a:p>
        </p:txBody>
      </p:sp>
      <p:sp>
        <p:nvSpPr>
          <p:cNvPr id="28" name="Line 28">
            <a:extLst>
              <a:ext uri="{FF2B5EF4-FFF2-40B4-BE49-F238E27FC236}">
                <a16:creationId xmlns:a16="http://schemas.microsoft.com/office/drawing/2014/main" id="{95B4EA7B-4C22-A720-FFF1-43ACE7259490}"/>
              </a:ext>
            </a:extLst>
          </p:cNvPr>
          <p:cNvSpPr>
            <a:spLocks noChangeShapeType="1"/>
          </p:cNvSpPr>
          <p:nvPr/>
        </p:nvSpPr>
        <p:spPr bwMode="auto">
          <a:xfrm>
            <a:off x="5178691" y="2585591"/>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29" name="Line 29">
            <a:extLst>
              <a:ext uri="{FF2B5EF4-FFF2-40B4-BE49-F238E27FC236}">
                <a16:creationId xmlns:a16="http://schemas.microsoft.com/office/drawing/2014/main" id="{982F14A5-CBF2-95AE-7801-C8B716B1301F}"/>
              </a:ext>
            </a:extLst>
          </p:cNvPr>
          <p:cNvSpPr>
            <a:spLocks noChangeShapeType="1"/>
          </p:cNvSpPr>
          <p:nvPr/>
        </p:nvSpPr>
        <p:spPr bwMode="auto">
          <a:xfrm>
            <a:off x="5635891" y="2433191"/>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0" name="Line 30">
            <a:extLst>
              <a:ext uri="{FF2B5EF4-FFF2-40B4-BE49-F238E27FC236}">
                <a16:creationId xmlns:a16="http://schemas.microsoft.com/office/drawing/2014/main" id="{425D2E7B-EBAF-D85E-ABBC-7A1D73D9F91E}"/>
              </a:ext>
            </a:extLst>
          </p:cNvPr>
          <p:cNvSpPr>
            <a:spLocks noChangeShapeType="1"/>
          </p:cNvSpPr>
          <p:nvPr/>
        </p:nvSpPr>
        <p:spPr bwMode="auto">
          <a:xfrm>
            <a:off x="6093091" y="2204591"/>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1" name="Line 31">
            <a:extLst>
              <a:ext uri="{FF2B5EF4-FFF2-40B4-BE49-F238E27FC236}">
                <a16:creationId xmlns:a16="http://schemas.microsoft.com/office/drawing/2014/main" id="{30E87B02-B231-2330-AA55-BEB9B67E49FE}"/>
              </a:ext>
            </a:extLst>
          </p:cNvPr>
          <p:cNvSpPr>
            <a:spLocks noChangeShapeType="1"/>
          </p:cNvSpPr>
          <p:nvPr/>
        </p:nvSpPr>
        <p:spPr bwMode="auto">
          <a:xfrm>
            <a:off x="6550291" y="1975991"/>
            <a:ext cx="914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2" name="Line 32">
            <a:extLst>
              <a:ext uri="{FF2B5EF4-FFF2-40B4-BE49-F238E27FC236}">
                <a16:creationId xmlns:a16="http://schemas.microsoft.com/office/drawing/2014/main" id="{AAF7D209-A761-DB8E-3358-13095821ADA4}"/>
              </a:ext>
            </a:extLst>
          </p:cNvPr>
          <p:cNvSpPr>
            <a:spLocks noChangeShapeType="1"/>
          </p:cNvSpPr>
          <p:nvPr/>
        </p:nvSpPr>
        <p:spPr bwMode="auto">
          <a:xfrm>
            <a:off x="7464691" y="2128391"/>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3" name="Line 33">
            <a:extLst>
              <a:ext uri="{FF2B5EF4-FFF2-40B4-BE49-F238E27FC236}">
                <a16:creationId xmlns:a16="http://schemas.microsoft.com/office/drawing/2014/main" id="{4843940E-F6FB-E1D1-2E33-D3094CBC6174}"/>
              </a:ext>
            </a:extLst>
          </p:cNvPr>
          <p:cNvSpPr>
            <a:spLocks noChangeShapeType="1"/>
          </p:cNvSpPr>
          <p:nvPr/>
        </p:nvSpPr>
        <p:spPr bwMode="auto">
          <a:xfrm>
            <a:off x="7921891" y="2509391"/>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4" name="Text Box 34">
            <a:extLst>
              <a:ext uri="{FF2B5EF4-FFF2-40B4-BE49-F238E27FC236}">
                <a16:creationId xmlns:a16="http://schemas.microsoft.com/office/drawing/2014/main" id="{45C92D9B-8026-F575-E7AE-D37F65330EB7}"/>
              </a:ext>
            </a:extLst>
          </p:cNvPr>
          <p:cNvSpPr txBox="1">
            <a:spLocks noChangeArrowheads="1"/>
          </p:cNvSpPr>
          <p:nvPr/>
        </p:nvSpPr>
        <p:spPr bwMode="auto">
          <a:xfrm>
            <a:off x="10018368" y="4414392"/>
            <a:ext cx="193958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altLang="sr-Latn-RS" dirty="0">
                <a:latin typeface="+mn-lt"/>
              </a:rPr>
              <a:t>ND </a:t>
            </a:r>
            <a:r>
              <a:rPr lang="en-US" altLang="sr-Latn-RS" sz="1800" dirty="0">
                <a:latin typeface="+mn-lt"/>
              </a:rPr>
              <a:t>Number of days per month</a:t>
            </a:r>
          </a:p>
        </p:txBody>
      </p:sp>
      <p:sp>
        <p:nvSpPr>
          <p:cNvPr id="35" name="Text Box 35">
            <a:extLst>
              <a:ext uri="{FF2B5EF4-FFF2-40B4-BE49-F238E27FC236}">
                <a16:creationId xmlns:a16="http://schemas.microsoft.com/office/drawing/2014/main" id="{97576CD5-40C4-0292-F18A-D2CAC209F87E}"/>
              </a:ext>
            </a:extLst>
          </p:cNvPr>
          <p:cNvSpPr txBox="1">
            <a:spLocks noChangeArrowheads="1"/>
          </p:cNvSpPr>
          <p:nvPr/>
        </p:nvSpPr>
        <p:spPr bwMode="auto">
          <a:xfrm>
            <a:off x="3559930" y="4871948"/>
            <a:ext cx="6096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altLang="sr-Latn-RS" sz="1800" b="1" dirty="0">
                <a:latin typeface="+mn-lt"/>
              </a:rPr>
              <a:t>31     28    31    30   31     30    31    31   30     31    30    31</a:t>
            </a:r>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4B5F6283-35DC-59D6-4865-A303688A0A2C}"/>
                  </a:ext>
                </a:extLst>
              </p:cNvPr>
              <p:cNvSpPr txBox="1"/>
              <p:nvPr/>
            </p:nvSpPr>
            <p:spPr>
              <a:xfrm>
                <a:off x="3793296" y="5339548"/>
                <a:ext cx="5384423" cy="104528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800" b="1" i="1" smtClean="0">
                          <a:latin typeface="Cambria Math" panose="02040503050406030204" pitchFamily="18" charset="0"/>
                        </a:rPr>
                        <m:t>𝑫𝑫</m:t>
                      </m:r>
                      <m:r>
                        <a:rPr lang="en-GB" sz="2800" b="1" i="1" smtClean="0">
                          <a:latin typeface="Cambria Math" panose="02040503050406030204" pitchFamily="18" charset="0"/>
                        </a:rPr>
                        <m:t>=</m:t>
                      </m:r>
                      <m:nary>
                        <m:naryPr>
                          <m:chr m:val="∑"/>
                          <m:supHide m:val="on"/>
                          <m:ctrlPr>
                            <a:rPr lang="en-GB" sz="2800" b="1" i="1" smtClean="0">
                              <a:latin typeface="Cambria Math" panose="02040503050406030204" pitchFamily="18" charset="0"/>
                            </a:rPr>
                          </m:ctrlPr>
                        </m:naryPr>
                        <m:sub>
                          <m:r>
                            <m:rPr>
                              <m:brk m:alnAt="7"/>
                            </m:rPr>
                            <a:rPr lang="en-GB" sz="2800" b="1" i="1" smtClean="0">
                              <a:latin typeface="Cambria Math" panose="02040503050406030204" pitchFamily="18" charset="0"/>
                            </a:rPr>
                            <m:t>𝒎</m:t>
                          </m:r>
                        </m:sub>
                        <m:sup/>
                        <m:e>
                          <m:d>
                            <m:dPr>
                              <m:ctrlPr>
                                <a:rPr lang="en-GB" sz="2800" b="1" i="1" smtClean="0">
                                  <a:latin typeface="Cambria Math" panose="02040503050406030204" pitchFamily="18" charset="0"/>
                                </a:rPr>
                              </m:ctrlPr>
                            </m:dPr>
                            <m:e>
                              <m:r>
                                <a:rPr lang="en-GB" sz="2800" b="1" i="1" smtClean="0">
                                  <a:latin typeface="Cambria Math" panose="02040503050406030204" pitchFamily="18" charset="0"/>
                                </a:rPr>
                                <m:t>𝟏𝟖</m:t>
                              </m:r>
                              <m:r>
                                <a:rPr lang="en-GB" sz="2800" b="1" i="1" smtClean="0">
                                  <a:latin typeface="Cambria Math" panose="02040503050406030204" pitchFamily="18" charset="0"/>
                                  <a:ea typeface="Cambria Math" panose="02040503050406030204" pitchFamily="18" charset="0"/>
                                </a:rPr>
                                <m:t>℃−</m:t>
                              </m:r>
                              <m:r>
                                <a:rPr lang="en-GB" sz="2800" b="1" i="1" smtClean="0">
                                  <a:latin typeface="Cambria Math" panose="02040503050406030204" pitchFamily="18" charset="0"/>
                                  <a:ea typeface="Cambria Math" panose="02040503050406030204" pitchFamily="18" charset="0"/>
                                </a:rPr>
                                <m:t>𝑴𝑨</m:t>
                              </m:r>
                              <m:sSub>
                                <m:sSubPr>
                                  <m:ctrlPr>
                                    <a:rPr lang="en-GB" sz="2800" b="1" i="1" smtClean="0">
                                      <a:latin typeface="Cambria Math" panose="02040503050406030204" pitchFamily="18" charset="0"/>
                                      <a:ea typeface="Cambria Math" panose="02040503050406030204" pitchFamily="18" charset="0"/>
                                    </a:rPr>
                                  </m:ctrlPr>
                                </m:sSubPr>
                                <m:e>
                                  <m:r>
                                    <a:rPr lang="en-GB" sz="2800" b="1" i="1" smtClean="0">
                                      <a:latin typeface="Cambria Math" panose="02040503050406030204" pitchFamily="18" charset="0"/>
                                      <a:ea typeface="Cambria Math" panose="02040503050406030204" pitchFamily="18" charset="0"/>
                                    </a:rPr>
                                    <m:t>𝑻</m:t>
                                  </m:r>
                                </m:e>
                                <m:sub>
                                  <m:r>
                                    <a:rPr lang="en-GB" sz="2800" b="1" i="1" smtClean="0">
                                      <a:latin typeface="Cambria Math" panose="02040503050406030204" pitchFamily="18" charset="0"/>
                                      <a:ea typeface="Cambria Math" panose="02040503050406030204" pitchFamily="18" charset="0"/>
                                    </a:rPr>
                                    <m:t>𝒎</m:t>
                                  </m:r>
                                </m:sub>
                              </m:sSub>
                            </m:e>
                          </m:d>
                          <m:r>
                            <a:rPr lang="en-GB" sz="2800" b="1" i="1" smtClean="0">
                              <a:latin typeface="Cambria Math" panose="02040503050406030204" pitchFamily="18" charset="0"/>
                              <a:ea typeface="Cambria Math" panose="02040503050406030204" pitchFamily="18" charset="0"/>
                            </a:rPr>
                            <m:t>×</m:t>
                          </m:r>
                          <m:r>
                            <a:rPr lang="en-GB" sz="2800" b="1" i="1" smtClean="0">
                              <a:latin typeface="Cambria Math" panose="02040503050406030204" pitchFamily="18" charset="0"/>
                              <a:ea typeface="Cambria Math" panose="02040503050406030204" pitchFamily="18" charset="0"/>
                            </a:rPr>
                            <m:t>𝑵</m:t>
                          </m:r>
                          <m:sSub>
                            <m:sSubPr>
                              <m:ctrlPr>
                                <a:rPr lang="en-GB" sz="2800" b="1" i="1" smtClean="0">
                                  <a:latin typeface="Cambria Math" panose="02040503050406030204" pitchFamily="18" charset="0"/>
                                  <a:ea typeface="Cambria Math" panose="02040503050406030204" pitchFamily="18" charset="0"/>
                                </a:rPr>
                              </m:ctrlPr>
                            </m:sSubPr>
                            <m:e>
                              <m:r>
                                <a:rPr lang="en-GB" sz="2800" b="1" i="1" smtClean="0">
                                  <a:latin typeface="Cambria Math" panose="02040503050406030204" pitchFamily="18" charset="0"/>
                                  <a:ea typeface="Cambria Math" panose="02040503050406030204" pitchFamily="18" charset="0"/>
                                </a:rPr>
                                <m:t>𝑫</m:t>
                              </m:r>
                            </m:e>
                            <m:sub>
                              <m:r>
                                <a:rPr lang="en-GB" sz="2800" b="1" i="1" smtClean="0">
                                  <a:latin typeface="Cambria Math" panose="02040503050406030204" pitchFamily="18" charset="0"/>
                                  <a:ea typeface="Cambria Math" panose="02040503050406030204" pitchFamily="18" charset="0"/>
                                </a:rPr>
                                <m:t>𝒎</m:t>
                              </m:r>
                            </m:sub>
                          </m:sSub>
                        </m:e>
                      </m:nary>
                    </m:oMath>
                  </m:oMathPara>
                </a14:m>
                <a:endParaRPr lang="en-GB" sz="1600" b="1" dirty="0"/>
              </a:p>
            </p:txBody>
          </p:sp>
        </mc:Choice>
        <mc:Fallback xmlns="">
          <p:sp>
            <p:nvSpPr>
              <p:cNvPr id="37" name="TextBox 36">
                <a:extLst>
                  <a:ext uri="{FF2B5EF4-FFF2-40B4-BE49-F238E27FC236}">
                    <a16:creationId xmlns:a16="http://schemas.microsoft.com/office/drawing/2014/main" id="{4B5F6283-35DC-59D6-4865-A303688A0A2C}"/>
                  </a:ext>
                </a:extLst>
              </p:cNvPr>
              <p:cNvSpPr txBox="1">
                <a:spLocks noRot="1" noChangeAspect="1" noMove="1" noResize="1" noEditPoints="1" noAdjustHandles="1" noChangeArrowheads="1" noChangeShapeType="1" noTextEdit="1"/>
              </p:cNvSpPr>
              <p:nvPr/>
            </p:nvSpPr>
            <p:spPr>
              <a:xfrm>
                <a:off x="3793296" y="5339548"/>
                <a:ext cx="5384423" cy="1045286"/>
              </a:xfrm>
              <a:prstGeom prst="rect">
                <a:avLst/>
              </a:prstGeom>
              <a:blipFill>
                <a:blip r:embed="rId2"/>
                <a:stretch>
                  <a:fillRect/>
                </a:stretch>
              </a:blipFill>
            </p:spPr>
            <p:txBody>
              <a:bodyPr/>
              <a:lstStyle/>
              <a:p>
                <a:r>
                  <a:rPr lang="en-GB">
                    <a:noFill/>
                  </a:rPr>
                  <a:t> </a:t>
                </a:r>
              </a:p>
            </p:txBody>
          </p:sp>
        </mc:Fallback>
      </mc:AlternateContent>
      <p:cxnSp>
        <p:nvCxnSpPr>
          <p:cNvPr id="39" name="Straight Arrow Connector 38">
            <a:extLst>
              <a:ext uri="{FF2B5EF4-FFF2-40B4-BE49-F238E27FC236}">
                <a16:creationId xmlns:a16="http://schemas.microsoft.com/office/drawing/2014/main" id="{1F247337-F45D-3114-D129-0F0FE330C612}"/>
              </a:ext>
            </a:extLst>
          </p:cNvPr>
          <p:cNvCxnSpPr>
            <a:cxnSpLocks/>
          </p:cNvCxnSpPr>
          <p:nvPr/>
        </p:nvCxnSpPr>
        <p:spPr>
          <a:xfrm flipH="1">
            <a:off x="5390962" y="6319518"/>
            <a:ext cx="406328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C38F226F-67EC-4D5F-6CE1-B53769AC9CA1}"/>
              </a:ext>
            </a:extLst>
          </p:cNvPr>
          <p:cNvSpPr txBox="1"/>
          <p:nvPr/>
        </p:nvSpPr>
        <p:spPr>
          <a:xfrm>
            <a:off x="9534918" y="5878882"/>
            <a:ext cx="1699324" cy="738664"/>
          </a:xfrm>
          <a:prstGeom prst="rect">
            <a:avLst/>
          </a:prstGeom>
          <a:noFill/>
        </p:spPr>
        <p:txBody>
          <a:bodyPr wrap="square" rtlCol="0">
            <a:spAutoFit/>
          </a:bodyPr>
          <a:lstStyle/>
          <a:p>
            <a:r>
              <a:rPr lang="en-GB" dirty="0"/>
              <a:t>Only for months when MAT is less than 18 (yellow)</a:t>
            </a:r>
          </a:p>
        </p:txBody>
      </p:sp>
    </p:spTree>
    <p:extLst>
      <p:ext uri="{BB962C8B-B14F-4D97-AF65-F5344CB8AC3E}">
        <p14:creationId xmlns:p14="http://schemas.microsoft.com/office/powerpoint/2010/main" val="1464349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4D758-5488-718E-3B6A-CCD4E3232939}"/>
              </a:ext>
            </a:extLst>
          </p:cNvPr>
          <p:cNvSpPr>
            <a:spLocks noGrp="1"/>
          </p:cNvSpPr>
          <p:nvPr>
            <p:ph type="title"/>
          </p:nvPr>
        </p:nvSpPr>
        <p:spPr/>
        <p:txBody>
          <a:bodyPr/>
          <a:lstStyle/>
          <a:p>
            <a:r>
              <a:rPr lang="en-GB" dirty="0"/>
              <a:t>Household Equations</a:t>
            </a:r>
          </a:p>
        </p:txBody>
      </p:sp>
      <p:sp>
        <p:nvSpPr>
          <p:cNvPr id="4" name="Text Placeholder 3">
            <a:extLst>
              <a:ext uri="{FF2B5EF4-FFF2-40B4-BE49-F238E27FC236}">
                <a16:creationId xmlns:a16="http://schemas.microsoft.com/office/drawing/2014/main" id="{753538DC-19F8-716D-2E49-D6760B95FF17}"/>
              </a:ext>
            </a:extLst>
          </p:cNvPr>
          <p:cNvSpPr>
            <a:spLocks noGrp="1"/>
          </p:cNvSpPr>
          <p:nvPr>
            <p:ph type="body" idx="13"/>
          </p:nvPr>
        </p:nvSpPr>
        <p:spPr>
          <a:xfrm>
            <a:off x="834081" y="1321595"/>
            <a:ext cx="7771076" cy="637834"/>
          </a:xfrm>
        </p:spPr>
        <p:txBody>
          <a:bodyPr/>
          <a:lstStyle/>
          <a:p>
            <a:r>
              <a:rPr lang="en-GB" dirty="0"/>
              <a:t>Heat Transfer Coefficient of Buildings, K Value</a:t>
            </a:r>
          </a:p>
        </p:txBody>
      </p:sp>
      <p:sp>
        <p:nvSpPr>
          <p:cNvPr id="5" name="Text Box 3">
            <a:extLst>
              <a:ext uri="{FF2B5EF4-FFF2-40B4-BE49-F238E27FC236}">
                <a16:creationId xmlns:a16="http://schemas.microsoft.com/office/drawing/2014/main" id="{4A7BF42C-6981-4B29-88CB-6CB34B05C25A}"/>
              </a:ext>
            </a:extLst>
          </p:cNvPr>
          <p:cNvSpPr txBox="1">
            <a:spLocks noChangeArrowheads="1"/>
          </p:cNvSpPr>
          <p:nvPr/>
        </p:nvSpPr>
        <p:spPr bwMode="auto">
          <a:xfrm>
            <a:off x="1768929" y="1959429"/>
            <a:ext cx="8915400"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spcAft>
                <a:spcPct val="20000"/>
              </a:spcAft>
              <a:buClr>
                <a:schemeClr val="bg2"/>
              </a:buClr>
              <a:buSzPct val="125000"/>
              <a:buChar char="•"/>
              <a:defRPr sz="3200">
                <a:solidFill>
                  <a:srgbClr val="000066"/>
                </a:solidFill>
                <a:latin typeface="Arial" panose="020B0604020202020204" pitchFamily="34" charset="0"/>
              </a:defRPr>
            </a:lvl1pPr>
            <a:lvl2pPr marL="742950" indent="-285750">
              <a:spcBef>
                <a:spcPct val="20000"/>
              </a:spcBef>
              <a:spcAft>
                <a:spcPct val="20000"/>
              </a:spcAft>
              <a:buClr>
                <a:schemeClr val="bg2"/>
              </a:buClr>
              <a:buChar char="–"/>
              <a:defRPr sz="2800">
                <a:solidFill>
                  <a:srgbClr val="000066"/>
                </a:solidFill>
                <a:latin typeface="Arial" panose="020B0604020202020204" pitchFamily="34" charset="0"/>
              </a:defRPr>
            </a:lvl2pPr>
            <a:lvl3pPr marL="1143000" indent="-228600">
              <a:spcBef>
                <a:spcPct val="20000"/>
              </a:spcBef>
              <a:spcAft>
                <a:spcPct val="20000"/>
              </a:spcAft>
              <a:buClr>
                <a:schemeClr val="bg2"/>
              </a:buClr>
              <a:buSzPct val="125000"/>
              <a:buChar char="•"/>
              <a:defRPr sz="2400">
                <a:solidFill>
                  <a:srgbClr val="000066"/>
                </a:solidFill>
                <a:latin typeface="Arial" panose="020B0604020202020204" pitchFamily="34" charset="0"/>
              </a:defRPr>
            </a:lvl3pPr>
            <a:lvl4pPr marL="1600200" indent="-228600">
              <a:spcBef>
                <a:spcPct val="20000"/>
              </a:spcBef>
              <a:spcAft>
                <a:spcPct val="20000"/>
              </a:spcAft>
              <a:buClr>
                <a:schemeClr val="bg2"/>
              </a:buClr>
              <a:buSzPct val="125000"/>
              <a:buChar char="•"/>
              <a:defRPr sz="2400">
                <a:solidFill>
                  <a:srgbClr val="000066"/>
                </a:solidFill>
                <a:latin typeface="Arial" panose="020B0604020202020204" pitchFamily="34" charset="0"/>
              </a:defRPr>
            </a:lvl4pPr>
            <a:lvl5pPr marL="2057400" indent="-228600">
              <a:spcBef>
                <a:spcPct val="20000"/>
              </a:spcBef>
              <a:spcAft>
                <a:spcPct val="20000"/>
              </a:spcAft>
              <a:buClr>
                <a:schemeClr val="bg2"/>
              </a:buClr>
              <a:buSzPct val="125000"/>
              <a:buChar char="•"/>
              <a:defRPr sz="2400">
                <a:solidFill>
                  <a:srgbClr val="000066"/>
                </a:solidFill>
                <a:latin typeface="Arial" panose="020B0604020202020204" pitchFamily="34" charset="0"/>
              </a:defRPr>
            </a:lvl5pPr>
            <a:lvl6pPr marL="2514600" indent="-228600" eaLnBrk="0" fontAlgn="base" hangingPunct="0">
              <a:spcBef>
                <a:spcPct val="20000"/>
              </a:spcBef>
              <a:spcAft>
                <a:spcPct val="20000"/>
              </a:spcAft>
              <a:buClr>
                <a:schemeClr val="bg2"/>
              </a:buClr>
              <a:buSzPct val="125000"/>
              <a:buChar char="•"/>
              <a:defRPr sz="2400">
                <a:solidFill>
                  <a:srgbClr val="000066"/>
                </a:solidFill>
                <a:latin typeface="Arial" panose="020B0604020202020204" pitchFamily="34" charset="0"/>
              </a:defRPr>
            </a:lvl6pPr>
            <a:lvl7pPr marL="2971800" indent="-228600" eaLnBrk="0" fontAlgn="base" hangingPunct="0">
              <a:spcBef>
                <a:spcPct val="20000"/>
              </a:spcBef>
              <a:spcAft>
                <a:spcPct val="20000"/>
              </a:spcAft>
              <a:buClr>
                <a:schemeClr val="bg2"/>
              </a:buClr>
              <a:buSzPct val="125000"/>
              <a:buChar char="•"/>
              <a:defRPr sz="2400">
                <a:solidFill>
                  <a:srgbClr val="000066"/>
                </a:solidFill>
                <a:latin typeface="Arial" panose="020B0604020202020204" pitchFamily="34" charset="0"/>
              </a:defRPr>
            </a:lvl7pPr>
            <a:lvl8pPr marL="3429000" indent="-228600" eaLnBrk="0" fontAlgn="base" hangingPunct="0">
              <a:spcBef>
                <a:spcPct val="20000"/>
              </a:spcBef>
              <a:spcAft>
                <a:spcPct val="20000"/>
              </a:spcAft>
              <a:buClr>
                <a:schemeClr val="bg2"/>
              </a:buClr>
              <a:buSzPct val="125000"/>
              <a:buChar char="•"/>
              <a:defRPr sz="2400">
                <a:solidFill>
                  <a:srgbClr val="000066"/>
                </a:solidFill>
                <a:latin typeface="Arial" panose="020B0604020202020204" pitchFamily="34" charset="0"/>
              </a:defRPr>
            </a:lvl8pPr>
            <a:lvl9pPr marL="3886200" indent="-228600" eaLnBrk="0" fontAlgn="base" hangingPunct="0">
              <a:spcBef>
                <a:spcPct val="20000"/>
              </a:spcBef>
              <a:spcAft>
                <a:spcPct val="20000"/>
              </a:spcAft>
              <a:buClr>
                <a:schemeClr val="bg2"/>
              </a:buClr>
              <a:buSzPct val="125000"/>
              <a:buChar char="•"/>
              <a:defRPr sz="2400">
                <a:solidFill>
                  <a:srgbClr val="000066"/>
                </a:solidFill>
                <a:latin typeface="Arial" panose="020B0604020202020204" pitchFamily="34" charset="0"/>
              </a:defRPr>
            </a:lvl9pPr>
          </a:lstStyle>
          <a:p>
            <a:pPr>
              <a:spcBef>
                <a:spcPct val="50000"/>
              </a:spcBef>
              <a:spcAft>
                <a:spcPct val="0"/>
              </a:spcAft>
              <a:buClrTx/>
              <a:buSzTx/>
              <a:buFont typeface="Symbol" panose="05050102010706020507" pitchFamily="18" charset="2"/>
              <a:buNone/>
            </a:pPr>
            <a:r>
              <a:rPr lang="en-GB" altLang="sr-Latn-RS" sz="2000" dirty="0">
                <a:solidFill>
                  <a:schemeClr val="tx1"/>
                </a:solidFill>
              </a:rPr>
              <a:t>Typical figures for the heat transfer coefficient (</a:t>
            </a:r>
            <a:r>
              <a:rPr lang="en-GB" altLang="sr-Latn-RS" sz="2000" dirty="0" err="1">
                <a:solidFill>
                  <a:schemeClr val="tx1"/>
                </a:solidFill>
              </a:rPr>
              <a:t>Wh</a:t>
            </a:r>
            <a:r>
              <a:rPr lang="en-GB" altLang="sr-Latn-RS" sz="2000" dirty="0">
                <a:solidFill>
                  <a:schemeClr val="tx1"/>
                </a:solidFill>
              </a:rPr>
              <a:t>/</a:t>
            </a:r>
            <a:r>
              <a:rPr lang="en-GB" altLang="sr-Latn-RS" sz="2000" dirty="0" err="1">
                <a:solidFill>
                  <a:schemeClr val="tx1"/>
                </a:solidFill>
              </a:rPr>
              <a:t>sqm</a:t>
            </a:r>
            <a:r>
              <a:rPr lang="en-GB" altLang="sr-Latn-RS" sz="2000" dirty="0">
                <a:solidFill>
                  <a:schemeClr val="tx1"/>
                </a:solidFill>
              </a:rPr>
              <a:t>/</a:t>
            </a:r>
            <a:r>
              <a:rPr lang="en-GB" altLang="sr-Latn-RS" sz="2000" dirty="0">
                <a:solidFill>
                  <a:schemeClr val="tx1"/>
                </a:solidFill>
                <a:cs typeface="Arial" panose="020B0604020202020204" pitchFamily="34" charset="0"/>
              </a:rPr>
              <a:t>°</a:t>
            </a:r>
            <a:r>
              <a:rPr lang="en-GB" altLang="sr-Latn-RS" sz="2000" dirty="0">
                <a:solidFill>
                  <a:schemeClr val="tx1"/>
                </a:solidFill>
              </a:rPr>
              <a:t>C/h), depending on the material composition and insulation method:</a:t>
            </a:r>
            <a:endParaRPr lang="en-GB" altLang="sr-Latn-RS" sz="1800" dirty="0">
              <a:solidFill>
                <a:schemeClr val="tx1"/>
              </a:solidFill>
            </a:endParaRPr>
          </a:p>
          <a:p>
            <a:pPr>
              <a:spcBef>
                <a:spcPct val="50000"/>
              </a:spcBef>
              <a:spcAft>
                <a:spcPct val="0"/>
              </a:spcAft>
              <a:buClrTx/>
              <a:buSzTx/>
              <a:buFont typeface="Symbol" panose="05050102010706020507" pitchFamily="18" charset="2"/>
              <a:buNone/>
            </a:pPr>
            <a:r>
              <a:rPr lang="en-GB" altLang="sr-Latn-RS" sz="1800" u="sng" dirty="0">
                <a:solidFill>
                  <a:schemeClr val="tx1"/>
                </a:solidFill>
              </a:rPr>
              <a:t>Building element</a:t>
            </a:r>
            <a:r>
              <a:rPr lang="en-GB" altLang="sr-Latn-RS" sz="1800" dirty="0">
                <a:solidFill>
                  <a:schemeClr val="tx1"/>
                </a:solidFill>
              </a:rPr>
              <a:t>				</a:t>
            </a:r>
            <a:r>
              <a:rPr lang="en-GB" altLang="sr-Latn-RS" sz="1800" u="sng" dirty="0" err="1">
                <a:solidFill>
                  <a:schemeClr val="tx1"/>
                </a:solidFill>
              </a:rPr>
              <a:t>Wh</a:t>
            </a:r>
            <a:r>
              <a:rPr lang="en-GB" altLang="sr-Latn-RS" sz="1800" u="sng" dirty="0">
                <a:solidFill>
                  <a:schemeClr val="tx1"/>
                </a:solidFill>
              </a:rPr>
              <a:t>/</a:t>
            </a:r>
            <a:r>
              <a:rPr lang="en-GB" altLang="sr-Latn-RS" sz="1800" u="sng" dirty="0" err="1">
                <a:solidFill>
                  <a:schemeClr val="tx1"/>
                </a:solidFill>
              </a:rPr>
              <a:t>sqm</a:t>
            </a:r>
            <a:r>
              <a:rPr lang="en-GB" altLang="sr-Latn-RS" sz="1800" u="sng" dirty="0">
                <a:solidFill>
                  <a:schemeClr val="tx1"/>
                </a:solidFill>
              </a:rPr>
              <a:t>/</a:t>
            </a:r>
            <a:r>
              <a:rPr lang="en-GB" altLang="sr-Latn-RS" sz="2000" u="sng" dirty="0">
                <a:solidFill>
                  <a:schemeClr val="tx1"/>
                </a:solidFill>
              </a:rPr>
              <a:t>°C/h</a:t>
            </a:r>
            <a:r>
              <a:rPr lang="en-GB" altLang="sr-Latn-RS" sz="1800" u="sng" dirty="0">
                <a:solidFill>
                  <a:schemeClr val="tx1"/>
                </a:solidFill>
              </a:rPr>
              <a:t> </a:t>
            </a:r>
          </a:p>
          <a:p>
            <a:pPr>
              <a:spcBef>
                <a:spcPct val="0"/>
              </a:spcBef>
              <a:spcAft>
                <a:spcPct val="0"/>
              </a:spcAft>
              <a:buClrTx/>
              <a:buSzTx/>
              <a:buFont typeface="Symbol" panose="05050102010706020507" pitchFamily="18" charset="2"/>
              <a:buNone/>
            </a:pPr>
            <a:r>
              <a:rPr lang="en-GB" altLang="sr-Latn-RS" sz="1800" dirty="0">
                <a:solidFill>
                  <a:schemeClr val="tx1"/>
                </a:solidFill>
              </a:rPr>
              <a:t>Solid 225 mm brick wall				2.0</a:t>
            </a:r>
          </a:p>
          <a:p>
            <a:pPr>
              <a:spcBef>
                <a:spcPct val="0"/>
              </a:spcBef>
              <a:spcAft>
                <a:spcPct val="0"/>
              </a:spcAft>
              <a:buClrTx/>
              <a:buSzTx/>
              <a:buFont typeface="Symbol" panose="05050102010706020507" pitchFamily="18" charset="2"/>
              <a:buNone/>
            </a:pPr>
            <a:r>
              <a:rPr lang="en-GB" altLang="sr-Latn-RS" sz="1800" dirty="0">
                <a:solidFill>
                  <a:schemeClr val="tx1"/>
                </a:solidFill>
              </a:rPr>
              <a:t>Wall, Internal insulation				0.45 - 0.48</a:t>
            </a:r>
          </a:p>
          <a:p>
            <a:pPr>
              <a:spcBef>
                <a:spcPct val="0"/>
              </a:spcBef>
              <a:spcAft>
                <a:spcPct val="0"/>
              </a:spcAft>
              <a:buClrTx/>
              <a:buSzTx/>
              <a:buFont typeface="Symbol" panose="05050102010706020507" pitchFamily="18" charset="2"/>
              <a:buNone/>
            </a:pPr>
            <a:r>
              <a:rPr lang="en-GB" altLang="sr-Latn-RS" sz="1800" dirty="0">
                <a:solidFill>
                  <a:schemeClr val="tx1"/>
                </a:solidFill>
              </a:rPr>
              <a:t>Wall, External insulation				0.44</a:t>
            </a:r>
          </a:p>
          <a:p>
            <a:pPr>
              <a:spcBef>
                <a:spcPct val="0"/>
              </a:spcBef>
              <a:spcAft>
                <a:spcPct val="0"/>
              </a:spcAft>
              <a:buClrTx/>
              <a:buSzTx/>
              <a:buFont typeface="Symbol" panose="05050102010706020507" pitchFamily="18" charset="2"/>
              <a:buNone/>
            </a:pPr>
            <a:r>
              <a:rPr lang="en-GB" altLang="sr-Latn-RS" sz="1800" dirty="0">
                <a:solidFill>
                  <a:schemeClr val="tx1"/>
                </a:solidFill>
              </a:rPr>
              <a:t>Wall, Cavity insulation				0.19 - 0.40</a:t>
            </a:r>
          </a:p>
          <a:p>
            <a:pPr>
              <a:spcBef>
                <a:spcPct val="0"/>
              </a:spcBef>
              <a:spcAft>
                <a:spcPct val="0"/>
              </a:spcAft>
              <a:buClrTx/>
              <a:buSzTx/>
              <a:buFont typeface="Symbol" panose="05050102010706020507" pitchFamily="18" charset="2"/>
              <a:buNone/>
            </a:pPr>
            <a:r>
              <a:rPr lang="en-GB" altLang="sr-Latn-RS" sz="1800" dirty="0">
                <a:solidFill>
                  <a:schemeClr val="tx1"/>
                </a:solidFill>
              </a:rPr>
              <a:t>Straw-bale wall					0.13</a:t>
            </a:r>
          </a:p>
          <a:p>
            <a:pPr>
              <a:spcBef>
                <a:spcPct val="0"/>
              </a:spcBef>
              <a:spcAft>
                <a:spcPct val="0"/>
              </a:spcAft>
              <a:buClrTx/>
              <a:buSzTx/>
              <a:buFont typeface="Symbol" panose="05050102010706020507" pitchFamily="18" charset="2"/>
              <a:buNone/>
            </a:pPr>
            <a:r>
              <a:rPr lang="en-GB" altLang="sr-Latn-RS" sz="1800" dirty="0">
                <a:solidFill>
                  <a:schemeClr val="tx1"/>
                </a:solidFill>
              </a:rPr>
              <a:t>Window, Single glazing				5.6</a:t>
            </a:r>
          </a:p>
          <a:p>
            <a:pPr>
              <a:spcBef>
                <a:spcPct val="0"/>
              </a:spcBef>
              <a:spcAft>
                <a:spcPct val="0"/>
              </a:spcAft>
              <a:buClrTx/>
              <a:buSzTx/>
              <a:buFont typeface="Symbol" panose="05050102010706020507" pitchFamily="18" charset="2"/>
              <a:buNone/>
            </a:pPr>
            <a:r>
              <a:rPr lang="en-GB" altLang="sr-Latn-RS" sz="1800" dirty="0">
                <a:solidFill>
                  <a:schemeClr val="tx1"/>
                </a:solidFill>
              </a:rPr>
              <a:t>Window, Double glazing				2.8</a:t>
            </a:r>
          </a:p>
          <a:p>
            <a:pPr>
              <a:spcBef>
                <a:spcPct val="0"/>
              </a:spcBef>
              <a:spcAft>
                <a:spcPct val="0"/>
              </a:spcAft>
              <a:buClrTx/>
              <a:buSzTx/>
              <a:buFont typeface="Symbol" panose="05050102010706020507" pitchFamily="18" charset="2"/>
              <a:buNone/>
            </a:pPr>
            <a:r>
              <a:rPr lang="en-GB" altLang="sr-Latn-RS" sz="1800" dirty="0">
                <a:solidFill>
                  <a:schemeClr val="tx1"/>
                </a:solidFill>
              </a:rPr>
              <a:t>Window, Double glazing, with Argon		              2.6</a:t>
            </a:r>
          </a:p>
          <a:p>
            <a:pPr>
              <a:spcBef>
                <a:spcPct val="0"/>
              </a:spcBef>
              <a:spcAft>
                <a:spcPct val="0"/>
              </a:spcAft>
              <a:buClrTx/>
              <a:buSzTx/>
              <a:buFont typeface="Symbol" panose="05050102010706020507" pitchFamily="18" charset="2"/>
              <a:buNone/>
            </a:pPr>
            <a:r>
              <a:rPr lang="en-GB" altLang="sr-Latn-RS" sz="1800" dirty="0">
                <a:solidFill>
                  <a:schemeClr val="tx1"/>
                </a:solidFill>
              </a:rPr>
              <a:t>Window, Double glazing, Low-E			1.8</a:t>
            </a:r>
          </a:p>
          <a:p>
            <a:pPr>
              <a:spcBef>
                <a:spcPct val="0"/>
              </a:spcBef>
              <a:spcAft>
                <a:spcPct val="0"/>
              </a:spcAft>
              <a:buClrTx/>
              <a:buSzTx/>
              <a:buFont typeface="Symbol" panose="05050102010706020507" pitchFamily="18" charset="2"/>
              <a:buNone/>
            </a:pPr>
            <a:r>
              <a:rPr lang="en-GB" altLang="sr-Latn-RS" sz="1800" dirty="0">
                <a:solidFill>
                  <a:schemeClr val="tx1"/>
                </a:solidFill>
              </a:rPr>
              <a:t>Window, Double glazing, Low-E with Argon	              1.5</a:t>
            </a:r>
          </a:p>
          <a:p>
            <a:pPr>
              <a:spcBef>
                <a:spcPct val="0"/>
              </a:spcBef>
              <a:spcAft>
                <a:spcPct val="0"/>
              </a:spcAft>
              <a:buClrTx/>
              <a:buSzTx/>
              <a:buFont typeface="Symbol" panose="05050102010706020507" pitchFamily="18" charset="2"/>
              <a:buNone/>
            </a:pPr>
            <a:r>
              <a:rPr lang="en-GB" altLang="sr-Latn-RS" sz="1800" dirty="0">
                <a:solidFill>
                  <a:schemeClr val="tx1"/>
                </a:solidFill>
              </a:rPr>
              <a:t>Roof						0.16 - 0.25</a:t>
            </a:r>
          </a:p>
          <a:p>
            <a:pPr>
              <a:spcBef>
                <a:spcPct val="0"/>
              </a:spcBef>
              <a:spcAft>
                <a:spcPct val="0"/>
              </a:spcAft>
              <a:buClrTx/>
              <a:buSzTx/>
              <a:buFont typeface="Symbol" panose="05050102010706020507" pitchFamily="18" charset="2"/>
              <a:buNone/>
            </a:pPr>
            <a:r>
              <a:rPr lang="en-GB" altLang="sr-Latn-RS" sz="1800" dirty="0">
                <a:solidFill>
                  <a:schemeClr val="tx1"/>
                </a:solidFill>
              </a:rPr>
              <a:t>Floor						0.45</a:t>
            </a:r>
          </a:p>
        </p:txBody>
      </p:sp>
    </p:spTree>
    <p:extLst>
      <p:ext uri="{BB962C8B-B14F-4D97-AF65-F5344CB8AC3E}">
        <p14:creationId xmlns:p14="http://schemas.microsoft.com/office/powerpoint/2010/main" val="4110686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FF10A-CBD9-5D33-77FE-4011CBD87DCA}"/>
              </a:ext>
            </a:extLst>
          </p:cNvPr>
          <p:cNvSpPr>
            <a:spLocks noGrp="1"/>
          </p:cNvSpPr>
          <p:nvPr>
            <p:ph type="title"/>
          </p:nvPr>
        </p:nvSpPr>
        <p:spPr/>
        <p:txBody>
          <a:bodyPr/>
          <a:lstStyle/>
          <a:p>
            <a:r>
              <a:rPr lang="en-GB" dirty="0"/>
              <a:t>Household Equations</a:t>
            </a:r>
          </a:p>
        </p:txBody>
      </p:sp>
      <p:sp>
        <p:nvSpPr>
          <p:cNvPr id="4" name="Text Placeholder 3">
            <a:extLst>
              <a:ext uri="{FF2B5EF4-FFF2-40B4-BE49-F238E27FC236}">
                <a16:creationId xmlns:a16="http://schemas.microsoft.com/office/drawing/2014/main" id="{5F666973-EA8A-996C-D515-0F894B80018F}"/>
              </a:ext>
            </a:extLst>
          </p:cNvPr>
          <p:cNvSpPr>
            <a:spLocks noGrp="1"/>
          </p:cNvSpPr>
          <p:nvPr>
            <p:ph type="body" idx="13"/>
          </p:nvPr>
        </p:nvSpPr>
        <p:spPr/>
        <p:txBody>
          <a:bodyPr/>
          <a:lstStyle/>
          <a:p>
            <a:r>
              <a:rPr lang="en-GB" dirty="0"/>
              <a:t>Water Heating</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9F1EBF8-CF5F-7A9D-9BCB-7BA6F4A1CC36}"/>
                  </a:ext>
                </a:extLst>
              </p:cNvPr>
              <p:cNvSpPr txBox="1"/>
              <p:nvPr/>
            </p:nvSpPr>
            <p:spPr>
              <a:xfrm>
                <a:off x="2492193" y="2889717"/>
                <a:ext cx="7207614" cy="10785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800" b="1" i="1" smtClean="0">
                          <a:latin typeface="Cambria Math" panose="02040503050406030204" pitchFamily="18" charset="0"/>
                        </a:rPr>
                        <m:t>𝑾𝑯</m:t>
                      </m:r>
                      <m:r>
                        <a:rPr lang="en-GB" sz="2800" b="1" i="1" smtClean="0">
                          <a:latin typeface="Cambria Math" panose="02040503050406030204" pitchFamily="18" charset="0"/>
                        </a:rPr>
                        <m:t>=</m:t>
                      </m:r>
                      <m:nary>
                        <m:naryPr>
                          <m:chr m:val="∑"/>
                          <m:supHide m:val="on"/>
                          <m:ctrlPr>
                            <a:rPr lang="en-GB" sz="2800" b="1" i="1" smtClean="0">
                              <a:latin typeface="Cambria Math" panose="02040503050406030204" pitchFamily="18" charset="0"/>
                            </a:rPr>
                          </m:ctrlPr>
                        </m:naryPr>
                        <m:sub>
                          <m:r>
                            <m:rPr>
                              <m:brk m:alnAt="7"/>
                            </m:rPr>
                            <a:rPr lang="en-GB" sz="2800" b="1" i="1" smtClean="0">
                              <a:latin typeface="Cambria Math" panose="02040503050406030204" pitchFamily="18" charset="0"/>
                            </a:rPr>
                            <m:t>𝑼</m:t>
                          </m:r>
                          <m:r>
                            <a:rPr lang="en-GB" sz="2800" b="1" i="1" smtClean="0">
                              <a:latin typeface="Cambria Math" panose="02040503050406030204" pitchFamily="18" charset="0"/>
                            </a:rPr>
                            <m:t>,</m:t>
                          </m:r>
                          <m:r>
                            <a:rPr lang="en-GB" sz="2800" b="1" i="1" smtClean="0">
                              <a:latin typeface="Cambria Math" panose="02040503050406030204" pitchFamily="18" charset="0"/>
                            </a:rPr>
                            <m:t>𝑹</m:t>
                          </m:r>
                        </m:sub>
                        <m:sup/>
                        <m:e>
                          <m:r>
                            <a:rPr lang="en-GB" sz="2800" b="1" i="1" smtClean="0">
                              <a:latin typeface="Cambria Math" panose="02040503050406030204" pitchFamily="18" charset="0"/>
                            </a:rPr>
                            <m:t>𝑫𝑾</m:t>
                          </m:r>
                          <m:r>
                            <a:rPr lang="en-GB" sz="2800" b="1" i="1" smtClean="0">
                              <a:latin typeface="Cambria Math" panose="02040503050406030204" pitchFamily="18" charset="0"/>
                              <a:ea typeface="Cambria Math" panose="02040503050406030204" pitchFamily="18" charset="0"/>
                            </a:rPr>
                            <m:t>×</m:t>
                          </m:r>
                          <m:r>
                            <a:rPr lang="en-GB" sz="2800" b="1" i="1" smtClean="0">
                              <a:latin typeface="Cambria Math" panose="02040503050406030204" pitchFamily="18" charset="0"/>
                              <a:ea typeface="Cambria Math" panose="02040503050406030204" pitchFamily="18" charset="0"/>
                            </a:rPr>
                            <m:t>𝑪𝑨𝑷𝑯</m:t>
                          </m:r>
                          <m:r>
                            <a:rPr lang="en-GB" sz="2800" b="1" i="1" smtClean="0">
                              <a:latin typeface="Cambria Math" panose="02040503050406030204" pitchFamily="18" charset="0"/>
                              <a:ea typeface="Cambria Math" panose="02040503050406030204" pitchFamily="18" charset="0"/>
                            </a:rPr>
                            <m:t>×</m:t>
                          </m:r>
                          <m:r>
                            <a:rPr lang="en-GB" sz="2800" b="1" i="1" smtClean="0">
                              <a:latin typeface="Cambria Math" panose="02040503050406030204" pitchFamily="18" charset="0"/>
                              <a:ea typeface="Cambria Math" panose="02040503050406030204" pitchFamily="18" charset="0"/>
                            </a:rPr>
                            <m:t>𝑫𝑾𝑯𝑾</m:t>
                          </m:r>
                          <m:r>
                            <a:rPr lang="en-GB" sz="2800" b="1" i="1" smtClean="0">
                              <a:latin typeface="Cambria Math" panose="02040503050406030204" pitchFamily="18" charset="0"/>
                              <a:ea typeface="Cambria Math" panose="02040503050406030204" pitchFamily="18" charset="0"/>
                            </a:rPr>
                            <m:t>×</m:t>
                          </m:r>
                          <m:r>
                            <a:rPr lang="en-GB" sz="2800" b="1" i="1" smtClean="0">
                              <a:latin typeface="Cambria Math" panose="02040503050406030204" pitchFamily="18" charset="0"/>
                              <a:ea typeface="Cambria Math" panose="02040503050406030204" pitchFamily="18" charset="0"/>
                            </a:rPr>
                            <m:t>𝑯𝑾𝑪𝑨𝑷</m:t>
                          </m:r>
                        </m:e>
                      </m:nary>
                    </m:oMath>
                  </m:oMathPara>
                </a14:m>
                <a:endParaRPr lang="en-GB" sz="1600" b="1" dirty="0"/>
              </a:p>
            </p:txBody>
          </p:sp>
        </mc:Choice>
        <mc:Fallback xmlns="">
          <p:sp>
            <p:nvSpPr>
              <p:cNvPr id="5" name="TextBox 4">
                <a:extLst>
                  <a:ext uri="{FF2B5EF4-FFF2-40B4-BE49-F238E27FC236}">
                    <a16:creationId xmlns:a16="http://schemas.microsoft.com/office/drawing/2014/main" id="{D9F1EBF8-CF5F-7A9D-9BCB-7BA6F4A1CC36}"/>
                  </a:ext>
                </a:extLst>
              </p:cNvPr>
              <p:cNvSpPr txBox="1">
                <a:spLocks noRot="1" noChangeAspect="1" noMove="1" noResize="1" noEditPoints="1" noAdjustHandles="1" noChangeArrowheads="1" noChangeShapeType="1" noTextEdit="1"/>
              </p:cNvSpPr>
              <p:nvPr/>
            </p:nvSpPr>
            <p:spPr>
              <a:xfrm>
                <a:off x="2492193" y="2889717"/>
                <a:ext cx="7207614" cy="1078565"/>
              </a:xfrm>
              <a:prstGeom prst="rect">
                <a:avLst/>
              </a:prstGeom>
              <a:blipFill>
                <a:blip r:embed="rId2"/>
                <a:stretch>
                  <a:fillRect/>
                </a:stretch>
              </a:blipFill>
            </p:spPr>
            <p:txBody>
              <a:bodyPr/>
              <a:lstStyle/>
              <a:p>
                <a:r>
                  <a:rPr lang="en-GB">
                    <a:noFill/>
                  </a:rPr>
                  <a:t> </a:t>
                </a:r>
              </a:p>
            </p:txBody>
          </p:sp>
        </mc:Fallback>
      </mc:AlternateContent>
      <p:sp>
        <p:nvSpPr>
          <p:cNvPr id="6" name="TextBox 5">
            <a:extLst>
              <a:ext uri="{FF2B5EF4-FFF2-40B4-BE49-F238E27FC236}">
                <a16:creationId xmlns:a16="http://schemas.microsoft.com/office/drawing/2014/main" id="{09844ACD-85D1-664E-B90A-7E3BC26A5133}"/>
              </a:ext>
            </a:extLst>
          </p:cNvPr>
          <p:cNvSpPr txBox="1"/>
          <p:nvPr/>
        </p:nvSpPr>
        <p:spPr>
          <a:xfrm>
            <a:off x="1504069" y="2750184"/>
            <a:ext cx="988124" cy="1169551"/>
          </a:xfrm>
          <a:prstGeom prst="rect">
            <a:avLst/>
          </a:prstGeom>
          <a:noFill/>
        </p:spPr>
        <p:txBody>
          <a:bodyPr wrap="square" rtlCol="0">
            <a:spAutoFit/>
          </a:bodyPr>
          <a:lstStyle/>
          <a:p>
            <a:r>
              <a:rPr lang="en-GB" dirty="0"/>
              <a:t>Useful energy demand for water heating</a:t>
            </a:r>
          </a:p>
        </p:txBody>
      </p:sp>
      <p:sp>
        <p:nvSpPr>
          <p:cNvPr id="7" name="TextBox 6">
            <a:extLst>
              <a:ext uri="{FF2B5EF4-FFF2-40B4-BE49-F238E27FC236}">
                <a16:creationId xmlns:a16="http://schemas.microsoft.com/office/drawing/2014/main" id="{92EEBC4E-9F19-B2D8-550A-9C1F6E862827}"/>
              </a:ext>
            </a:extLst>
          </p:cNvPr>
          <p:cNvSpPr txBox="1"/>
          <p:nvPr/>
        </p:nvSpPr>
        <p:spPr>
          <a:xfrm>
            <a:off x="4050479" y="2488574"/>
            <a:ext cx="1026224" cy="523220"/>
          </a:xfrm>
          <a:prstGeom prst="rect">
            <a:avLst/>
          </a:prstGeom>
          <a:noFill/>
        </p:spPr>
        <p:txBody>
          <a:bodyPr wrap="square" rtlCol="0">
            <a:spAutoFit/>
          </a:bodyPr>
          <a:lstStyle/>
          <a:p>
            <a:r>
              <a:rPr lang="en-GB" dirty="0"/>
              <a:t>Number of dwellings</a:t>
            </a:r>
          </a:p>
        </p:txBody>
      </p:sp>
      <p:sp>
        <p:nvSpPr>
          <p:cNvPr id="8" name="TextBox 7">
            <a:extLst>
              <a:ext uri="{FF2B5EF4-FFF2-40B4-BE49-F238E27FC236}">
                <a16:creationId xmlns:a16="http://schemas.microsoft.com/office/drawing/2014/main" id="{B73D272B-707B-D7E0-EFDA-61CFA1C49A79}"/>
              </a:ext>
            </a:extLst>
          </p:cNvPr>
          <p:cNvSpPr txBox="1"/>
          <p:nvPr/>
        </p:nvSpPr>
        <p:spPr>
          <a:xfrm>
            <a:off x="5247907" y="3846205"/>
            <a:ext cx="1026224" cy="738664"/>
          </a:xfrm>
          <a:prstGeom prst="rect">
            <a:avLst/>
          </a:prstGeom>
          <a:noFill/>
        </p:spPr>
        <p:txBody>
          <a:bodyPr wrap="square" rtlCol="0">
            <a:spAutoFit/>
          </a:bodyPr>
          <a:lstStyle/>
          <a:p>
            <a:r>
              <a:rPr lang="en-GB" dirty="0"/>
              <a:t>Persons per household</a:t>
            </a:r>
          </a:p>
        </p:txBody>
      </p:sp>
      <p:sp>
        <p:nvSpPr>
          <p:cNvPr id="9" name="TextBox 8">
            <a:extLst>
              <a:ext uri="{FF2B5EF4-FFF2-40B4-BE49-F238E27FC236}">
                <a16:creationId xmlns:a16="http://schemas.microsoft.com/office/drawing/2014/main" id="{24753DB8-FA56-DADE-CB25-F446EC8A50CE}"/>
              </a:ext>
            </a:extLst>
          </p:cNvPr>
          <p:cNvSpPr txBox="1"/>
          <p:nvPr/>
        </p:nvSpPr>
        <p:spPr>
          <a:xfrm>
            <a:off x="6470465" y="2380852"/>
            <a:ext cx="1835580" cy="738664"/>
          </a:xfrm>
          <a:prstGeom prst="rect">
            <a:avLst/>
          </a:prstGeom>
          <a:noFill/>
        </p:spPr>
        <p:txBody>
          <a:bodyPr wrap="square" rtlCol="0">
            <a:spAutoFit/>
          </a:bodyPr>
          <a:lstStyle/>
          <a:p>
            <a:r>
              <a:rPr lang="en-GB" dirty="0"/>
              <a:t>Fraction of dwellings with hot water facilities</a:t>
            </a:r>
          </a:p>
        </p:txBody>
      </p:sp>
      <p:sp>
        <p:nvSpPr>
          <p:cNvPr id="10" name="TextBox 9">
            <a:extLst>
              <a:ext uri="{FF2B5EF4-FFF2-40B4-BE49-F238E27FC236}">
                <a16:creationId xmlns:a16="http://schemas.microsoft.com/office/drawing/2014/main" id="{0C3B75BB-FF36-8D70-6115-6A4B32943CEE}"/>
              </a:ext>
            </a:extLst>
          </p:cNvPr>
          <p:cNvSpPr txBox="1"/>
          <p:nvPr/>
        </p:nvSpPr>
        <p:spPr>
          <a:xfrm>
            <a:off x="8112055" y="3738485"/>
            <a:ext cx="1835580" cy="738664"/>
          </a:xfrm>
          <a:prstGeom prst="rect">
            <a:avLst/>
          </a:prstGeom>
          <a:noFill/>
        </p:spPr>
        <p:txBody>
          <a:bodyPr wrap="square" rtlCol="0">
            <a:spAutoFit/>
          </a:bodyPr>
          <a:lstStyle/>
          <a:p>
            <a:r>
              <a:rPr lang="en-GB" dirty="0"/>
              <a:t>Specific Hot water energy consumption per person</a:t>
            </a:r>
          </a:p>
        </p:txBody>
      </p:sp>
    </p:spTree>
    <p:extLst>
      <p:ext uri="{BB962C8B-B14F-4D97-AF65-F5344CB8AC3E}">
        <p14:creationId xmlns:p14="http://schemas.microsoft.com/office/powerpoint/2010/main" val="773753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CA8C8-0205-1261-24EE-35F431469CFD}"/>
              </a:ext>
            </a:extLst>
          </p:cNvPr>
          <p:cNvSpPr>
            <a:spLocks noGrp="1"/>
          </p:cNvSpPr>
          <p:nvPr>
            <p:ph type="title"/>
          </p:nvPr>
        </p:nvSpPr>
        <p:spPr/>
        <p:txBody>
          <a:bodyPr/>
          <a:lstStyle/>
          <a:p>
            <a:r>
              <a:rPr lang="en-GB" dirty="0"/>
              <a:t>Household Equations</a:t>
            </a:r>
          </a:p>
        </p:txBody>
      </p:sp>
      <p:sp>
        <p:nvSpPr>
          <p:cNvPr id="4" name="Text Placeholder 3">
            <a:extLst>
              <a:ext uri="{FF2B5EF4-FFF2-40B4-BE49-F238E27FC236}">
                <a16:creationId xmlns:a16="http://schemas.microsoft.com/office/drawing/2014/main" id="{7510B272-486A-E476-82E9-E859330E74B4}"/>
              </a:ext>
            </a:extLst>
          </p:cNvPr>
          <p:cNvSpPr>
            <a:spLocks noGrp="1"/>
          </p:cNvSpPr>
          <p:nvPr>
            <p:ph type="body" idx="13"/>
          </p:nvPr>
        </p:nvSpPr>
        <p:spPr/>
        <p:txBody>
          <a:bodyPr/>
          <a:lstStyle/>
          <a:p>
            <a:r>
              <a:rPr lang="en-GB" dirty="0"/>
              <a:t>Cooking</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E20440A-22E9-0770-975D-7178336C1048}"/>
                  </a:ext>
                </a:extLst>
              </p:cNvPr>
              <p:cNvSpPr txBox="1"/>
              <p:nvPr/>
            </p:nvSpPr>
            <p:spPr>
              <a:xfrm>
                <a:off x="3871425" y="2647158"/>
                <a:ext cx="4291688" cy="10785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800" b="1" i="1" smtClean="0">
                          <a:latin typeface="Cambria Math" panose="02040503050406030204" pitchFamily="18" charset="0"/>
                        </a:rPr>
                        <m:t>𝑪𝑲</m:t>
                      </m:r>
                      <m:r>
                        <a:rPr lang="en-GB" sz="2800" b="1" i="1" smtClean="0">
                          <a:latin typeface="Cambria Math" panose="02040503050406030204" pitchFamily="18" charset="0"/>
                        </a:rPr>
                        <m:t>=</m:t>
                      </m:r>
                      <m:nary>
                        <m:naryPr>
                          <m:chr m:val="∑"/>
                          <m:supHide m:val="on"/>
                          <m:ctrlPr>
                            <a:rPr lang="en-GB" sz="2800" b="1" i="1" smtClean="0">
                              <a:latin typeface="Cambria Math" panose="02040503050406030204" pitchFamily="18" charset="0"/>
                            </a:rPr>
                          </m:ctrlPr>
                        </m:naryPr>
                        <m:sub>
                          <m:r>
                            <m:rPr>
                              <m:brk m:alnAt="7"/>
                            </m:rPr>
                            <a:rPr lang="en-GB" sz="2800" b="1" i="1" smtClean="0">
                              <a:latin typeface="Cambria Math" panose="02040503050406030204" pitchFamily="18" charset="0"/>
                            </a:rPr>
                            <m:t>𝑼</m:t>
                          </m:r>
                          <m:r>
                            <a:rPr lang="en-GB" sz="2800" b="1" i="1" smtClean="0">
                              <a:latin typeface="Cambria Math" panose="02040503050406030204" pitchFamily="18" charset="0"/>
                            </a:rPr>
                            <m:t>,</m:t>
                          </m:r>
                          <m:r>
                            <a:rPr lang="en-GB" sz="2800" b="1" i="1" smtClean="0">
                              <a:latin typeface="Cambria Math" panose="02040503050406030204" pitchFamily="18" charset="0"/>
                            </a:rPr>
                            <m:t>𝑹</m:t>
                          </m:r>
                        </m:sub>
                        <m:sup/>
                        <m:e>
                          <m:r>
                            <a:rPr lang="en-GB" sz="2800" b="1" i="1" smtClean="0">
                              <a:latin typeface="Cambria Math" panose="02040503050406030204" pitchFamily="18" charset="0"/>
                            </a:rPr>
                            <m:t>𝑫𝑾</m:t>
                          </m:r>
                          <m:r>
                            <a:rPr lang="en-GB" sz="2800" b="1" i="1" smtClean="0">
                              <a:latin typeface="Cambria Math" panose="02040503050406030204" pitchFamily="18" charset="0"/>
                              <a:ea typeface="Cambria Math" panose="02040503050406030204" pitchFamily="18" charset="0"/>
                            </a:rPr>
                            <m:t>×</m:t>
                          </m:r>
                          <m:r>
                            <a:rPr lang="en-GB" sz="2800" b="1" i="1" smtClean="0">
                              <a:latin typeface="Cambria Math" panose="02040503050406030204" pitchFamily="18" charset="0"/>
                              <a:ea typeface="Cambria Math" panose="02040503050406030204" pitchFamily="18" charset="0"/>
                            </a:rPr>
                            <m:t>𝑪𝑶𝑶𝑲𝑫𝑾</m:t>
                          </m:r>
                        </m:e>
                      </m:nary>
                    </m:oMath>
                  </m:oMathPara>
                </a14:m>
                <a:endParaRPr lang="en-GB" sz="1600" b="1" dirty="0"/>
              </a:p>
            </p:txBody>
          </p:sp>
        </mc:Choice>
        <mc:Fallback xmlns="">
          <p:sp>
            <p:nvSpPr>
              <p:cNvPr id="5" name="TextBox 4">
                <a:extLst>
                  <a:ext uri="{FF2B5EF4-FFF2-40B4-BE49-F238E27FC236}">
                    <a16:creationId xmlns:a16="http://schemas.microsoft.com/office/drawing/2014/main" id="{7E20440A-22E9-0770-975D-7178336C1048}"/>
                  </a:ext>
                </a:extLst>
              </p:cNvPr>
              <p:cNvSpPr txBox="1">
                <a:spLocks noRot="1" noChangeAspect="1" noMove="1" noResize="1" noEditPoints="1" noAdjustHandles="1" noChangeArrowheads="1" noChangeShapeType="1" noTextEdit="1"/>
              </p:cNvSpPr>
              <p:nvPr/>
            </p:nvSpPr>
            <p:spPr>
              <a:xfrm>
                <a:off x="3871425" y="2647158"/>
                <a:ext cx="4291688" cy="1078565"/>
              </a:xfrm>
              <a:prstGeom prst="rect">
                <a:avLst/>
              </a:prstGeom>
              <a:blipFill>
                <a:blip r:embed="rId2"/>
                <a:stretch>
                  <a:fillRect/>
                </a:stretch>
              </a:blipFill>
            </p:spPr>
            <p:txBody>
              <a:bodyPr/>
              <a:lstStyle/>
              <a:p>
                <a:r>
                  <a:rPr lang="en-GB">
                    <a:noFill/>
                  </a:rPr>
                  <a:t> </a:t>
                </a:r>
              </a:p>
            </p:txBody>
          </p:sp>
        </mc:Fallback>
      </mc:AlternateContent>
      <p:sp>
        <p:nvSpPr>
          <p:cNvPr id="6" name="TextBox 5">
            <a:extLst>
              <a:ext uri="{FF2B5EF4-FFF2-40B4-BE49-F238E27FC236}">
                <a16:creationId xmlns:a16="http://schemas.microsoft.com/office/drawing/2014/main" id="{279A558B-DF12-DE44-1B4B-55471908FC8F}"/>
              </a:ext>
            </a:extLst>
          </p:cNvPr>
          <p:cNvSpPr txBox="1"/>
          <p:nvPr/>
        </p:nvSpPr>
        <p:spPr>
          <a:xfrm>
            <a:off x="2848445" y="2647158"/>
            <a:ext cx="1154460" cy="954107"/>
          </a:xfrm>
          <a:prstGeom prst="rect">
            <a:avLst/>
          </a:prstGeom>
          <a:noFill/>
        </p:spPr>
        <p:txBody>
          <a:bodyPr wrap="square" rtlCol="0">
            <a:spAutoFit/>
          </a:bodyPr>
          <a:lstStyle/>
          <a:p>
            <a:r>
              <a:rPr lang="en-GB" dirty="0"/>
              <a:t>Useful energy demand for cooking</a:t>
            </a:r>
          </a:p>
        </p:txBody>
      </p:sp>
      <p:sp>
        <p:nvSpPr>
          <p:cNvPr id="7" name="TextBox 6">
            <a:extLst>
              <a:ext uri="{FF2B5EF4-FFF2-40B4-BE49-F238E27FC236}">
                <a16:creationId xmlns:a16="http://schemas.microsoft.com/office/drawing/2014/main" id="{AC349E32-6201-3486-31C1-40F4973E9976}"/>
              </a:ext>
            </a:extLst>
          </p:cNvPr>
          <p:cNvSpPr txBox="1"/>
          <p:nvPr/>
        </p:nvSpPr>
        <p:spPr>
          <a:xfrm>
            <a:off x="5252746" y="2294562"/>
            <a:ext cx="1026224" cy="523220"/>
          </a:xfrm>
          <a:prstGeom prst="rect">
            <a:avLst/>
          </a:prstGeom>
          <a:noFill/>
        </p:spPr>
        <p:txBody>
          <a:bodyPr wrap="square" rtlCol="0">
            <a:spAutoFit/>
          </a:bodyPr>
          <a:lstStyle/>
          <a:p>
            <a:r>
              <a:rPr lang="en-GB" dirty="0"/>
              <a:t>Number of dwellings</a:t>
            </a:r>
          </a:p>
        </p:txBody>
      </p:sp>
      <p:sp>
        <p:nvSpPr>
          <p:cNvPr id="8" name="TextBox 7">
            <a:extLst>
              <a:ext uri="{FF2B5EF4-FFF2-40B4-BE49-F238E27FC236}">
                <a16:creationId xmlns:a16="http://schemas.microsoft.com/office/drawing/2014/main" id="{B26D7A2B-5245-42CE-E7E7-5E4280FA2F5B}"/>
              </a:ext>
            </a:extLst>
          </p:cNvPr>
          <p:cNvSpPr txBox="1"/>
          <p:nvPr/>
        </p:nvSpPr>
        <p:spPr>
          <a:xfrm>
            <a:off x="6513695" y="3356391"/>
            <a:ext cx="1649418" cy="738664"/>
          </a:xfrm>
          <a:prstGeom prst="rect">
            <a:avLst/>
          </a:prstGeom>
          <a:noFill/>
        </p:spPr>
        <p:txBody>
          <a:bodyPr wrap="square" rtlCol="0">
            <a:spAutoFit/>
          </a:bodyPr>
          <a:lstStyle/>
          <a:p>
            <a:r>
              <a:rPr lang="en-GB" dirty="0"/>
              <a:t>Specific energy consumption for cooking</a:t>
            </a:r>
          </a:p>
        </p:txBody>
      </p:sp>
    </p:spTree>
    <p:extLst>
      <p:ext uri="{BB962C8B-B14F-4D97-AF65-F5344CB8AC3E}">
        <p14:creationId xmlns:p14="http://schemas.microsoft.com/office/powerpoint/2010/main" val="747588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84045-6807-9E63-F981-9C7C2E32D80C}"/>
              </a:ext>
            </a:extLst>
          </p:cNvPr>
          <p:cNvSpPr>
            <a:spLocks noGrp="1"/>
          </p:cNvSpPr>
          <p:nvPr>
            <p:ph type="title"/>
          </p:nvPr>
        </p:nvSpPr>
        <p:spPr/>
        <p:txBody>
          <a:bodyPr/>
          <a:lstStyle/>
          <a:p>
            <a:r>
              <a:rPr lang="en-GB" dirty="0"/>
              <a:t>Household Equations</a:t>
            </a:r>
          </a:p>
        </p:txBody>
      </p:sp>
      <p:sp>
        <p:nvSpPr>
          <p:cNvPr id="4" name="Text Placeholder 3">
            <a:extLst>
              <a:ext uri="{FF2B5EF4-FFF2-40B4-BE49-F238E27FC236}">
                <a16:creationId xmlns:a16="http://schemas.microsoft.com/office/drawing/2014/main" id="{C8CCAE37-11EC-BAC0-4CDB-0BA76C0E57FC}"/>
              </a:ext>
            </a:extLst>
          </p:cNvPr>
          <p:cNvSpPr>
            <a:spLocks noGrp="1"/>
          </p:cNvSpPr>
          <p:nvPr>
            <p:ph type="body" idx="13"/>
          </p:nvPr>
        </p:nvSpPr>
        <p:spPr/>
        <p:txBody>
          <a:bodyPr/>
          <a:lstStyle/>
          <a:p>
            <a:r>
              <a:rPr lang="en-GB" dirty="0"/>
              <a:t>Air Conditioning</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3CAE444-8ECF-9E77-15B3-618221D31A26}"/>
                  </a:ext>
                </a:extLst>
              </p:cNvPr>
              <p:cNvSpPr txBox="1"/>
              <p:nvPr/>
            </p:nvSpPr>
            <p:spPr>
              <a:xfrm>
                <a:off x="2610943" y="2647158"/>
                <a:ext cx="6970113" cy="10785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800" b="1" i="1" smtClean="0">
                          <a:latin typeface="Cambria Math" panose="02040503050406030204" pitchFamily="18" charset="0"/>
                        </a:rPr>
                        <m:t>𝑨𝑪</m:t>
                      </m:r>
                      <m:r>
                        <a:rPr lang="en-GB" sz="2800" b="1" i="1" smtClean="0">
                          <a:latin typeface="Cambria Math" panose="02040503050406030204" pitchFamily="18" charset="0"/>
                        </a:rPr>
                        <m:t>=</m:t>
                      </m:r>
                      <m:nary>
                        <m:naryPr>
                          <m:chr m:val="∑"/>
                          <m:supHide m:val="on"/>
                          <m:ctrlPr>
                            <a:rPr lang="en-GB" sz="2800" b="1" i="1" smtClean="0">
                              <a:latin typeface="Cambria Math" panose="02040503050406030204" pitchFamily="18" charset="0"/>
                            </a:rPr>
                          </m:ctrlPr>
                        </m:naryPr>
                        <m:sub>
                          <m:r>
                            <m:rPr>
                              <m:brk m:alnAt="7"/>
                            </m:rPr>
                            <a:rPr lang="en-GB" sz="2800" b="1" i="1" smtClean="0">
                              <a:latin typeface="Cambria Math" panose="02040503050406030204" pitchFamily="18" charset="0"/>
                            </a:rPr>
                            <m:t>𝑼</m:t>
                          </m:r>
                          <m:r>
                            <a:rPr lang="en-GB" sz="2800" b="1" i="1" smtClean="0">
                              <a:latin typeface="Cambria Math" panose="02040503050406030204" pitchFamily="18" charset="0"/>
                            </a:rPr>
                            <m:t>,</m:t>
                          </m:r>
                          <m:r>
                            <a:rPr lang="en-GB" sz="2800" b="1" i="1" smtClean="0">
                              <a:latin typeface="Cambria Math" panose="02040503050406030204" pitchFamily="18" charset="0"/>
                            </a:rPr>
                            <m:t>𝑹</m:t>
                          </m:r>
                        </m:sub>
                        <m:sup/>
                        <m:e>
                          <m:r>
                            <a:rPr lang="en-GB" sz="2800" b="1" i="1" smtClean="0">
                              <a:latin typeface="Cambria Math" panose="02040503050406030204" pitchFamily="18" charset="0"/>
                            </a:rPr>
                            <m:t>𝑫𝑾</m:t>
                          </m:r>
                          <m:r>
                            <a:rPr lang="en-GB" sz="2800" b="1" i="1" smtClean="0">
                              <a:latin typeface="Cambria Math" panose="02040503050406030204" pitchFamily="18" charset="0"/>
                              <a:ea typeface="Cambria Math" panose="02040503050406030204" pitchFamily="18" charset="0"/>
                            </a:rPr>
                            <m:t>×</m:t>
                          </m:r>
                          <m:r>
                            <a:rPr lang="en-GB" sz="2800" b="1" i="1" smtClean="0">
                              <a:latin typeface="Cambria Math" panose="02040503050406030204" pitchFamily="18" charset="0"/>
                              <a:ea typeface="Cambria Math" panose="02040503050406030204" pitchFamily="18" charset="0"/>
                            </a:rPr>
                            <m:t>𝑫</m:t>
                          </m:r>
                          <m:sSub>
                            <m:sSubPr>
                              <m:ctrlPr>
                                <a:rPr lang="en-GB" sz="2800" b="1" i="1" smtClean="0">
                                  <a:latin typeface="Cambria Math" panose="02040503050406030204" pitchFamily="18" charset="0"/>
                                  <a:ea typeface="Cambria Math" panose="02040503050406030204" pitchFamily="18" charset="0"/>
                                </a:rPr>
                              </m:ctrlPr>
                            </m:sSubPr>
                            <m:e>
                              <m:r>
                                <a:rPr lang="en-GB" sz="2800" b="1" i="1" smtClean="0">
                                  <a:latin typeface="Cambria Math" panose="02040503050406030204" pitchFamily="18" charset="0"/>
                                  <a:ea typeface="Cambria Math" panose="02040503050406030204" pitchFamily="18" charset="0"/>
                                </a:rPr>
                                <m:t>𝑾</m:t>
                              </m:r>
                            </m:e>
                            <m:sub>
                              <m:r>
                                <a:rPr lang="en-GB" sz="2800" b="1" i="1" smtClean="0">
                                  <a:latin typeface="Cambria Math" panose="02040503050406030204" pitchFamily="18" charset="0"/>
                                  <a:ea typeface="Cambria Math" panose="02040503050406030204" pitchFamily="18" charset="0"/>
                                </a:rPr>
                                <m:t>𝒊</m:t>
                              </m:r>
                            </m:sub>
                          </m:sSub>
                          <m:r>
                            <a:rPr lang="en-GB" sz="2800" b="1" i="1" smtClean="0">
                              <a:latin typeface="Cambria Math" panose="02040503050406030204" pitchFamily="18" charset="0"/>
                              <a:ea typeface="Cambria Math" panose="02040503050406030204" pitchFamily="18" charset="0"/>
                            </a:rPr>
                            <m:t>×</m:t>
                          </m:r>
                          <m:sSub>
                            <m:sSubPr>
                              <m:ctrlPr>
                                <a:rPr lang="en-GB" sz="2800" b="1" i="1" smtClean="0">
                                  <a:latin typeface="Cambria Math" panose="02040503050406030204" pitchFamily="18" charset="0"/>
                                  <a:ea typeface="Cambria Math" panose="02040503050406030204" pitchFamily="18" charset="0"/>
                                </a:rPr>
                              </m:ctrlPr>
                            </m:sSubPr>
                            <m:e>
                              <m:r>
                                <a:rPr lang="en-GB" sz="2800" b="1" i="1" smtClean="0">
                                  <a:latin typeface="Cambria Math" panose="02040503050406030204" pitchFamily="18" charset="0"/>
                                  <a:ea typeface="Cambria Math" panose="02040503050406030204" pitchFamily="18" charset="0"/>
                                </a:rPr>
                                <m:t>𝑫𝑾𝑨𝑪</m:t>
                              </m:r>
                            </m:e>
                            <m:sub>
                              <m:r>
                                <a:rPr lang="en-GB" sz="2800" b="1" i="1" smtClean="0">
                                  <a:latin typeface="Cambria Math" panose="02040503050406030204" pitchFamily="18" charset="0"/>
                                  <a:ea typeface="Cambria Math" panose="02040503050406030204" pitchFamily="18" charset="0"/>
                                </a:rPr>
                                <m:t>𝒊</m:t>
                              </m:r>
                            </m:sub>
                          </m:sSub>
                          <m:r>
                            <a:rPr lang="en-GB" sz="2800" b="1" i="1" smtClean="0">
                              <a:latin typeface="Cambria Math" panose="02040503050406030204" pitchFamily="18" charset="0"/>
                              <a:ea typeface="Cambria Math" panose="02040503050406030204" pitchFamily="18" charset="0"/>
                            </a:rPr>
                            <m:t>×</m:t>
                          </m:r>
                          <m:sSub>
                            <m:sSubPr>
                              <m:ctrlPr>
                                <a:rPr lang="en-GB" sz="2800" b="1" i="1" smtClean="0">
                                  <a:latin typeface="Cambria Math" panose="02040503050406030204" pitchFamily="18" charset="0"/>
                                  <a:ea typeface="Cambria Math" panose="02040503050406030204" pitchFamily="18" charset="0"/>
                                </a:rPr>
                              </m:ctrlPr>
                            </m:sSubPr>
                            <m:e>
                              <m:r>
                                <a:rPr lang="en-GB" sz="2800" b="1" i="1" smtClean="0">
                                  <a:latin typeface="Cambria Math" panose="02040503050406030204" pitchFamily="18" charset="0"/>
                                  <a:ea typeface="Cambria Math" panose="02040503050406030204" pitchFamily="18" charset="0"/>
                                </a:rPr>
                                <m:t>𝑼𝑨𝑪𝑫𝑾</m:t>
                              </m:r>
                            </m:e>
                            <m:sub>
                              <m:r>
                                <a:rPr lang="en-GB" sz="2800" b="1" i="1" smtClean="0">
                                  <a:latin typeface="Cambria Math" panose="02040503050406030204" pitchFamily="18" charset="0"/>
                                  <a:ea typeface="Cambria Math" panose="02040503050406030204" pitchFamily="18" charset="0"/>
                                </a:rPr>
                                <m:t>𝒊</m:t>
                              </m:r>
                            </m:sub>
                          </m:sSub>
                        </m:e>
                      </m:nary>
                    </m:oMath>
                  </m:oMathPara>
                </a14:m>
                <a:endParaRPr lang="en-GB" sz="1600" b="1" dirty="0"/>
              </a:p>
            </p:txBody>
          </p:sp>
        </mc:Choice>
        <mc:Fallback xmlns="">
          <p:sp>
            <p:nvSpPr>
              <p:cNvPr id="5" name="TextBox 4">
                <a:extLst>
                  <a:ext uri="{FF2B5EF4-FFF2-40B4-BE49-F238E27FC236}">
                    <a16:creationId xmlns:a16="http://schemas.microsoft.com/office/drawing/2014/main" id="{93CAE444-8ECF-9E77-15B3-618221D31A26}"/>
                  </a:ext>
                </a:extLst>
              </p:cNvPr>
              <p:cNvSpPr txBox="1">
                <a:spLocks noRot="1" noChangeAspect="1" noMove="1" noResize="1" noEditPoints="1" noAdjustHandles="1" noChangeArrowheads="1" noChangeShapeType="1" noTextEdit="1"/>
              </p:cNvSpPr>
              <p:nvPr/>
            </p:nvSpPr>
            <p:spPr>
              <a:xfrm>
                <a:off x="2610943" y="2647158"/>
                <a:ext cx="6970113" cy="1078565"/>
              </a:xfrm>
              <a:prstGeom prst="rect">
                <a:avLst/>
              </a:prstGeom>
              <a:blipFill>
                <a:blip r:embed="rId2"/>
                <a:stretch>
                  <a:fillRect/>
                </a:stretch>
              </a:blipFill>
            </p:spPr>
            <p:txBody>
              <a:bodyPr/>
              <a:lstStyle/>
              <a:p>
                <a:r>
                  <a:rPr lang="en-GB">
                    <a:noFill/>
                  </a:rPr>
                  <a:t> </a:t>
                </a:r>
              </a:p>
            </p:txBody>
          </p:sp>
        </mc:Fallback>
      </mc:AlternateContent>
      <p:sp>
        <p:nvSpPr>
          <p:cNvPr id="6" name="TextBox 5">
            <a:extLst>
              <a:ext uri="{FF2B5EF4-FFF2-40B4-BE49-F238E27FC236}">
                <a16:creationId xmlns:a16="http://schemas.microsoft.com/office/drawing/2014/main" id="{71C6CFDE-9C2E-4CB6-03CF-4CEE3F68E76F}"/>
              </a:ext>
            </a:extLst>
          </p:cNvPr>
          <p:cNvSpPr txBox="1"/>
          <p:nvPr/>
        </p:nvSpPr>
        <p:spPr>
          <a:xfrm>
            <a:off x="1320800" y="2709386"/>
            <a:ext cx="1462905" cy="738664"/>
          </a:xfrm>
          <a:prstGeom prst="rect">
            <a:avLst/>
          </a:prstGeom>
          <a:noFill/>
        </p:spPr>
        <p:txBody>
          <a:bodyPr wrap="square" rtlCol="0">
            <a:spAutoFit/>
          </a:bodyPr>
          <a:lstStyle/>
          <a:p>
            <a:r>
              <a:rPr lang="en-GB" dirty="0"/>
              <a:t>Useful energy demand for air conditioning</a:t>
            </a:r>
          </a:p>
        </p:txBody>
      </p:sp>
      <p:sp>
        <p:nvSpPr>
          <p:cNvPr id="7" name="TextBox 6">
            <a:extLst>
              <a:ext uri="{FF2B5EF4-FFF2-40B4-BE49-F238E27FC236}">
                <a16:creationId xmlns:a16="http://schemas.microsoft.com/office/drawing/2014/main" id="{80025A6C-46CE-4CF1-98B6-AC65E07E83EF}"/>
              </a:ext>
            </a:extLst>
          </p:cNvPr>
          <p:cNvSpPr txBox="1"/>
          <p:nvPr/>
        </p:nvSpPr>
        <p:spPr>
          <a:xfrm>
            <a:off x="4073848" y="2282121"/>
            <a:ext cx="1026224" cy="523220"/>
          </a:xfrm>
          <a:prstGeom prst="rect">
            <a:avLst/>
          </a:prstGeom>
          <a:noFill/>
        </p:spPr>
        <p:txBody>
          <a:bodyPr wrap="square" rtlCol="0">
            <a:spAutoFit/>
          </a:bodyPr>
          <a:lstStyle/>
          <a:p>
            <a:r>
              <a:rPr lang="en-GB" dirty="0"/>
              <a:t>Number of dwellings</a:t>
            </a:r>
          </a:p>
        </p:txBody>
      </p:sp>
      <p:sp>
        <p:nvSpPr>
          <p:cNvPr id="8" name="TextBox 7">
            <a:extLst>
              <a:ext uri="{FF2B5EF4-FFF2-40B4-BE49-F238E27FC236}">
                <a16:creationId xmlns:a16="http://schemas.microsoft.com/office/drawing/2014/main" id="{39F15DA6-EF3A-7C6B-AB4D-C5B58EE34BA0}"/>
              </a:ext>
            </a:extLst>
          </p:cNvPr>
          <p:cNvSpPr txBox="1"/>
          <p:nvPr/>
        </p:nvSpPr>
        <p:spPr>
          <a:xfrm>
            <a:off x="5072141" y="3357855"/>
            <a:ext cx="1178624" cy="738664"/>
          </a:xfrm>
          <a:prstGeom prst="rect">
            <a:avLst/>
          </a:prstGeom>
          <a:noFill/>
        </p:spPr>
        <p:txBody>
          <a:bodyPr wrap="square" rtlCol="0">
            <a:spAutoFit/>
          </a:bodyPr>
          <a:lstStyle/>
          <a:p>
            <a:r>
              <a:rPr lang="en-GB" dirty="0"/>
              <a:t>Fraction of dwellings of type i</a:t>
            </a:r>
          </a:p>
        </p:txBody>
      </p:sp>
      <p:sp>
        <p:nvSpPr>
          <p:cNvPr id="11" name="TextBox 10">
            <a:extLst>
              <a:ext uri="{FF2B5EF4-FFF2-40B4-BE49-F238E27FC236}">
                <a16:creationId xmlns:a16="http://schemas.microsoft.com/office/drawing/2014/main" id="{76832C8F-E175-E3BB-DE4C-FE2D12703B01}"/>
              </a:ext>
            </a:extLst>
          </p:cNvPr>
          <p:cNvSpPr txBox="1"/>
          <p:nvPr/>
        </p:nvSpPr>
        <p:spPr>
          <a:xfrm>
            <a:off x="6250765" y="2141203"/>
            <a:ext cx="1640168" cy="738664"/>
          </a:xfrm>
          <a:prstGeom prst="rect">
            <a:avLst/>
          </a:prstGeom>
          <a:noFill/>
        </p:spPr>
        <p:txBody>
          <a:bodyPr wrap="square" rtlCol="0">
            <a:spAutoFit/>
          </a:bodyPr>
          <a:lstStyle/>
          <a:p>
            <a:r>
              <a:rPr lang="en-GB" dirty="0"/>
              <a:t>Fraction of dwellings with air conditioning</a:t>
            </a:r>
          </a:p>
        </p:txBody>
      </p:sp>
      <p:sp>
        <p:nvSpPr>
          <p:cNvPr id="12" name="TextBox 11">
            <a:extLst>
              <a:ext uri="{FF2B5EF4-FFF2-40B4-BE49-F238E27FC236}">
                <a16:creationId xmlns:a16="http://schemas.microsoft.com/office/drawing/2014/main" id="{99CBD871-C673-223D-937E-748004D13CB6}"/>
              </a:ext>
            </a:extLst>
          </p:cNvPr>
          <p:cNvSpPr txBox="1"/>
          <p:nvPr/>
        </p:nvSpPr>
        <p:spPr>
          <a:xfrm>
            <a:off x="7890933" y="3457242"/>
            <a:ext cx="1640168" cy="523220"/>
          </a:xfrm>
          <a:prstGeom prst="rect">
            <a:avLst/>
          </a:prstGeom>
          <a:noFill/>
        </p:spPr>
        <p:txBody>
          <a:bodyPr wrap="square" rtlCol="0">
            <a:spAutoFit/>
          </a:bodyPr>
          <a:lstStyle/>
          <a:p>
            <a:r>
              <a:rPr lang="en-GB" dirty="0"/>
              <a:t>Specific cooling requirements</a:t>
            </a:r>
          </a:p>
        </p:txBody>
      </p:sp>
    </p:spTree>
    <p:extLst>
      <p:ext uri="{BB962C8B-B14F-4D97-AF65-F5344CB8AC3E}">
        <p14:creationId xmlns:p14="http://schemas.microsoft.com/office/powerpoint/2010/main" val="3729306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3523B-B4E5-B87C-88E4-C74756B08EDC}"/>
              </a:ext>
            </a:extLst>
          </p:cNvPr>
          <p:cNvSpPr>
            <a:spLocks noGrp="1"/>
          </p:cNvSpPr>
          <p:nvPr>
            <p:ph type="title"/>
          </p:nvPr>
        </p:nvSpPr>
        <p:spPr/>
        <p:txBody>
          <a:bodyPr/>
          <a:lstStyle/>
          <a:p>
            <a:r>
              <a:rPr lang="en-GB" dirty="0"/>
              <a:t>Household Equations</a:t>
            </a:r>
          </a:p>
        </p:txBody>
      </p:sp>
      <p:sp>
        <p:nvSpPr>
          <p:cNvPr id="4" name="Text Placeholder 3">
            <a:extLst>
              <a:ext uri="{FF2B5EF4-FFF2-40B4-BE49-F238E27FC236}">
                <a16:creationId xmlns:a16="http://schemas.microsoft.com/office/drawing/2014/main" id="{309EDB35-80E5-0089-0C62-3E205181AC3B}"/>
              </a:ext>
            </a:extLst>
          </p:cNvPr>
          <p:cNvSpPr>
            <a:spLocks noGrp="1"/>
          </p:cNvSpPr>
          <p:nvPr>
            <p:ph type="body" idx="13"/>
          </p:nvPr>
        </p:nvSpPr>
        <p:spPr/>
        <p:txBody>
          <a:bodyPr/>
          <a:lstStyle/>
          <a:p>
            <a:r>
              <a:rPr lang="en-GB" dirty="0"/>
              <a:t>Appliances and Lighting</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A7D5784-A037-15DD-02FF-18C7D9B6B6F9}"/>
                  </a:ext>
                </a:extLst>
              </p:cNvPr>
              <p:cNvSpPr txBox="1"/>
              <p:nvPr/>
            </p:nvSpPr>
            <p:spPr>
              <a:xfrm>
                <a:off x="3657542" y="2647158"/>
                <a:ext cx="5430654" cy="10785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800" b="1" i="1" smtClean="0">
                          <a:latin typeface="Cambria Math" panose="02040503050406030204" pitchFamily="18" charset="0"/>
                        </a:rPr>
                        <m:t>𝑬𝑳𝑺</m:t>
                      </m:r>
                      <m:r>
                        <a:rPr lang="en-GB" sz="2800" b="1" i="1" smtClean="0">
                          <a:latin typeface="Cambria Math" panose="02040503050406030204" pitchFamily="18" charset="0"/>
                        </a:rPr>
                        <m:t>=</m:t>
                      </m:r>
                      <m:nary>
                        <m:naryPr>
                          <m:chr m:val="∑"/>
                          <m:supHide m:val="on"/>
                          <m:ctrlPr>
                            <a:rPr lang="en-GB" sz="2800" b="1" i="1" smtClean="0">
                              <a:latin typeface="Cambria Math" panose="02040503050406030204" pitchFamily="18" charset="0"/>
                            </a:rPr>
                          </m:ctrlPr>
                        </m:naryPr>
                        <m:sub>
                          <m:r>
                            <m:rPr>
                              <m:brk m:alnAt="7"/>
                            </m:rPr>
                            <a:rPr lang="en-GB" sz="2800" b="1" i="1" smtClean="0">
                              <a:latin typeface="Cambria Math" panose="02040503050406030204" pitchFamily="18" charset="0"/>
                            </a:rPr>
                            <m:t>𝑼</m:t>
                          </m:r>
                          <m:r>
                            <a:rPr lang="en-GB" sz="2800" b="1" i="1" smtClean="0">
                              <a:latin typeface="Cambria Math" panose="02040503050406030204" pitchFamily="18" charset="0"/>
                            </a:rPr>
                            <m:t>,</m:t>
                          </m:r>
                          <m:r>
                            <a:rPr lang="en-GB" sz="2800" b="1" i="1" smtClean="0">
                              <a:latin typeface="Cambria Math" panose="02040503050406030204" pitchFamily="18" charset="0"/>
                            </a:rPr>
                            <m:t>𝑹</m:t>
                          </m:r>
                        </m:sub>
                        <m:sup/>
                        <m:e>
                          <m:r>
                            <a:rPr lang="en-GB" sz="2800" b="1" i="1" smtClean="0">
                              <a:latin typeface="Cambria Math" panose="02040503050406030204" pitchFamily="18" charset="0"/>
                            </a:rPr>
                            <m:t>𝑫𝑾</m:t>
                          </m:r>
                          <m:r>
                            <a:rPr lang="en-GB" sz="2800" b="1" i="1" smtClean="0">
                              <a:latin typeface="Cambria Math" panose="02040503050406030204" pitchFamily="18" charset="0"/>
                              <a:ea typeface="Cambria Math" panose="02040503050406030204" pitchFamily="18" charset="0"/>
                            </a:rPr>
                            <m:t>×</m:t>
                          </m:r>
                          <m:r>
                            <a:rPr lang="en-GB" sz="2800" b="1" i="1" smtClean="0">
                              <a:latin typeface="Cambria Math" panose="02040503050406030204" pitchFamily="18" charset="0"/>
                              <a:ea typeface="Cambria Math" panose="02040503050406030204" pitchFamily="18" charset="0"/>
                            </a:rPr>
                            <m:t>𝑬𝑳𝑷</m:t>
                          </m:r>
                          <m:r>
                            <a:rPr lang="en-GB" sz="2800" b="1" i="1" smtClean="0">
                              <a:latin typeface="Cambria Math" panose="02040503050406030204" pitchFamily="18" charset="0"/>
                              <a:ea typeface="Cambria Math" panose="02040503050406030204" pitchFamily="18" charset="0"/>
                            </a:rPr>
                            <m:t>×</m:t>
                          </m:r>
                          <m:r>
                            <a:rPr lang="en-GB" sz="2800" b="1" i="1" smtClean="0">
                              <a:latin typeface="Cambria Math" panose="02040503050406030204" pitchFamily="18" charset="0"/>
                              <a:ea typeface="Cambria Math" panose="02040503050406030204" pitchFamily="18" charset="0"/>
                            </a:rPr>
                            <m:t>𝑬𝑳𝑨𝑷𝑫𝑾</m:t>
                          </m:r>
                        </m:e>
                      </m:nary>
                    </m:oMath>
                  </m:oMathPara>
                </a14:m>
                <a:endParaRPr lang="en-GB" sz="1600" b="1" dirty="0"/>
              </a:p>
            </p:txBody>
          </p:sp>
        </mc:Choice>
        <mc:Fallback xmlns="">
          <p:sp>
            <p:nvSpPr>
              <p:cNvPr id="5" name="TextBox 4">
                <a:extLst>
                  <a:ext uri="{FF2B5EF4-FFF2-40B4-BE49-F238E27FC236}">
                    <a16:creationId xmlns:a16="http://schemas.microsoft.com/office/drawing/2014/main" id="{EA7D5784-A037-15DD-02FF-18C7D9B6B6F9}"/>
                  </a:ext>
                </a:extLst>
              </p:cNvPr>
              <p:cNvSpPr txBox="1">
                <a:spLocks noRot="1" noChangeAspect="1" noMove="1" noResize="1" noEditPoints="1" noAdjustHandles="1" noChangeArrowheads="1" noChangeShapeType="1" noTextEdit="1"/>
              </p:cNvSpPr>
              <p:nvPr/>
            </p:nvSpPr>
            <p:spPr>
              <a:xfrm>
                <a:off x="3657542" y="2647158"/>
                <a:ext cx="5430654" cy="1078565"/>
              </a:xfrm>
              <a:prstGeom prst="rect">
                <a:avLst/>
              </a:prstGeom>
              <a:blipFill>
                <a:blip r:embed="rId2"/>
                <a:stretch>
                  <a:fillRect/>
                </a:stretch>
              </a:blipFill>
            </p:spPr>
            <p:txBody>
              <a:bodyPr/>
              <a:lstStyle/>
              <a:p>
                <a:r>
                  <a:rPr lang="en-GB">
                    <a:noFill/>
                  </a:rPr>
                  <a:t> </a:t>
                </a:r>
              </a:p>
            </p:txBody>
          </p:sp>
        </mc:Fallback>
      </mc:AlternateContent>
      <p:sp>
        <p:nvSpPr>
          <p:cNvPr id="6" name="TextBox 5">
            <a:extLst>
              <a:ext uri="{FF2B5EF4-FFF2-40B4-BE49-F238E27FC236}">
                <a16:creationId xmlns:a16="http://schemas.microsoft.com/office/drawing/2014/main" id="{3A073F1B-319F-3A85-E628-60C91024A2D3}"/>
              </a:ext>
            </a:extLst>
          </p:cNvPr>
          <p:cNvSpPr txBox="1"/>
          <p:nvPr/>
        </p:nvSpPr>
        <p:spPr>
          <a:xfrm>
            <a:off x="2131752" y="2709386"/>
            <a:ext cx="1649523" cy="954107"/>
          </a:xfrm>
          <a:prstGeom prst="rect">
            <a:avLst/>
          </a:prstGeom>
          <a:noFill/>
        </p:spPr>
        <p:txBody>
          <a:bodyPr wrap="square" rtlCol="0">
            <a:spAutoFit/>
          </a:bodyPr>
          <a:lstStyle/>
          <a:p>
            <a:r>
              <a:rPr lang="en-GB" b="1" dirty="0"/>
              <a:t>Final</a:t>
            </a:r>
            <a:r>
              <a:rPr lang="en-GB" dirty="0"/>
              <a:t> energy demand for appliances/lighting by </a:t>
            </a:r>
            <a:r>
              <a:rPr lang="en-GB" b="1" dirty="0"/>
              <a:t>electricity</a:t>
            </a:r>
            <a:endParaRPr lang="en-GB" dirty="0"/>
          </a:p>
        </p:txBody>
      </p:sp>
      <p:sp>
        <p:nvSpPr>
          <p:cNvPr id="7" name="TextBox 6">
            <a:extLst>
              <a:ext uri="{FF2B5EF4-FFF2-40B4-BE49-F238E27FC236}">
                <a16:creationId xmlns:a16="http://schemas.microsoft.com/office/drawing/2014/main" id="{4B9E940A-AD42-1450-A350-EF02E9B5CB50}"/>
              </a:ext>
            </a:extLst>
          </p:cNvPr>
          <p:cNvSpPr txBox="1"/>
          <p:nvPr/>
        </p:nvSpPr>
        <p:spPr>
          <a:xfrm>
            <a:off x="5096231" y="2142989"/>
            <a:ext cx="1462905" cy="523220"/>
          </a:xfrm>
          <a:prstGeom prst="rect">
            <a:avLst/>
          </a:prstGeom>
          <a:noFill/>
        </p:spPr>
        <p:txBody>
          <a:bodyPr wrap="square" rtlCol="0">
            <a:spAutoFit/>
          </a:bodyPr>
          <a:lstStyle/>
          <a:p>
            <a:r>
              <a:rPr lang="en-GB" dirty="0"/>
              <a:t>Total number of dwellings</a:t>
            </a:r>
          </a:p>
        </p:txBody>
      </p:sp>
      <p:sp>
        <p:nvSpPr>
          <p:cNvPr id="8" name="TextBox 7">
            <a:extLst>
              <a:ext uri="{FF2B5EF4-FFF2-40B4-BE49-F238E27FC236}">
                <a16:creationId xmlns:a16="http://schemas.microsoft.com/office/drawing/2014/main" id="{162E5E29-A039-4613-3C86-480133A8AF76}"/>
              </a:ext>
            </a:extLst>
          </p:cNvPr>
          <p:cNvSpPr txBox="1"/>
          <p:nvPr/>
        </p:nvSpPr>
        <p:spPr>
          <a:xfrm>
            <a:off x="6230764" y="3351306"/>
            <a:ext cx="1118303" cy="738664"/>
          </a:xfrm>
          <a:prstGeom prst="rect">
            <a:avLst/>
          </a:prstGeom>
          <a:noFill/>
        </p:spPr>
        <p:txBody>
          <a:bodyPr wrap="square" rtlCol="0">
            <a:spAutoFit/>
          </a:bodyPr>
          <a:lstStyle/>
          <a:p>
            <a:r>
              <a:rPr lang="en-GB" dirty="0"/>
              <a:t>Fraction of electrified dwellings</a:t>
            </a:r>
          </a:p>
        </p:txBody>
      </p:sp>
      <p:sp>
        <p:nvSpPr>
          <p:cNvPr id="9" name="TextBox 8">
            <a:extLst>
              <a:ext uri="{FF2B5EF4-FFF2-40B4-BE49-F238E27FC236}">
                <a16:creationId xmlns:a16="http://schemas.microsoft.com/office/drawing/2014/main" id="{E7B255DF-560E-C65A-8893-95B3F1B94BFF}"/>
              </a:ext>
            </a:extLst>
          </p:cNvPr>
          <p:cNvSpPr txBox="1"/>
          <p:nvPr/>
        </p:nvSpPr>
        <p:spPr>
          <a:xfrm>
            <a:off x="7472404" y="2142989"/>
            <a:ext cx="2094929" cy="738664"/>
          </a:xfrm>
          <a:prstGeom prst="rect">
            <a:avLst/>
          </a:prstGeom>
          <a:noFill/>
        </p:spPr>
        <p:txBody>
          <a:bodyPr wrap="square" rtlCol="0">
            <a:spAutoFit/>
          </a:bodyPr>
          <a:lstStyle/>
          <a:p>
            <a:r>
              <a:rPr lang="en-GB" dirty="0"/>
              <a:t>Specific  </a:t>
            </a:r>
            <a:r>
              <a:rPr lang="en-GB" b="1" dirty="0"/>
              <a:t>electricity</a:t>
            </a:r>
            <a:r>
              <a:rPr lang="en-GB" dirty="0"/>
              <a:t> consumption for appliance/lighting</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373C892-EAAB-AD51-80FC-2155D4C01793}"/>
                  </a:ext>
                </a:extLst>
              </p:cNvPr>
              <p:cNvSpPr txBox="1"/>
              <p:nvPr/>
            </p:nvSpPr>
            <p:spPr>
              <a:xfrm>
                <a:off x="3623811" y="4689009"/>
                <a:ext cx="6333978" cy="10785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800" b="1" i="1" smtClean="0">
                          <a:latin typeface="Cambria Math" panose="02040503050406030204" pitchFamily="18" charset="0"/>
                        </a:rPr>
                        <m:t>𝑬𝑳𝑺</m:t>
                      </m:r>
                      <m:r>
                        <a:rPr lang="en-GB" sz="2800" b="1" i="1" smtClean="0">
                          <a:latin typeface="Cambria Math" panose="02040503050406030204" pitchFamily="18" charset="0"/>
                        </a:rPr>
                        <m:t>=</m:t>
                      </m:r>
                      <m:nary>
                        <m:naryPr>
                          <m:chr m:val="∑"/>
                          <m:supHide m:val="on"/>
                          <m:ctrlPr>
                            <a:rPr lang="en-GB" sz="2800" b="1" i="1" smtClean="0">
                              <a:latin typeface="Cambria Math" panose="02040503050406030204" pitchFamily="18" charset="0"/>
                            </a:rPr>
                          </m:ctrlPr>
                        </m:naryPr>
                        <m:sub>
                          <m:r>
                            <m:rPr>
                              <m:brk m:alnAt="7"/>
                            </m:rPr>
                            <a:rPr lang="en-GB" sz="2800" b="1" i="1" smtClean="0">
                              <a:latin typeface="Cambria Math" panose="02040503050406030204" pitchFamily="18" charset="0"/>
                            </a:rPr>
                            <m:t>𝑼</m:t>
                          </m:r>
                          <m:r>
                            <a:rPr lang="en-GB" sz="2800" b="1" i="1" smtClean="0">
                              <a:latin typeface="Cambria Math" panose="02040503050406030204" pitchFamily="18" charset="0"/>
                            </a:rPr>
                            <m:t>,</m:t>
                          </m:r>
                          <m:r>
                            <a:rPr lang="en-GB" sz="2800" b="1" i="1" smtClean="0">
                              <a:latin typeface="Cambria Math" panose="02040503050406030204" pitchFamily="18" charset="0"/>
                            </a:rPr>
                            <m:t>𝑹</m:t>
                          </m:r>
                        </m:sub>
                        <m:sup/>
                        <m:e>
                          <m:r>
                            <a:rPr lang="en-GB" sz="2800" b="1" i="1" smtClean="0">
                              <a:latin typeface="Cambria Math" panose="02040503050406030204" pitchFamily="18" charset="0"/>
                            </a:rPr>
                            <m:t>𝑫𝑾</m:t>
                          </m:r>
                          <m:r>
                            <a:rPr lang="en-GB" sz="2800" b="1" i="1" smtClean="0">
                              <a:latin typeface="Cambria Math" panose="02040503050406030204" pitchFamily="18" charset="0"/>
                              <a:ea typeface="Cambria Math" panose="02040503050406030204" pitchFamily="18" charset="0"/>
                            </a:rPr>
                            <m:t>×(</m:t>
                          </m:r>
                          <m:r>
                            <a:rPr lang="en-GB" sz="2800" b="1" i="1" smtClean="0">
                              <a:latin typeface="Cambria Math" panose="02040503050406030204" pitchFamily="18" charset="0"/>
                              <a:ea typeface="Cambria Math" panose="02040503050406030204" pitchFamily="18" charset="0"/>
                            </a:rPr>
                            <m:t>𝟏</m:t>
                          </m:r>
                          <m:r>
                            <a:rPr lang="en-GB" sz="2800" b="1" i="1" smtClean="0">
                              <a:latin typeface="Cambria Math" panose="02040503050406030204" pitchFamily="18" charset="0"/>
                              <a:ea typeface="Cambria Math" panose="02040503050406030204" pitchFamily="18" charset="0"/>
                            </a:rPr>
                            <m:t>−</m:t>
                          </m:r>
                          <m:r>
                            <a:rPr lang="en-GB" sz="2800" b="1" i="1" smtClean="0">
                              <a:latin typeface="Cambria Math" panose="02040503050406030204" pitchFamily="18" charset="0"/>
                              <a:ea typeface="Cambria Math" panose="02040503050406030204" pitchFamily="18" charset="0"/>
                            </a:rPr>
                            <m:t>𝑬𝑳𝑷</m:t>
                          </m:r>
                          <m:r>
                            <a:rPr lang="en-GB" sz="2800" b="1" i="1" smtClean="0">
                              <a:latin typeface="Cambria Math" panose="02040503050406030204" pitchFamily="18" charset="0"/>
                              <a:ea typeface="Cambria Math" panose="02040503050406030204" pitchFamily="18" charset="0"/>
                            </a:rPr>
                            <m:t>)×</m:t>
                          </m:r>
                          <m:r>
                            <a:rPr lang="en-GB" sz="2800" b="1" i="1" smtClean="0">
                              <a:latin typeface="Cambria Math" panose="02040503050406030204" pitchFamily="18" charset="0"/>
                              <a:ea typeface="Cambria Math" panose="02040503050406030204" pitchFamily="18" charset="0"/>
                            </a:rPr>
                            <m:t>𝑭𝑭𝑳𝑻𝑫𝑾</m:t>
                          </m:r>
                        </m:e>
                      </m:nary>
                    </m:oMath>
                  </m:oMathPara>
                </a14:m>
                <a:endParaRPr lang="en-GB" sz="1600" b="1" dirty="0"/>
              </a:p>
            </p:txBody>
          </p:sp>
        </mc:Choice>
        <mc:Fallback xmlns="">
          <p:sp>
            <p:nvSpPr>
              <p:cNvPr id="10" name="TextBox 9">
                <a:extLst>
                  <a:ext uri="{FF2B5EF4-FFF2-40B4-BE49-F238E27FC236}">
                    <a16:creationId xmlns:a16="http://schemas.microsoft.com/office/drawing/2014/main" id="{B373C892-EAAB-AD51-80FC-2155D4C01793}"/>
                  </a:ext>
                </a:extLst>
              </p:cNvPr>
              <p:cNvSpPr txBox="1">
                <a:spLocks noRot="1" noChangeAspect="1" noMove="1" noResize="1" noEditPoints="1" noAdjustHandles="1" noChangeArrowheads="1" noChangeShapeType="1" noTextEdit="1"/>
              </p:cNvSpPr>
              <p:nvPr/>
            </p:nvSpPr>
            <p:spPr>
              <a:xfrm>
                <a:off x="3623811" y="4689009"/>
                <a:ext cx="6333978" cy="1078565"/>
              </a:xfrm>
              <a:prstGeom prst="rect">
                <a:avLst/>
              </a:prstGeom>
              <a:blipFill>
                <a:blip r:embed="rId3"/>
                <a:stretch>
                  <a:fillRect/>
                </a:stretch>
              </a:blipFill>
            </p:spPr>
            <p:txBody>
              <a:bodyPr/>
              <a:lstStyle/>
              <a:p>
                <a:r>
                  <a:rPr lang="en-GB">
                    <a:noFill/>
                  </a:rPr>
                  <a:t> </a:t>
                </a:r>
              </a:p>
            </p:txBody>
          </p:sp>
        </mc:Fallback>
      </mc:AlternateContent>
      <p:sp>
        <p:nvSpPr>
          <p:cNvPr id="11" name="TextBox 10">
            <a:extLst>
              <a:ext uri="{FF2B5EF4-FFF2-40B4-BE49-F238E27FC236}">
                <a16:creationId xmlns:a16="http://schemas.microsoft.com/office/drawing/2014/main" id="{6927946B-D732-C0D4-77C2-A6A8689F1A67}"/>
              </a:ext>
            </a:extLst>
          </p:cNvPr>
          <p:cNvSpPr txBox="1"/>
          <p:nvPr/>
        </p:nvSpPr>
        <p:spPr>
          <a:xfrm>
            <a:off x="2098021" y="4751237"/>
            <a:ext cx="1649523" cy="954107"/>
          </a:xfrm>
          <a:prstGeom prst="rect">
            <a:avLst/>
          </a:prstGeom>
          <a:noFill/>
        </p:spPr>
        <p:txBody>
          <a:bodyPr wrap="square" rtlCol="0">
            <a:spAutoFit/>
          </a:bodyPr>
          <a:lstStyle/>
          <a:p>
            <a:r>
              <a:rPr lang="en-GB" b="1" dirty="0"/>
              <a:t>Final</a:t>
            </a:r>
            <a:r>
              <a:rPr lang="en-GB" dirty="0"/>
              <a:t> energy demand for appliances/lighting </a:t>
            </a:r>
            <a:r>
              <a:rPr lang="en-GB" b="1" dirty="0"/>
              <a:t>by fossil fuels</a:t>
            </a:r>
          </a:p>
        </p:txBody>
      </p:sp>
      <p:sp>
        <p:nvSpPr>
          <p:cNvPr id="15" name="TextBox 14">
            <a:extLst>
              <a:ext uri="{FF2B5EF4-FFF2-40B4-BE49-F238E27FC236}">
                <a16:creationId xmlns:a16="http://schemas.microsoft.com/office/drawing/2014/main" id="{611E359E-1B2D-DB97-73F7-C51C82017D14}"/>
              </a:ext>
            </a:extLst>
          </p:cNvPr>
          <p:cNvSpPr txBox="1"/>
          <p:nvPr/>
        </p:nvSpPr>
        <p:spPr>
          <a:xfrm>
            <a:off x="9088196" y="4197692"/>
            <a:ext cx="2265604" cy="738664"/>
          </a:xfrm>
          <a:prstGeom prst="rect">
            <a:avLst/>
          </a:prstGeom>
          <a:noFill/>
        </p:spPr>
        <p:txBody>
          <a:bodyPr wrap="square" rtlCol="0">
            <a:spAutoFit/>
          </a:bodyPr>
          <a:lstStyle/>
          <a:p>
            <a:r>
              <a:rPr lang="en-GB" dirty="0"/>
              <a:t>Specific </a:t>
            </a:r>
            <a:r>
              <a:rPr lang="en-GB" b="1" dirty="0"/>
              <a:t>fossil fuel</a:t>
            </a:r>
            <a:r>
              <a:rPr lang="en-GB" dirty="0"/>
              <a:t> consumption for appliances/lighting</a:t>
            </a:r>
          </a:p>
        </p:txBody>
      </p:sp>
    </p:spTree>
    <p:extLst>
      <p:ext uri="{BB962C8B-B14F-4D97-AF65-F5344CB8AC3E}">
        <p14:creationId xmlns:p14="http://schemas.microsoft.com/office/powerpoint/2010/main" val="618999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3F7EA-591F-5696-E78D-7C2338C62B48}"/>
              </a:ext>
            </a:extLst>
          </p:cNvPr>
          <p:cNvSpPr>
            <a:spLocks noGrp="1"/>
          </p:cNvSpPr>
          <p:nvPr>
            <p:ph type="title"/>
          </p:nvPr>
        </p:nvSpPr>
        <p:spPr/>
        <p:txBody>
          <a:bodyPr/>
          <a:lstStyle/>
          <a:p>
            <a:r>
              <a:rPr lang="en-GB" dirty="0"/>
              <a:t>Household Equations</a:t>
            </a:r>
          </a:p>
        </p:txBody>
      </p:sp>
      <p:sp>
        <p:nvSpPr>
          <p:cNvPr id="4" name="Text Placeholder 3">
            <a:extLst>
              <a:ext uri="{FF2B5EF4-FFF2-40B4-BE49-F238E27FC236}">
                <a16:creationId xmlns:a16="http://schemas.microsoft.com/office/drawing/2014/main" id="{02832D9C-0ABD-9403-72D9-2ABC6A376E0A}"/>
              </a:ext>
            </a:extLst>
          </p:cNvPr>
          <p:cNvSpPr>
            <a:spLocks noGrp="1"/>
          </p:cNvSpPr>
          <p:nvPr>
            <p:ph type="body" idx="13"/>
          </p:nvPr>
        </p:nvSpPr>
        <p:spPr>
          <a:xfrm>
            <a:off x="834081" y="1321594"/>
            <a:ext cx="9207386" cy="744273"/>
          </a:xfrm>
        </p:spPr>
        <p:txBody>
          <a:bodyPr/>
          <a:lstStyle/>
          <a:p>
            <a:r>
              <a:rPr lang="en-GB" dirty="0"/>
              <a:t>Useful to Final: Space Heating, Water Heating, Cooking</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814B95A-1505-300D-6F90-D4820010CF52}"/>
                  </a:ext>
                </a:extLst>
              </p:cNvPr>
              <p:cNvSpPr txBox="1"/>
              <p:nvPr/>
            </p:nvSpPr>
            <p:spPr>
              <a:xfrm>
                <a:off x="1032876" y="2303340"/>
                <a:ext cx="3240118"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800" b="1" i="1" smtClean="0">
                          <a:latin typeface="Cambria Math" panose="02040503050406030204" pitchFamily="18" charset="0"/>
                        </a:rPr>
                        <m:t>𝑫𝑯</m:t>
                      </m:r>
                      <m:r>
                        <a:rPr lang="en-GB" sz="2800" b="1" i="1" smtClean="0">
                          <a:latin typeface="Cambria Math" panose="02040503050406030204" pitchFamily="18" charset="0"/>
                        </a:rPr>
                        <m:t>=</m:t>
                      </m:r>
                      <m:r>
                        <a:rPr lang="en-GB" sz="2800" b="1" i="1" smtClean="0">
                          <a:latin typeface="Cambria Math" panose="02040503050406030204" pitchFamily="18" charset="0"/>
                        </a:rPr>
                        <m:t>𝑼𝑫</m:t>
                      </m:r>
                      <m:r>
                        <a:rPr lang="en-GB" sz="2800" b="1" i="1" smtClean="0">
                          <a:latin typeface="Cambria Math" panose="02040503050406030204" pitchFamily="18" charset="0"/>
                          <a:ea typeface="Cambria Math" panose="02040503050406030204" pitchFamily="18" charset="0"/>
                        </a:rPr>
                        <m:t>×</m:t>
                      </m:r>
                      <m:r>
                        <a:rPr lang="en-GB" sz="2800" b="1" i="1" smtClean="0">
                          <a:latin typeface="Cambria Math" panose="02040503050406030204" pitchFamily="18" charset="0"/>
                          <a:ea typeface="Cambria Math" panose="02040503050406030204" pitchFamily="18" charset="0"/>
                        </a:rPr>
                        <m:t>𝑷𝑬</m:t>
                      </m:r>
                      <m:sSub>
                        <m:sSubPr>
                          <m:ctrlPr>
                            <a:rPr lang="en-GB" sz="2800" b="1" i="1" smtClean="0">
                              <a:latin typeface="Cambria Math" panose="02040503050406030204" pitchFamily="18" charset="0"/>
                              <a:ea typeface="Cambria Math" panose="02040503050406030204" pitchFamily="18" charset="0"/>
                            </a:rPr>
                          </m:ctrlPr>
                        </m:sSubPr>
                        <m:e>
                          <m:r>
                            <a:rPr lang="en-GB" sz="2800" b="1" i="1" smtClean="0">
                              <a:latin typeface="Cambria Math" panose="02040503050406030204" pitchFamily="18" charset="0"/>
                              <a:ea typeface="Cambria Math" panose="02040503050406030204" pitchFamily="18" charset="0"/>
                            </a:rPr>
                            <m:t>𝑵</m:t>
                          </m:r>
                        </m:e>
                        <m:sub>
                          <m:r>
                            <a:rPr lang="en-GB" sz="2800" b="1" i="1" smtClean="0">
                              <a:latin typeface="Cambria Math" panose="02040503050406030204" pitchFamily="18" charset="0"/>
                              <a:ea typeface="Cambria Math" panose="02040503050406030204" pitchFamily="18" charset="0"/>
                            </a:rPr>
                            <m:t>𝑫𝑯</m:t>
                          </m:r>
                        </m:sub>
                      </m:sSub>
                    </m:oMath>
                  </m:oMathPara>
                </a14:m>
                <a:endParaRPr lang="en-GB" sz="1600" b="1" dirty="0"/>
              </a:p>
            </p:txBody>
          </p:sp>
        </mc:Choice>
        <mc:Fallback xmlns="">
          <p:sp>
            <p:nvSpPr>
              <p:cNvPr id="5" name="TextBox 4">
                <a:extLst>
                  <a:ext uri="{FF2B5EF4-FFF2-40B4-BE49-F238E27FC236}">
                    <a16:creationId xmlns:a16="http://schemas.microsoft.com/office/drawing/2014/main" id="{9814B95A-1505-300D-6F90-D4820010CF52}"/>
                  </a:ext>
                </a:extLst>
              </p:cNvPr>
              <p:cNvSpPr txBox="1">
                <a:spLocks noRot="1" noChangeAspect="1" noMove="1" noResize="1" noEditPoints="1" noAdjustHandles="1" noChangeArrowheads="1" noChangeShapeType="1" noTextEdit="1"/>
              </p:cNvSpPr>
              <p:nvPr/>
            </p:nvSpPr>
            <p:spPr>
              <a:xfrm>
                <a:off x="1032876" y="2303340"/>
                <a:ext cx="3240118" cy="430887"/>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CF7CCC6-840D-07DE-6CEF-F224200FF163}"/>
                  </a:ext>
                </a:extLst>
              </p:cNvPr>
              <p:cNvSpPr txBox="1"/>
              <p:nvPr/>
            </p:nvSpPr>
            <p:spPr>
              <a:xfrm>
                <a:off x="1032875" y="3130056"/>
                <a:ext cx="2988447"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800" b="1" i="1" smtClean="0">
                          <a:latin typeface="Cambria Math" panose="02040503050406030204" pitchFamily="18" charset="0"/>
                        </a:rPr>
                        <m:t>𝑺𝑺</m:t>
                      </m:r>
                      <m:r>
                        <a:rPr lang="en-GB" sz="2800" b="1" i="1" smtClean="0">
                          <a:latin typeface="Cambria Math" panose="02040503050406030204" pitchFamily="18" charset="0"/>
                        </a:rPr>
                        <m:t>=</m:t>
                      </m:r>
                      <m:r>
                        <a:rPr lang="en-GB" sz="2800" b="1" i="1" smtClean="0">
                          <a:latin typeface="Cambria Math" panose="02040503050406030204" pitchFamily="18" charset="0"/>
                        </a:rPr>
                        <m:t>𝑼𝑫</m:t>
                      </m:r>
                      <m:r>
                        <a:rPr lang="en-GB" sz="2800" b="1" i="1" smtClean="0">
                          <a:latin typeface="Cambria Math" panose="02040503050406030204" pitchFamily="18" charset="0"/>
                          <a:ea typeface="Cambria Math" panose="02040503050406030204" pitchFamily="18" charset="0"/>
                        </a:rPr>
                        <m:t>×</m:t>
                      </m:r>
                      <m:r>
                        <a:rPr lang="en-GB" sz="2800" b="1" i="1" smtClean="0">
                          <a:latin typeface="Cambria Math" panose="02040503050406030204" pitchFamily="18" charset="0"/>
                          <a:ea typeface="Cambria Math" panose="02040503050406030204" pitchFamily="18" charset="0"/>
                        </a:rPr>
                        <m:t>𝑷𝑬</m:t>
                      </m:r>
                      <m:sSub>
                        <m:sSubPr>
                          <m:ctrlPr>
                            <a:rPr lang="en-GB" sz="2800" b="1" i="1" smtClean="0">
                              <a:latin typeface="Cambria Math" panose="02040503050406030204" pitchFamily="18" charset="0"/>
                              <a:ea typeface="Cambria Math" panose="02040503050406030204" pitchFamily="18" charset="0"/>
                            </a:rPr>
                          </m:ctrlPr>
                        </m:sSubPr>
                        <m:e>
                          <m:r>
                            <a:rPr lang="en-GB" sz="2800" b="1" i="1" smtClean="0">
                              <a:latin typeface="Cambria Math" panose="02040503050406030204" pitchFamily="18" charset="0"/>
                              <a:ea typeface="Cambria Math" panose="02040503050406030204" pitchFamily="18" charset="0"/>
                            </a:rPr>
                            <m:t>𝑵</m:t>
                          </m:r>
                        </m:e>
                        <m:sub>
                          <m:r>
                            <a:rPr lang="en-GB" sz="2800" b="1" i="1" smtClean="0">
                              <a:latin typeface="Cambria Math" panose="02040503050406030204" pitchFamily="18" charset="0"/>
                              <a:ea typeface="Cambria Math" panose="02040503050406030204" pitchFamily="18" charset="0"/>
                            </a:rPr>
                            <m:t>𝑺𝑺</m:t>
                          </m:r>
                        </m:sub>
                      </m:sSub>
                    </m:oMath>
                  </m:oMathPara>
                </a14:m>
                <a:endParaRPr lang="en-GB" sz="1600" b="1" dirty="0"/>
              </a:p>
            </p:txBody>
          </p:sp>
        </mc:Choice>
        <mc:Fallback xmlns="">
          <p:sp>
            <p:nvSpPr>
              <p:cNvPr id="6" name="TextBox 5">
                <a:extLst>
                  <a:ext uri="{FF2B5EF4-FFF2-40B4-BE49-F238E27FC236}">
                    <a16:creationId xmlns:a16="http://schemas.microsoft.com/office/drawing/2014/main" id="{2CF7CCC6-840D-07DE-6CEF-F224200FF163}"/>
                  </a:ext>
                </a:extLst>
              </p:cNvPr>
              <p:cNvSpPr txBox="1">
                <a:spLocks noRot="1" noChangeAspect="1" noMove="1" noResize="1" noEditPoints="1" noAdjustHandles="1" noChangeArrowheads="1" noChangeShapeType="1" noTextEdit="1"/>
              </p:cNvSpPr>
              <p:nvPr/>
            </p:nvSpPr>
            <p:spPr>
              <a:xfrm>
                <a:off x="1032875" y="3130056"/>
                <a:ext cx="2988447" cy="430887"/>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3305791-3316-73D7-3E9D-0DBB5B5036C8}"/>
                  </a:ext>
                </a:extLst>
              </p:cNvPr>
              <p:cNvSpPr txBox="1"/>
              <p:nvPr/>
            </p:nvSpPr>
            <p:spPr>
              <a:xfrm>
                <a:off x="1032875" y="3692887"/>
                <a:ext cx="4055726" cy="8799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800" b="1" i="1" smtClean="0">
                          <a:latin typeface="Cambria Math" panose="02040503050406030204" pitchFamily="18" charset="0"/>
                        </a:rPr>
                        <m:t>𝑻𝑭</m:t>
                      </m:r>
                      <m:r>
                        <a:rPr lang="en-GB" sz="2800" b="1" i="1" smtClean="0">
                          <a:latin typeface="Cambria Math" panose="02040503050406030204" pitchFamily="18" charset="0"/>
                        </a:rPr>
                        <m:t>=</m:t>
                      </m:r>
                      <m:r>
                        <a:rPr lang="en-GB" sz="2800" b="1" i="1" smtClean="0">
                          <a:latin typeface="Cambria Math" panose="02040503050406030204" pitchFamily="18" charset="0"/>
                        </a:rPr>
                        <m:t>𝑼𝑫</m:t>
                      </m:r>
                      <m:r>
                        <a:rPr lang="en-GB" sz="2800" b="1" i="1" smtClean="0">
                          <a:latin typeface="Cambria Math" panose="02040503050406030204" pitchFamily="18" charset="0"/>
                          <a:ea typeface="Cambria Math" panose="02040503050406030204" pitchFamily="18" charset="0"/>
                        </a:rPr>
                        <m:t>×</m:t>
                      </m:r>
                      <m:r>
                        <a:rPr lang="en-GB" sz="2800" b="1" i="1" smtClean="0">
                          <a:latin typeface="Cambria Math" panose="02040503050406030204" pitchFamily="18" charset="0"/>
                          <a:ea typeface="Cambria Math" panose="02040503050406030204" pitchFamily="18" charset="0"/>
                        </a:rPr>
                        <m:t>𝑷𝑬</m:t>
                      </m:r>
                      <m:sSub>
                        <m:sSubPr>
                          <m:ctrlPr>
                            <a:rPr lang="en-GB" sz="2800" b="1" i="1" smtClean="0">
                              <a:latin typeface="Cambria Math" panose="02040503050406030204" pitchFamily="18" charset="0"/>
                              <a:ea typeface="Cambria Math" panose="02040503050406030204" pitchFamily="18" charset="0"/>
                            </a:rPr>
                          </m:ctrlPr>
                        </m:sSubPr>
                        <m:e>
                          <m:r>
                            <a:rPr lang="en-GB" sz="2800" b="1" i="1" smtClean="0">
                              <a:latin typeface="Cambria Math" panose="02040503050406030204" pitchFamily="18" charset="0"/>
                              <a:ea typeface="Cambria Math" panose="02040503050406030204" pitchFamily="18" charset="0"/>
                            </a:rPr>
                            <m:t>𝑵</m:t>
                          </m:r>
                        </m:e>
                        <m:sub>
                          <m:r>
                            <a:rPr lang="en-GB" sz="2800" b="1" i="1" smtClean="0">
                              <a:latin typeface="Cambria Math" panose="02040503050406030204" pitchFamily="18" charset="0"/>
                              <a:ea typeface="Cambria Math" panose="02040503050406030204" pitchFamily="18" charset="0"/>
                            </a:rPr>
                            <m:t>𝑻𝑭</m:t>
                          </m:r>
                        </m:sub>
                      </m:sSub>
                      <m:r>
                        <a:rPr lang="en-GB" sz="2800" b="1" i="1" smtClean="0">
                          <a:latin typeface="Cambria Math" panose="02040503050406030204" pitchFamily="18" charset="0"/>
                          <a:ea typeface="Cambria Math" panose="02040503050406030204" pitchFamily="18" charset="0"/>
                        </a:rPr>
                        <m:t>×</m:t>
                      </m:r>
                      <m:f>
                        <m:fPr>
                          <m:ctrlPr>
                            <a:rPr lang="en-GB" sz="2800" b="1" i="1" smtClean="0">
                              <a:latin typeface="Cambria Math" panose="02040503050406030204" pitchFamily="18" charset="0"/>
                              <a:ea typeface="Cambria Math" panose="02040503050406030204" pitchFamily="18" charset="0"/>
                            </a:rPr>
                          </m:ctrlPr>
                        </m:fPr>
                        <m:num>
                          <m:r>
                            <a:rPr lang="en-GB" sz="2800" b="1" i="1" smtClean="0">
                              <a:latin typeface="Cambria Math" panose="02040503050406030204" pitchFamily="18" charset="0"/>
                              <a:ea typeface="Cambria Math" panose="02040503050406030204" pitchFamily="18" charset="0"/>
                            </a:rPr>
                            <m:t>𝟏</m:t>
                          </m:r>
                        </m:num>
                        <m:den>
                          <m:sSub>
                            <m:sSubPr>
                              <m:ctrlPr>
                                <a:rPr lang="en-GB" sz="2800" b="1" i="1" smtClean="0">
                                  <a:latin typeface="Cambria Math" panose="02040503050406030204" pitchFamily="18" charset="0"/>
                                  <a:ea typeface="Cambria Math" panose="02040503050406030204" pitchFamily="18" charset="0"/>
                                </a:rPr>
                              </m:ctrlPr>
                            </m:sSubPr>
                            <m:e>
                              <m:r>
                                <a:rPr lang="en-GB" sz="2800" b="1" i="1" smtClean="0">
                                  <a:latin typeface="Cambria Math" panose="02040503050406030204" pitchFamily="18" charset="0"/>
                                  <a:ea typeface="Cambria Math" panose="02040503050406030204" pitchFamily="18" charset="0"/>
                                </a:rPr>
                                <m:t>𝝁</m:t>
                              </m:r>
                            </m:e>
                            <m:sub>
                              <m:r>
                                <a:rPr lang="en-GB" sz="2800" b="1" i="1" smtClean="0">
                                  <a:latin typeface="Cambria Math" panose="02040503050406030204" pitchFamily="18" charset="0"/>
                                  <a:ea typeface="Cambria Math" panose="02040503050406030204" pitchFamily="18" charset="0"/>
                                </a:rPr>
                                <m:t>𝑻𝑭</m:t>
                              </m:r>
                            </m:sub>
                          </m:sSub>
                        </m:den>
                      </m:f>
                    </m:oMath>
                  </m:oMathPara>
                </a14:m>
                <a:endParaRPr lang="en-GB" sz="1600" b="1" dirty="0"/>
              </a:p>
            </p:txBody>
          </p:sp>
        </mc:Choice>
        <mc:Fallback xmlns="">
          <p:sp>
            <p:nvSpPr>
              <p:cNvPr id="7" name="TextBox 6">
                <a:extLst>
                  <a:ext uri="{FF2B5EF4-FFF2-40B4-BE49-F238E27FC236}">
                    <a16:creationId xmlns:a16="http://schemas.microsoft.com/office/drawing/2014/main" id="{A3305791-3316-73D7-3E9D-0DBB5B5036C8}"/>
                  </a:ext>
                </a:extLst>
              </p:cNvPr>
              <p:cNvSpPr txBox="1">
                <a:spLocks noRot="1" noChangeAspect="1" noMove="1" noResize="1" noEditPoints="1" noAdjustHandles="1" noChangeArrowheads="1" noChangeShapeType="1" noTextEdit="1"/>
              </p:cNvSpPr>
              <p:nvPr/>
            </p:nvSpPr>
            <p:spPr>
              <a:xfrm>
                <a:off x="1032875" y="3692887"/>
                <a:ext cx="4055726" cy="879921"/>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D8BE9ED-6EFF-97F0-D911-D40D59BCFFC5}"/>
                  </a:ext>
                </a:extLst>
              </p:cNvPr>
              <p:cNvSpPr txBox="1"/>
              <p:nvPr/>
            </p:nvSpPr>
            <p:spPr>
              <a:xfrm>
                <a:off x="1032875" y="5056020"/>
                <a:ext cx="4385944" cy="8799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800" b="1" i="1" smtClean="0">
                          <a:latin typeface="Cambria Math" panose="02040503050406030204" pitchFamily="18" charset="0"/>
                        </a:rPr>
                        <m:t>𝑴𝑩</m:t>
                      </m:r>
                      <m:r>
                        <a:rPr lang="en-GB" sz="2800" b="1" i="1" smtClean="0">
                          <a:latin typeface="Cambria Math" panose="02040503050406030204" pitchFamily="18" charset="0"/>
                        </a:rPr>
                        <m:t>=</m:t>
                      </m:r>
                      <m:r>
                        <a:rPr lang="en-GB" sz="2800" b="1" i="1" smtClean="0">
                          <a:latin typeface="Cambria Math" panose="02040503050406030204" pitchFamily="18" charset="0"/>
                        </a:rPr>
                        <m:t>𝑼𝑫</m:t>
                      </m:r>
                      <m:r>
                        <a:rPr lang="en-GB" sz="2800" b="1" i="1" smtClean="0">
                          <a:latin typeface="Cambria Math" panose="02040503050406030204" pitchFamily="18" charset="0"/>
                          <a:ea typeface="Cambria Math" panose="02040503050406030204" pitchFamily="18" charset="0"/>
                        </a:rPr>
                        <m:t>×</m:t>
                      </m:r>
                      <m:r>
                        <a:rPr lang="en-GB" sz="2800" b="1" i="1" smtClean="0">
                          <a:latin typeface="Cambria Math" panose="02040503050406030204" pitchFamily="18" charset="0"/>
                          <a:ea typeface="Cambria Math" panose="02040503050406030204" pitchFamily="18" charset="0"/>
                        </a:rPr>
                        <m:t>𝑷𝑬</m:t>
                      </m:r>
                      <m:sSub>
                        <m:sSubPr>
                          <m:ctrlPr>
                            <a:rPr lang="en-GB" sz="2800" b="1" i="1" smtClean="0">
                              <a:latin typeface="Cambria Math" panose="02040503050406030204" pitchFamily="18" charset="0"/>
                              <a:ea typeface="Cambria Math" panose="02040503050406030204" pitchFamily="18" charset="0"/>
                            </a:rPr>
                          </m:ctrlPr>
                        </m:sSubPr>
                        <m:e>
                          <m:r>
                            <a:rPr lang="en-GB" sz="2800" b="1" i="1" smtClean="0">
                              <a:latin typeface="Cambria Math" panose="02040503050406030204" pitchFamily="18" charset="0"/>
                              <a:ea typeface="Cambria Math" panose="02040503050406030204" pitchFamily="18" charset="0"/>
                            </a:rPr>
                            <m:t>𝑵</m:t>
                          </m:r>
                        </m:e>
                        <m:sub>
                          <m:r>
                            <a:rPr lang="en-GB" sz="2800" b="1" i="1" smtClean="0">
                              <a:latin typeface="Cambria Math" panose="02040503050406030204" pitchFamily="18" charset="0"/>
                              <a:ea typeface="Cambria Math" panose="02040503050406030204" pitchFamily="18" charset="0"/>
                            </a:rPr>
                            <m:t>𝑴𝑩</m:t>
                          </m:r>
                        </m:sub>
                      </m:sSub>
                      <m:r>
                        <a:rPr lang="en-GB" sz="2800" b="1" i="1" smtClean="0">
                          <a:latin typeface="Cambria Math" panose="02040503050406030204" pitchFamily="18" charset="0"/>
                          <a:ea typeface="Cambria Math" panose="02040503050406030204" pitchFamily="18" charset="0"/>
                        </a:rPr>
                        <m:t>×</m:t>
                      </m:r>
                      <m:f>
                        <m:fPr>
                          <m:ctrlPr>
                            <a:rPr lang="en-GB" sz="2800" b="1" i="1" smtClean="0">
                              <a:latin typeface="Cambria Math" panose="02040503050406030204" pitchFamily="18" charset="0"/>
                              <a:ea typeface="Cambria Math" panose="02040503050406030204" pitchFamily="18" charset="0"/>
                            </a:rPr>
                          </m:ctrlPr>
                        </m:fPr>
                        <m:num>
                          <m:r>
                            <a:rPr lang="en-GB" sz="2800" b="1" i="1" smtClean="0">
                              <a:latin typeface="Cambria Math" panose="02040503050406030204" pitchFamily="18" charset="0"/>
                              <a:ea typeface="Cambria Math" panose="02040503050406030204" pitchFamily="18" charset="0"/>
                            </a:rPr>
                            <m:t>𝟏</m:t>
                          </m:r>
                        </m:num>
                        <m:den>
                          <m:sSub>
                            <m:sSubPr>
                              <m:ctrlPr>
                                <a:rPr lang="en-GB" sz="2800" b="1" i="1" smtClean="0">
                                  <a:latin typeface="Cambria Math" panose="02040503050406030204" pitchFamily="18" charset="0"/>
                                  <a:ea typeface="Cambria Math" panose="02040503050406030204" pitchFamily="18" charset="0"/>
                                </a:rPr>
                              </m:ctrlPr>
                            </m:sSubPr>
                            <m:e>
                              <m:r>
                                <a:rPr lang="en-GB" sz="2800" b="1" i="1" smtClean="0">
                                  <a:latin typeface="Cambria Math" panose="02040503050406030204" pitchFamily="18" charset="0"/>
                                  <a:ea typeface="Cambria Math" panose="02040503050406030204" pitchFamily="18" charset="0"/>
                                </a:rPr>
                                <m:t>𝝁</m:t>
                              </m:r>
                            </m:e>
                            <m:sub>
                              <m:r>
                                <a:rPr lang="en-GB" sz="2800" b="1" i="1" smtClean="0">
                                  <a:latin typeface="Cambria Math" panose="02040503050406030204" pitchFamily="18" charset="0"/>
                                  <a:ea typeface="Cambria Math" panose="02040503050406030204" pitchFamily="18" charset="0"/>
                                </a:rPr>
                                <m:t>𝑴𝑩</m:t>
                              </m:r>
                            </m:sub>
                          </m:sSub>
                        </m:den>
                      </m:f>
                    </m:oMath>
                  </m:oMathPara>
                </a14:m>
                <a:endParaRPr lang="en-GB" sz="1600" b="1" dirty="0"/>
              </a:p>
            </p:txBody>
          </p:sp>
        </mc:Choice>
        <mc:Fallback xmlns="">
          <p:sp>
            <p:nvSpPr>
              <p:cNvPr id="8" name="TextBox 7">
                <a:extLst>
                  <a:ext uri="{FF2B5EF4-FFF2-40B4-BE49-F238E27FC236}">
                    <a16:creationId xmlns:a16="http://schemas.microsoft.com/office/drawing/2014/main" id="{8D8BE9ED-6EFF-97F0-D911-D40D59BCFFC5}"/>
                  </a:ext>
                </a:extLst>
              </p:cNvPr>
              <p:cNvSpPr txBox="1">
                <a:spLocks noRot="1" noChangeAspect="1" noMove="1" noResize="1" noEditPoints="1" noAdjustHandles="1" noChangeArrowheads="1" noChangeShapeType="1" noTextEdit="1"/>
              </p:cNvSpPr>
              <p:nvPr/>
            </p:nvSpPr>
            <p:spPr>
              <a:xfrm>
                <a:off x="1032875" y="5056020"/>
                <a:ext cx="4385944" cy="879921"/>
              </a:xfrm>
              <a:prstGeom prst="rect">
                <a:avLst/>
              </a:prstGeom>
              <a:blipFill>
                <a:blip r:embed="rId5"/>
                <a:stretch>
                  <a:fillRect/>
                </a:stretch>
              </a:blipFill>
            </p:spPr>
            <p:txBody>
              <a:bodyPr/>
              <a:lstStyle/>
              <a:p>
                <a:r>
                  <a:rPr lang="en-GB">
                    <a:noFill/>
                  </a:rPr>
                  <a:t> </a:t>
                </a:r>
              </a:p>
            </p:txBody>
          </p:sp>
        </mc:Fallback>
      </mc:AlternateContent>
      <p:sp>
        <p:nvSpPr>
          <p:cNvPr id="9" name="TextBox 8">
            <a:extLst>
              <a:ext uri="{FF2B5EF4-FFF2-40B4-BE49-F238E27FC236}">
                <a16:creationId xmlns:a16="http://schemas.microsoft.com/office/drawing/2014/main" id="{C36B06BB-5C4B-1B9D-F482-89BEA46AA3B3}"/>
              </a:ext>
            </a:extLst>
          </p:cNvPr>
          <p:cNvSpPr txBox="1"/>
          <p:nvPr/>
        </p:nvSpPr>
        <p:spPr>
          <a:xfrm>
            <a:off x="8153747" y="2364530"/>
            <a:ext cx="1649523" cy="307777"/>
          </a:xfrm>
          <a:prstGeom prst="rect">
            <a:avLst/>
          </a:prstGeom>
          <a:noFill/>
        </p:spPr>
        <p:txBody>
          <a:bodyPr wrap="square" rtlCol="0">
            <a:spAutoFit/>
          </a:bodyPr>
          <a:lstStyle/>
          <a:p>
            <a:r>
              <a:rPr lang="en-GB" dirty="0"/>
              <a:t>District Heating</a:t>
            </a:r>
          </a:p>
        </p:txBody>
      </p:sp>
      <p:sp>
        <p:nvSpPr>
          <p:cNvPr id="10" name="TextBox 9">
            <a:extLst>
              <a:ext uri="{FF2B5EF4-FFF2-40B4-BE49-F238E27FC236}">
                <a16:creationId xmlns:a16="http://schemas.microsoft.com/office/drawing/2014/main" id="{26DACE7D-04B2-874B-825B-096C03BE8810}"/>
              </a:ext>
            </a:extLst>
          </p:cNvPr>
          <p:cNvSpPr txBox="1"/>
          <p:nvPr/>
        </p:nvSpPr>
        <p:spPr>
          <a:xfrm>
            <a:off x="8153746" y="3193393"/>
            <a:ext cx="1649523" cy="307777"/>
          </a:xfrm>
          <a:prstGeom prst="rect">
            <a:avLst/>
          </a:prstGeom>
          <a:noFill/>
        </p:spPr>
        <p:txBody>
          <a:bodyPr wrap="square" rtlCol="0">
            <a:spAutoFit/>
          </a:bodyPr>
          <a:lstStyle/>
          <a:p>
            <a:r>
              <a:rPr lang="en-GB" dirty="0"/>
              <a:t>Solar Thermal</a:t>
            </a:r>
          </a:p>
        </p:txBody>
      </p:sp>
      <p:sp>
        <p:nvSpPr>
          <p:cNvPr id="11" name="TextBox 10">
            <a:extLst>
              <a:ext uri="{FF2B5EF4-FFF2-40B4-BE49-F238E27FC236}">
                <a16:creationId xmlns:a16="http://schemas.microsoft.com/office/drawing/2014/main" id="{981E365B-6067-056C-EE8C-0C78C15908B5}"/>
              </a:ext>
            </a:extLst>
          </p:cNvPr>
          <p:cNvSpPr txBox="1"/>
          <p:nvPr/>
        </p:nvSpPr>
        <p:spPr>
          <a:xfrm>
            <a:off x="8153745" y="3978958"/>
            <a:ext cx="1649523" cy="307777"/>
          </a:xfrm>
          <a:prstGeom prst="rect">
            <a:avLst/>
          </a:prstGeom>
          <a:noFill/>
        </p:spPr>
        <p:txBody>
          <a:bodyPr wrap="square" rtlCol="0">
            <a:spAutoFit/>
          </a:bodyPr>
          <a:lstStyle/>
          <a:p>
            <a:r>
              <a:rPr lang="en-GB" dirty="0"/>
              <a:t>Traditional Fuels</a:t>
            </a:r>
          </a:p>
        </p:txBody>
      </p:sp>
      <p:sp>
        <p:nvSpPr>
          <p:cNvPr id="12" name="TextBox 11">
            <a:extLst>
              <a:ext uri="{FF2B5EF4-FFF2-40B4-BE49-F238E27FC236}">
                <a16:creationId xmlns:a16="http://schemas.microsoft.com/office/drawing/2014/main" id="{B850995C-BF68-6DDA-8DB6-9FBBABEEA9BF}"/>
              </a:ext>
            </a:extLst>
          </p:cNvPr>
          <p:cNvSpPr txBox="1"/>
          <p:nvPr/>
        </p:nvSpPr>
        <p:spPr>
          <a:xfrm>
            <a:off x="8153745" y="5188203"/>
            <a:ext cx="1649523" cy="307777"/>
          </a:xfrm>
          <a:prstGeom prst="rect">
            <a:avLst/>
          </a:prstGeom>
          <a:noFill/>
        </p:spPr>
        <p:txBody>
          <a:bodyPr wrap="square" rtlCol="0">
            <a:spAutoFit/>
          </a:bodyPr>
          <a:lstStyle/>
          <a:p>
            <a:r>
              <a:rPr lang="en-GB" dirty="0"/>
              <a:t>Modern Biomass</a:t>
            </a:r>
          </a:p>
        </p:txBody>
      </p:sp>
    </p:spTree>
    <p:extLst>
      <p:ext uri="{BB962C8B-B14F-4D97-AF65-F5344CB8AC3E}">
        <p14:creationId xmlns:p14="http://schemas.microsoft.com/office/powerpoint/2010/main" val="1684151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8A70A-C950-0717-9ED0-948E33215E70}"/>
              </a:ext>
            </a:extLst>
          </p:cNvPr>
          <p:cNvSpPr>
            <a:spLocks noGrp="1"/>
          </p:cNvSpPr>
          <p:nvPr>
            <p:ph type="title"/>
          </p:nvPr>
        </p:nvSpPr>
        <p:spPr/>
        <p:txBody>
          <a:bodyPr/>
          <a:lstStyle/>
          <a:p>
            <a:r>
              <a:rPr lang="en-GB" dirty="0"/>
              <a:t>Household Equations</a:t>
            </a:r>
          </a:p>
        </p:txBody>
      </p:sp>
      <p:sp>
        <p:nvSpPr>
          <p:cNvPr id="4" name="Text Placeholder 3">
            <a:extLst>
              <a:ext uri="{FF2B5EF4-FFF2-40B4-BE49-F238E27FC236}">
                <a16:creationId xmlns:a16="http://schemas.microsoft.com/office/drawing/2014/main" id="{17545C2C-2637-D6A2-434D-4BCFF5E54679}"/>
              </a:ext>
            </a:extLst>
          </p:cNvPr>
          <p:cNvSpPr>
            <a:spLocks noGrp="1"/>
          </p:cNvSpPr>
          <p:nvPr>
            <p:ph type="body" idx="13"/>
          </p:nvPr>
        </p:nvSpPr>
        <p:spPr>
          <a:xfrm>
            <a:off x="834081" y="1321595"/>
            <a:ext cx="10324986" cy="604836"/>
          </a:xfrm>
        </p:spPr>
        <p:txBody>
          <a:bodyPr/>
          <a:lstStyle/>
          <a:p>
            <a:r>
              <a:rPr lang="en-GB" dirty="0"/>
              <a:t>Useful to Final: Space Heating, Water Heating, Cooking continued</a:t>
            </a:r>
          </a:p>
          <a:p>
            <a:endParaRPr lang="en-GB"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068DEC5-8633-FCAF-F4E2-BD378371BD3E}"/>
                  </a:ext>
                </a:extLst>
              </p:cNvPr>
              <p:cNvSpPr txBox="1"/>
              <p:nvPr/>
            </p:nvSpPr>
            <p:spPr>
              <a:xfrm>
                <a:off x="1032876" y="2303340"/>
                <a:ext cx="3042948" cy="4308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800" b="1" i="1" smtClean="0">
                          <a:latin typeface="Cambria Math" panose="02040503050406030204" pitchFamily="18" charset="0"/>
                        </a:rPr>
                        <m:t>𝑬𝑳</m:t>
                      </m:r>
                      <m:r>
                        <a:rPr lang="en-GB" sz="2800" b="1" i="1" smtClean="0">
                          <a:latin typeface="Cambria Math" panose="02040503050406030204" pitchFamily="18" charset="0"/>
                        </a:rPr>
                        <m:t>=</m:t>
                      </m:r>
                      <m:r>
                        <a:rPr lang="en-GB" sz="2800" b="1" i="1" smtClean="0">
                          <a:latin typeface="Cambria Math" panose="02040503050406030204" pitchFamily="18" charset="0"/>
                        </a:rPr>
                        <m:t>𝑼𝑫</m:t>
                      </m:r>
                      <m:r>
                        <a:rPr lang="en-GB" sz="2800" b="1" i="1" smtClean="0">
                          <a:latin typeface="Cambria Math" panose="02040503050406030204" pitchFamily="18" charset="0"/>
                          <a:ea typeface="Cambria Math" panose="02040503050406030204" pitchFamily="18" charset="0"/>
                        </a:rPr>
                        <m:t>×</m:t>
                      </m:r>
                      <m:r>
                        <a:rPr lang="en-GB" sz="2800" b="1" i="1" smtClean="0">
                          <a:latin typeface="Cambria Math" panose="02040503050406030204" pitchFamily="18" charset="0"/>
                          <a:ea typeface="Cambria Math" panose="02040503050406030204" pitchFamily="18" charset="0"/>
                        </a:rPr>
                        <m:t>𝑷𝑬</m:t>
                      </m:r>
                      <m:sSub>
                        <m:sSubPr>
                          <m:ctrlPr>
                            <a:rPr lang="en-GB" sz="2800" b="1" i="1" smtClean="0">
                              <a:latin typeface="Cambria Math" panose="02040503050406030204" pitchFamily="18" charset="0"/>
                              <a:ea typeface="Cambria Math" panose="02040503050406030204" pitchFamily="18" charset="0"/>
                            </a:rPr>
                          </m:ctrlPr>
                        </m:sSubPr>
                        <m:e>
                          <m:r>
                            <a:rPr lang="en-GB" sz="2800" b="1" i="1" smtClean="0">
                              <a:latin typeface="Cambria Math" panose="02040503050406030204" pitchFamily="18" charset="0"/>
                              <a:ea typeface="Cambria Math" panose="02040503050406030204" pitchFamily="18" charset="0"/>
                            </a:rPr>
                            <m:t>𝑵</m:t>
                          </m:r>
                        </m:e>
                        <m:sub>
                          <m:r>
                            <a:rPr lang="en-GB" sz="2800" b="1" i="1" smtClean="0">
                              <a:latin typeface="Cambria Math" panose="02040503050406030204" pitchFamily="18" charset="0"/>
                              <a:ea typeface="Cambria Math" panose="02040503050406030204" pitchFamily="18" charset="0"/>
                            </a:rPr>
                            <m:t>𝑬𝑳</m:t>
                          </m:r>
                        </m:sub>
                      </m:sSub>
                    </m:oMath>
                  </m:oMathPara>
                </a14:m>
                <a:endParaRPr lang="en-GB" sz="1600" b="1" dirty="0"/>
              </a:p>
            </p:txBody>
          </p:sp>
        </mc:Choice>
        <mc:Fallback xmlns="">
          <p:sp>
            <p:nvSpPr>
              <p:cNvPr id="5" name="TextBox 4">
                <a:extLst>
                  <a:ext uri="{FF2B5EF4-FFF2-40B4-BE49-F238E27FC236}">
                    <a16:creationId xmlns:a16="http://schemas.microsoft.com/office/drawing/2014/main" id="{7068DEC5-8633-FCAF-F4E2-BD378371BD3E}"/>
                  </a:ext>
                </a:extLst>
              </p:cNvPr>
              <p:cNvSpPr txBox="1">
                <a:spLocks noRot="1" noChangeAspect="1" noMove="1" noResize="1" noEditPoints="1" noAdjustHandles="1" noChangeArrowheads="1" noChangeShapeType="1" noTextEdit="1"/>
              </p:cNvSpPr>
              <p:nvPr/>
            </p:nvSpPr>
            <p:spPr>
              <a:xfrm>
                <a:off x="1032876" y="2303340"/>
                <a:ext cx="3042948" cy="430887"/>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B2EFF21-A363-F01D-FC1D-75E985172CE0}"/>
                  </a:ext>
                </a:extLst>
              </p:cNvPr>
              <p:cNvSpPr txBox="1"/>
              <p:nvPr/>
            </p:nvSpPr>
            <p:spPr>
              <a:xfrm>
                <a:off x="3132550" y="3155624"/>
                <a:ext cx="7463069" cy="9681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800" b="1" i="1" smtClean="0">
                          <a:latin typeface="Cambria Math" panose="02040503050406030204" pitchFamily="18" charset="0"/>
                        </a:rPr>
                        <m:t>𝑬𝑳</m:t>
                      </m:r>
                      <m:r>
                        <a:rPr lang="en-GB" sz="2800" b="1" i="1" smtClean="0">
                          <a:latin typeface="Cambria Math" panose="02040503050406030204" pitchFamily="18" charset="0"/>
                        </a:rPr>
                        <m:t>=</m:t>
                      </m:r>
                      <m:r>
                        <a:rPr lang="en-GB" sz="2800" b="1" i="1" smtClean="0">
                          <a:latin typeface="Cambria Math" panose="02040503050406030204" pitchFamily="18" charset="0"/>
                        </a:rPr>
                        <m:t>𝑼𝑫</m:t>
                      </m:r>
                      <m:r>
                        <a:rPr lang="en-GB" sz="2800" b="1" i="1" smtClean="0">
                          <a:latin typeface="Cambria Math" panose="02040503050406030204" pitchFamily="18" charset="0"/>
                          <a:ea typeface="Cambria Math" panose="02040503050406030204" pitchFamily="18" charset="0"/>
                        </a:rPr>
                        <m:t>×</m:t>
                      </m:r>
                      <m:r>
                        <a:rPr lang="en-GB" sz="2800" b="1" i="1" smtClean="0">
                          <a:latin typeface="Cambria Math" panose="02040503050406030204" pitchFamily="18" charset="0"/>
                          <a:ea typeface="Cambria Math" panose="02040503050406030204" pitchFamily="18" charset="0"/>
                        </a:rPr>
                        <m:t>𝑷𝑬</m:t>
                      </m:r>
                      <m:sSub>
                        <m:sSubPr>
                          <m:ctrlPr>
                            <a:rPr lang="en-GB" sz="2800" b="1" i="1" smtClean="0">
                              <a:latin typeface="Cambria Math" panose="02040503050406030204" pitchFamily="18" charset="0"/>
                              <a:ea typeface="Cambria Math" panose="02040503050406030204" pitchFamily="18" charset="0"/>
                            </a:rPr>
                          </m:ctrlPr>
                        </m:sSubPr>
                        <m:e>
                          <m:r>
                            <a:rPr lang="en-GB" sz="2800" b="1" i="1" smtClean="0">
                              <a:latin typeface="Cambria Math" panose="02040503050406030204" pitchFamily="18" charset="0"/>
                              <a:ea typeface="Cambria Math" panose="02040503050406030204" pitchFamily="18" charset="0"/>
                            </a:rPr>
                            <m:t>𝑵</m:t>
                          </m:r>
                        </m:e>
                        <m:sub>
                          <m:r>
                            <a:rPr lang="en-GB" sz="2800" b="1" i="1" smtClean="0">
                              <a:latin typeface="Cambria Math" panose="02040503050406030204" pitchFamily="18" charset="0"/>
                              <a:ea typeface="Cambria Math" panose="02040503050406030204" pitchFamily="18" charset="0"/>
                            </a:rPr>
                            <m:t>𝑬𝑳</m:t>
                          </m:r>
                        </m:sub>
                      </m:sSub>
                      <m:r>
                        <a:rPr lang="en-GB" sz="2800" b="1" i="1" smtClean="0">
                          <a:latin typeface="Cambria Math" panose="02040503050406030204" pitchFamily="18" charset="0"/>
                          <a:ea typeface="Cambria Math" panose="02040503050406030204" pitchFamily="18" charset="0"/>
                        </a:rPr>
                        <m:t>×</m:t>
                      </m:r>
                      <m:d>
                        <m:dPr>
                          <m:ctrlPr>
                            <a:rPr lang="en-GB" sz="2800" b="1" i="1" smtClean="0">
                              <a:latin typeface="Cambria Math" panose="02040503050406030204" pitchFamily="18" charset="0"/>
                              <a:ea typeface="Cambria Math" panose="02040503050406030204" pitchFamily="18" charset="0"/>
                            </a:rPr>
                          </m:ctrlPr>
                        </m:dPr>
                        <m:e>
                          <m:r>
                            <a:rPr lang="en-GB" sz="2800" b="1" i="1" smtClean="0">
                              <a:latin typeface="Cambria Math" panose="02040503050406030204" pitchFamily="18" charset="0"/>
                              <a:ea typeface="Cambria Math" panose="02040503050406030204" pitchFamily="18" charset="0"/>
                            </a:rPr>
                            <m:t>𝟏</m:t>
                          </m:r>
                          <m:r>
                            <a:rPr lang="en-GB" sz="2800" b="1" i="1" smtClean="0">
                              <a:latin typeface="Cambria Math" panose="02040503050406030204" pitchFamily="18" charset="0"/>
                              <a:ea typeface="Cambria Math" panose="02040503050406030204" pitchFamily="18" charset="0"/>
                            </a:rPr>
                            <m:t>−</m:t>
                          </m:r>
                          <m:r>
                            <a:rPr lang="en-GB" sz="2800" b="1" i="1" smtClean="0">
                              <a:latin typeface="Cambria Math" panose="02040503050406030204" pitchFamily="18" charset="0"/>
                              <a:ea typeface="Cambria Math" panose="02040503050406030204" pitchFamily="18" charset="0"/>
                            </a:rPr>
                            <m:t>𝑷𝑬</m:t>
                          </m:r>
                          <m:sSub>
                            <m:sSubPr>
                              <m:ctrlPr>
                                <a:rPr lang="en-GB" sz="2800" b="1" i="1" smtClean="0">
                                  <a:latin typeface="Cambria Math" panose="02040503050406030204" pitchFamily="18" charset="0"/>
                                  <a:ea typeface="Cambria Math" panose="02040503050406030204" pitchFamily="18" charset="0"/>
                                </a:rPr>
                              </m:ctrlPr>
                            </m:sSubPr>
                            <m:e>
                              <m:r>
                                <a:rPr lang="en-GB" sz="2800" b="1" i="1" smtClean="0">
                                  <a:latin typeface="Cambria Math" panose="02040503050406030204" pitchFamily="18" charset="0"/>
                                  <a:ea typeface="Cambria Math" panose="02040503050406030204" pitchFamily="18" charset="0"/>
                                </a:rPr>
                                <m:t>𝑵</m:t>
                              </m:r>
                            </m:e>
                            <m:sub>
                              <m:r>
                                <a:rPr lang="en-GB" sz="2800" b="1" i="1" smtClean="0">
                                  <a:latin typeface="Cambria Math" panose="02040503050406030204" pitchFamily="18" charset="0"/>
                                  <a:ea typeface="Cambria Math" panose="02040503050406030204" pitchFamily="18" charset="0"/>
                                </a:rPr>
                                <m:t>𝑯𝑷</m:t>
                              </m:r>
                            </m:sub>
                          </m:sSub>
                          <m:r>
                            <a:rPr lang="en-GB" sz="2800" b="1" i="1" smtClean="0">
                              <a:latin typeface="Cambria Math" panose="02040503050406030204" pitchFamily="18" charset="0"/>
                              <a:ea typeface="Cambria Math" panose="02040503050406030204" pitchFamily="18" charset="0"/>
                            </a:rPr>
                            <m:t>×</m:t>
                          </m:r>
                          <m:f>
                            <m:fPr>
                              <m:ctrlPr>
                                <a:rPr lang="en-GB" sz="2800" b="1" i="1" smtClean="0">
                                  <a:latin typeface="Cambria Math" panose="02040503050406030204" pitchFamily="18" charset="0"/>
                                  <a:ea typeface="Cambria Math" panose="02040503050406030204" pitchFamily="18" charset="0"/>
                                </a:rPr>
                              </m:ctrlPr>
                            </m:fPr>
                            <m:num>
                              <m:r>
                                <a:rPr lang="en-GB" sz="2800" b="1" i="1" smtClean="0">
                                  <a:latin typeface="Cambria Math" panose="02040503050406030204" pitchFamily="18" charset="0"/>
                                  <a:ea typeface="Cambria Math" panose="02040503050406030204" pitchFamily="18" charset="0"/>
                                </a:rPr>
                                <m:t>𝑪𝑶𝑷</m:t>
                              </m:r>
                              <m:r>
                                <a:rPr lang="en-GB" sz="2800" b="1" i="1" smtClean="0">
                                  <a:latin typeface="Cambria Math" panose="02040503050406030204" pitchFamily="18" charset="0"/>
                                  <a:ea typeface="Cambria Math" panose="02040503050406030204" pitchFamily="18" charset="0"/>
                                </a:rPr>
                                <m:t>−</m:t>
                              </m:r>
                              <m:r>
                                <a:rPr lang="en-GB" sz="2800" b="1" i="1" smtClean="0">
                                  <a:latin typeface="Cambria Math" panose="02040503050406030204" pitchFamily="18" charset="0"/>
                                  <a:ea typeface="Cambria Math" panose="02040503050406030204" pitchFamily="18" charset="0"/>
                                </a:rPr>
                                <m:t>𝟏</m:t>
                              </m:r>
                            </m:num>
                            <m:den>
                              <m:r>
                                <a:rPr lang="en-GB" sz="2800" b="1" i="1" smtClean="0">
                                  <a:latin typeface="Cambria Math" panose="02040503050406030204" pitchFamily="18" charset="0"/>
                                  <a:ea typeface="Cambria Math" panose="02040503050406030204" pitchFamily="18" charset="0"/>
                                </a:rPr>
                                <m:t>𝑪𝑶𝑷</m:t>
                              </m:r>
                            </m:den>
                          </m:f>
                        </m:e>
                      </m:d>
                    </m:oMath>
                  </m:oMathPara>
                </a14:m>
                <a:endParaRPr lang="en-GB" sz="1600" b="1" dirty="0"/>
              </a:p>
            </p:txBody>
          </p:sp>
        </mc:Choice>
        <mc:Fallback xmlns="">
          <p:sp>
            <p:nvSpPr>
              <p:cNvPr id="6" name="TextBox 5">
                <a:extLst>
                  <a:ext uri="{FF2B5EF4-FFF2-40B4-BE49-F238E27FC236}">
                    <a16:creationId xmlns:a16="http://schemas.microsoft.com/office/drawing/2014/main" id="{0B2EFF21-A363-F01D-FC1D-75E985172CE0}"/>
                  </a:ext>
                </a:extLst>
              </p:cNvPr>
              <p:cNvSpPr txBox="1">
                <a:spLocks noRot="1" noChangeAspect="1" noMove="1" noResize="1" noEditPoints="1" noAdjustHandles="1" noChangeArrowheads="1" noChangeShapeType="1" noTextEdit="1"/>
              </p:cNvSpPr>
              <p:nvPr/>
            </p:nvSpPr>
            <p:spPr>
              <a:xfrm>
                <a:off x="3132550" y="3155624"/>
                <a:ext cx="7463069" cy="968150"/>
              </a:xfrm>
              <a:prstGeom prst="rect">
                <a:avLst/>
              </a:prstGeom>
              <a:blipFill>
                <a:blip r:embed="rId3"/>
                <a:stretch>
                  <a:fillRect/>
                </a:stretch>
              </a:blipFill>
            </p:spPr>
            <p:txBody>
              <a:bodyPr/>
              <a:lstStyle/>
              <a:p>
                <a:r>
                  <a:rPr lang="en-GB">
                    <a:noFill/>
                  </a:rPr>
                  <a:t> </a:t>
                </a:r>
              </a:p>
            </p:txBody>
          </p:sp>
        </mc:Fallback>
      </mc:AlternateContent>
      <p:sp>
        <p:nvSpPr>
          <p:cNvPr id="7" name="TextBox 6">
            <a:extLst>
              <a:ext uri="{FF2B5EF4-FFF2-40B4-BE49-F238E27FC236}">
                <a16:creationId xmlns:a16="http://schemas.microsoft.com/office/drawing/2014/main" id="{704CBA34-5018-D060-5252-99164D23642F}"/>
              </a:ext>
            </a:extLst>
          </p:cNvPr>
          <p:cNvSpPr txBox="1"/>
          <p:nvPr/>
        </p:nvSpPr>
        <p:spPr>
          <a:xfrm>
            <a:off x="1032876" y="3485810"/>
            <a:ext cx="2974123" cy="307777"/>
          </a:xfrm>
          <a:prstGeom prst="rect">
            <a:avLst/>
          </a:prstGeom>
          <a:noFill/>
        </p:spPr>
        <p:txBody>
          <a:bodyPr wrap="square" rtlCol="0">
            <a:spAutoFit/>
          </a:bodyPr>
          <a:lstStyle/>
          <a:p>
            <a:r>
              <a:rPr lang="en-GB" dirty="0"/>
              <a:t>If PEN Heat Pumps &gt;0…</a:t>
            </a:r>
          </a:p>
        </p:txBody>
      </p:sp>
      <p:sp>
        <p:nvSpPr>
          <p:cNvPr id="8" name="TextBox 7">
            <a:extLst>
              <a:ext uri="{FF2B5EF4-FFF2-40B4-BE49-F238E27FC236}">
                <a16:creationId xmlns:a16="http://schemas.microsoft.com/office/drawing/2014/main" id="{9F6AA24E-F7D1-CCD0-0708-A857A6A798FC}"/>
              </a:ext>
            </a:extLst>
          </p:cNvPr>
          <p:cNvSpPr txBox="1"/>
          <p:nvPr/>
        </p:nvSpPr>
        <p:spPr>
          <a:xfrm>
            <a:off x="4509512" y="2426450"/>
            <a:ext cx="2974123" cy="307777"/>
          </a:xfrm>
          <a:prstGeom prst="rect">
            <a:avLst/>
          </a:prstGeom>
          <a:noFill/>
        </p:spPr>
        <p:txBody>
          <a:bodyPr wrap="square" rtlCol="0">
            <a:spAutoFit/>
          </a:bodyPr>
          <a:lstStyle/>
          <a:p>
            <a:r>
              <a:rPr lang="en-GB" dirty="0"/>
              <a:t>Electricity</a:t>
            </a:r>
          </a:p>
        </p:txBody>
      </p:sp>
      <p:sp>
        <p:nvSpPr>
          <p:cNvPr id="9" name="TextBox 8">
            <a:extLst>
              <a:ext uri="{FF2B5EF4-FFF2-40B4-BE49-F238E27FC236}">
                <a16:creationId xmlns:a16="http://schemas.microsoft.com/office/drawing/2014/main" id="{7E4C55FF-C182-0F31-A23F-1702ACDF1CDE}"/>
              </a:ext>
            </a:extLst>
          </p:cNvPr>
          <p:cNvSpPr txBox="1"/>
          <p:nvPr/>
        </p:nvSpPr>
        <p:spPr>
          <a:xfrm>
            <a:off x="8686743" y="2791037"/>
            <a:ext cx="2974123" cy="307777"/>
          </a:xfrm>
          <a:prstGeom prst="rect">
            <a:avLst/>
          </a:prstGeom>
          <a:noFill/>
        </p:spPr>
        <p:txBody>
          <a:bodyPr wrap="square" rtlCol="0">
            <a:spAutoFit/>
          </a:bodyPr>
          <a:lstStyle/>
          <a:p>
            <a:r>
              <a:rPr lang="en-GB" dirty="0"/>
              <a:t>Coefficient of performance</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3B2F07C-88D1-F2A7-6CA0-E89BA397857B}"/>
                  </a:ext>
                </a:extLst>
              </p:cNvPr>
              <p:cNvSpPr txBox="1"/>
              <p:nvPr/>
            </p:nvSpPr>
            <p:spPr>
              <a:xfrm>
                <a:off x="1032876" y="4875357"/>
                <a:ext cx="8745728" cy="8799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800" b="1" i="1" smtClean="0">
                          <a:latin typeface="Cambria Math" panose="02040503050406030204" pitchFamily="18" charset="0"/>
                        </a:rPr>
                        <m:t>𝑭𝑭</m:t>
                      </m:r>
                      <m:r>
                        <a:rPr lang="en-GB" sz="2800" b="1" i="1" smtClean="0">
                          <a:latin typeface="Cambria Math" panose="02040503050406030204" pitchFamily="18" charset="0"/>
                        </a:rPr>
                        <m:t>=</m:t>
                      </m:r>
                      <m:r>
                        <a:rPr lang="en-GB" sz="2800" b="1" i="1" smtClean="0">
                          <a:latin typeface="Cambria Math" panose="02040503050406030204" pitchFamily="18" charset="0"/>
                        </a:rPr>
                        <m:t>𝑼𝑫</m:t>
                      </m:r>
                      <m:r>
                        <a:rPr lang="en-GB" sz="2800" b="1" i="1" smtClean="0">
                          <a:latin typeface="Cambria Math" panose="02040503050406030204" pitchFamily="18" charset="0"/>
                          <a:ea typeface="Cambria Math" panose="02040503050406030204" pitchFamily="18" charset="0"/>
                        </a:rPr>
                        <m:t>×(</m:t>
                      </m:r>
                      <m:r>
                        <a:rPr lang="en-GB" sz="2800" b="1" i="1" smtClean="0">
                          <a:latin typeface="Cambria Math" panose="02040503050406030204" pitchFamily="18" charset="0"/>
                          <a:ea typeface="Cambria Math" panose="02040503050406030204" pitchFamily="18" charset="0"/>
                        </a:rPr>
                        <m:t>𝑷𝑬</m:t>
                      </m:r>
                      <m:sSub>
                        <m:sSubPr>
                          <m:ctrlPr>
                            <a:rPr lang="en-GB" sz="2800" b="1" i="1" smtClean="0">
                              <a:latin typeface="Cambria Math" panose="02040503050406030204" pitchFamily="18" charset="0"/>
                              <a:ea typeface="Cambria Math" panose="02040503050406030204" pitchFamily="18" charset="0"/>
                            </a:rPr>
                          </m:ctrlPr>
                        </m:sSubPr>
                        <m:e>
                          <m:r>
                            <a:rPr lang="en-GB" sz="2800" b="1" i="1" smtClean="0">
                              <a:latin typeface="Cambria Math" panose="02040503050406030204" pitchFamily="18" charset="0"/>
                              <a:ea typeface="Cambria Math" panose="02040503050406030204" pitchFamily="18" charset="0"/>
                            </a:rPr>
                            <m:t>𝑵</m:t>
                          </m:r>
                        </m:e>
                        <m:sub>
                          <m:r>
                            <a:rPr lang="en-GB" sz="2800" b="1" i="1" smtClean="0">
                              <a:latin typeface="Cambria Math" panose="02040503050406030204" pitchFamily="18" charset="0"/>
                              <a:ea typeface="Cambria Math" panose="02040503050406030204" pitchFamily="18" charset="0"/>
                            </a:rPr>
                            <m:t>𝑭𝑭</m:t>
                          </m:r>
                        </m:sub>
                      </m:sSub>
                      <m:r>
                        <a:rPr lang="en-GB" sz="2800" b="1" i="1" smtClean="0">
                          <a:latin typeface="Cambria Math" panose="02040503050406030204" pitchFamily="18" charset="0"/>
                          <a:ea typeface="Cambria Math" panose="02040503050406030204" pitchFamily="18" charset="0"/>
                        </a:rPr>
                        <m:t>+</m:t>
                      </m:r>
                      <m:r>
                        <a:rPr lang="en-GB" sz="2800" b="1" i="1" smtClean="0">
                          <a:latin typeface="Cambria Math" panose="02040503050406030204" pitchFamily="18" charset="0"/>
                          <a:ea typeface="Cambria Math" panose="02040503050406030204" pitchFamily="18" charset="0"/>
                        </a:rPr>
                        <m:t>𝑷𝑬</m:t>
                      </m:r>
                      <m:sSub>
                        <m:sSubPr>
                          <m:ctrlPr>
                            <a:rPr lang="en-GB" sz="2800" b="1" i="1" smtClean="0">
                              <a:latin typeface="Cambria Math" panose="02040503050406030204" pitchFamily="18" charset="0"/>
                              <a:ea typeface="Cambria Math" panose="02040503050406030204" pitchFamily="18" charset="0"/>
                            </a:rPr>
                          </m:ctrlPr>
                        </m:sSubPr>
                        <m:e>
                          <m:r>
                            <a:rPr lang="en-GB" sz="2800" b="1" i="1" smtClean="0">
                              <a:latin typeface="Cambria Math" panose="02040503050406030204" pitchFamily="18" charset="0"/>
                              <a:ea typeface="Cambria Math" panose="02040503050406030204" pitchFamily="18" charset="0"/>
                            </a:rPr>
                            <m:t>𝑵</m:t>
                          </m:r>
                        </m:e>
                        <m:sub>
                          <m:r>
                            <a:rPr lang="en-GB" sz="2800" b="1" i="1" smtClean="0">
                              <a:latin typeface="Cambria Math" panose="02040503050406030204" pitchFamily="18" charset="0"/>
                              <a:ea typeface="Cambria Math" panose="02040503050406030204" pitchFamily="18" charset="0"/>
                            </a:rPr>
                            <m:t>𝑺𝑺</m:t>
                          </m:r>
                        </m:sub>
                      </m:sSub>
                      <m:r>
                        <a:rPr lang="en-GB" sz="2800" b="1" i="1" smtClean="0">
                          <a:latin typeface="Cambria Math" panose="02040503050406030204" pitchFamily="18" charset="0"/>
                          <a:ea typeface="Cambria Math" panose="02040503050406030204" pitchFamily="18" charset="0"/>
                        </a:rPr>
                        <m:t>)×</m:t>
                      </m:r>
                      <m:d>
                        <m:dPr>
                          <m:ctrlPr>
                            <a:rPr lang="en-GB" sz="2800" b="1" i="1" smtClean="0">
                              <a:latin typeface="Cambria Math" panose="02040503050406030204" pitchFamily="18" charset="0"/>
                              <a:ea typeface="Cambria Math" panose="02040503050406030204" pitchFamily="18" charset="0"/>
                            </a:rPr>
                          </m:ctrlPr>
                        </m:dPr>
                        <m:e>
                          <m:r>
                            <a:rPr lang="en-GB" sz="2800" b="1" i="1" smtClean="0">
                              <a:latin typeface="Cambria Math" panose="02040503050406030204" pitchFamily="18" charset="0"/>
                              <a:ea typeface="Cambria Math" panose="02040503050406030204" pitchFamily="18" charset="0"/>
                            </a:rPr>
                            <m:t>𝟏</m:t>
                          </m:r>
                          <m:r>
                            <a:rPr lang="en-GB" sz="2800" b="1" i="1" smtClean="0">
                              <a:latin typeface="Cambria Math" panose="02040503050406030204" pitchFamily="18" charset="0"/>
                              <a:ea typeface="Cambria Math" panose="02040503050406030204" pitchFamily="18" charset="0"/>
                            </a:rPr>
                            <m:t>−</m:t>
                          </m:r>
                          <m:r>
                            <a:rPr lang="en-GB" sz="2800" b="1" i="1" smtClean="0">
                              <a:latin typeface="Cambria Math" panose="02040503050406030204" pitchFamily="18" charset="0"/>
                              <a:ea typeface="Cambria Math" panose="02040503050406030204" pitchFamily="18" charset="0"/>
                            </a:rPr>
                            <m:t>𝑺𝒉𝒂𝒓𝒆</m:t>
                          </m:r>
                          <m:r>
                            <a:rPr lang="en-GB" sz="2800" b="1" i="1" smtClean="0">
                              <a:latin typeface="Cambria Math" panose="02040503050406030204" pitchFamily="18" charset="0"/>
                              <a:ea typeface="Cambria Math" panose="02040503050406030204" pitchFamily="18" charset="0"/>
                            </a:rPr>
                            <m:t> </m:t>
                          </m:r>
                          <m:r>
                            <a:rPr lang="en-GB" sz="2800" b="1" i="1" smtClean="0">
                              <a:latin typeface="Cambria Math" panose="02040503050406030204" pitchFamily="18" charset="0"/>
                              <a:ea typeface="Cambria Math" panose="02040503050406030204" pitchFamily="18" charset="0"/>
                            </a:rPr>
                            <m:t>𝑺𝑺</m:t>
                          </m:r>
                        </m:e>
                      </m:d>
                      <m:r>
                        <a:rPr lang="en-GB" sz="2800" b="1" i="1" smtClean="0">
                          <a:latin typeface="Cambria Math" panose="02040503050406030204" pitchFamily="18" charset="0"/>
                          <a:ea typeface="Cambria Math" panose="02040503050406030204" pitchFamily="18" charset="0"/>
                        </a:rPr>
                        <m:t>×</m:t>
                      </m:r>
                      <m:f>
                        <m:fPr>
                          <m:ctrlPr>
                            <a:rPr lang="en-GB" sz="2800" b="1" i="1" smtClean="0">
                              <a:latin typeface="Cambria Math" panose="02040503050406030204" pitchFamily="18" charset="0"/>
                              <a:ea typeface="Cambria Math" panose="02040503050406030204" pitchFamily="18" charset="0"/>
                            </a:rPr>
                          </m:ctrlPr>
                        </m:fPr>
                        <m:num>
                          <m:r>
                            <a:rPr lang="en-GB" sz="2800" b="1" i="1" smtClean="0">
                              <a:latin typeface="Cambria Math" panose="02040503050406030204" pitchFamily="18" charset="0"/>
                              <a:ea typeface="Cambria Math" panose="02040503050406030204" pitchFamily="18" charset="0"/>
                            </a:rPr>
                            <m:t>𝟏</m:t>
                          </m:r>
                        </m:num>
                        <m:den>
                          <m:sSub>
                            <m:sSubPr>
                              <m:ctrlPr>
                                <a:rPr lang="en-GB" sz="2800" b="1" i="1" smtClean="0">
                                  <a:latin typeface="Cambria Math" panose="02040503050406030204" pitchFamily="18" charset="0"/>
                                  <a:ea typeface="Cambria Math" panose="02040503050406030204" pitchFamily="18" charset="0"/>
                                </a:rPr>
                              </m:ctrlPr>
                            </m:sSubPr>
                            <m:e>
                              <m:r>
                                <a:rPr lang="en-GB" sz="2800" b="1" i="1" smtClean="0">
                                  <a:latin typeface="Cambria Math" panose="02040503050406030204" pitchFamily="18" charset="0"/>
                                  <a:ea typeface="Cambria Math" panose="02040503050406030204" pitchFamily="18" charset="0"/>
                                </a:rPr>
                                <m:t>𝝁</m:t>
                              </m:r>
                            </m:e>
                            <m:sub>
                              <m:r>
                                <a:rPr lang="en-GB" sz="2800" b="1" i="1" smtClean="0">
                                  <a:latin typeface="Cambria Math" panose="02040503050406030204" pitchFamily="18" charset="0"/>
                                  <a:ea typeface="Cambria Math" panose="02040503050406030204" pitchFamily="18" charset="0"/>
                                </a:rPr>
                                <m:t>𝑭𝑭</m:t>
                              </m:r>
                            </m:sub>
                          </m:sSub>
                        </m:den>
                      </m:f>
                    </m:oMath>
                  </m:oMathPara>
                </a14:m>
                <a:endParaRPr lang="en-GB" sz="1600" b="1" dirty="0"/>
              </a:p>
            </p:txBody>
          </p:sp>
        </mc:Choice>
        <mc:Fallback xmlns="">
          <p:sp>
            <p:nvSpPr>
              <p:cNvPr id="10" name="TextBox 9">
                <a:extLst>
                  <a:ext uri="{FF2B5EF4-FFF2-40B4-BE49-F238E27FC236}">
                    <a16:creationId xmlns:a16="http://schemas.microsoft.com/office/drawing/2014/main" id="{B3B2F07C-88D1-F2A7-6CA0-E89BA397857B}"/>
                  </a:ext>
                </a:extLst>
              </p:cNvPr>
              <p:cNvSpPr txBox="1">
                <a:spLocks noRot="1" noChangeAspect="1" noMove="1" noResize="1" noEditPoints="1" noAdjustHandles="1" noChangeArrowheads="1" noChangeShapeType="1" noTextEdit="1"/>
              </p:cNvSpPr>
              <p:nvPr/>
            </p:nvSpPr>
            <p:spPr>
              <a:xfrm>
                <a:off x="1032876" y="4875357"/>
                <a:ext cx="8745728" cy="879921"/>
              </a:xfrm>
              <a:prstGeom prst="rect">
                <a:avLst/>
              </a:prstGeom>
              <a:blipFill>
                <a:blip r:embed="rId4"/>
                <a:stretch>
                  <a:fillRect/>
                </a:stretch>
              </a:blipFill>
            </p:spPr>
            <p:txBody>
              <a:bodyPr/>
              <a:lstStyle/>
              <a:p>
                <a:r>
                  <a:rPr lang="en-GB">
                    <a:noFill/>
                  </a:rPr>
                  <a:t> </a:t>
                </a:r>
              </a:p>
            </p:txBody>
          </p:sp>
        </mc:Fallback>
      </mc:AlternateContent>
      <p:sp>
        <p:nvSpPr>
          <p:cNvPr id="11" name="TextBox 10">
            <a:extLst>
              <a:ext uri="{FF2B5EF4-FFF2-40B4-BE49-F238E27FC236}">
                <a16:creationId xmlns:a16="http://schemas.microsoft.com/office/drawing/2014/main" id="{1CDAECED-95B1-E27D-738A-2FC29826477F}"/>
              </a:ext>
            </a:extLst>
          </p:cNvPr>
          <p:cNvSpPr txBox="1"/>
          <p:nvPr/>
        </p:nvSpPr>
        <p:spPr>
          <a:xfrm>
            <a:off x="10173805" y="5228628"/>
            <a:ext cx="1487062" cy="307777"/>
          </a:xfrm>
          <a:prstGeom prst="rect">
            <a:avLst/>
          </a:prstGeom>
          <a:noFill/>
        </p:spPr>
        <p:txBody>
          <a:bodyPr wrap="square" rtlCol="0">
            <a:spAutoFit/>
          </a:bodyPr>
          <a:lstStyle/>
          <a:p>
            <a:r>
              <a:rPr lang="en-GB" dirty="0"/>
              <a:t>Fossil Fuels</a:t>
            </a:r>
          </a:p>
        </p:txBody>
      </p:sp>
      <p:sp>
        <p:nvSpPr>
          <p:cNvPr id="12" name="TextBox 11">
            <a:extLst>
              <a:ext uri="{FF2B5EF4-FFF2-40B4-BE49-F238E27FC236}">
                <a16:creationId xmlns:a16="http://schemas.microsoft.com/office/drawing/2014/main" id="{A8E3650D-1700-A41B-F3CC-A5E76CBEE603}"/>
              </a:ext>
            </a:extLst>
          </p:cNvPr>
          <p:cNvSpPr txBox="1"/>
          <p:nvPr/>
        </p:nvSpPr>
        <p:spPr>
          <a:xfrm>
            <a:off x="4216400" y="4237955"/>
            <a:ext cx="7738533" cy="523220"/>
          </a:xfrm>
          <a:prstGeom prst="rect">
            <a:avLst/>
          </a:prstGeom>
          <a:noFill/>
        </p:spPr>
        <p:txBody>
          <a:bodyPr wrap="square" rtlCol="0">
            <a:spAutoFit/>
          </a:bodyPr>
          <a:lstStyle/>
          <a:p>
            <a:r>
              <a:rPr lang="en-GB" dirty="0"/>
              <a:t>Approximate share of space heating (SH) demand in households that can be met with solar installations. The rest of the demand will have to be met by a backup system.</a:t>
            </a:r>
          </a:p>
        </p:txBody>
      </p:sp>
      <p:cxnSp>
        <p:nvCxnSpPr>
          <p:cNvPr id="14" name="Straight Arrow Connector 13">
            <a:extLst>
              <a:ext uri="{FF2B5EF4-FFF2-40B4-BE49-F238E27FC236}">
                <a16:creationId xmlns:a16="http://schemas.microsoft.com/office/drawing/2014/main" id="{FD43D67C-B580-AB2E-DB46-F8100E304187}"/>
              </a:ext>
            </a:extLst>
          </p:cNvPr>
          <p:cNvCxnSpPr>
            <a:cxnSpLocks/>
            <a:stCxn id="12" idx="2"/>
          </p:cNvCxnSpPr>
          <p:nvPr/>
        </p:nvCxnSpPr>
        <p:spPr>
          <a:xfrm flipH="1">
            <a:off x="7907867" y="4761175"/>
            <a:ext cx="177800" cy="4674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C87AD1D-D200-F035-B2E1-A57ABEF445C8}"/>
              </a:ext>
            </a:extLst>
          </p:cNvPr>
          <p:cNvSpPr txBox="1"/>
          <p:nvPr/>
        </p:nvSpPr>
        <p:spPr>
          <a:xfrm>
            <a:off x="4075824" y="5755278"/>
            <a:ext cx="2370666" cy="523220"/>
          </a:xfrm>
          <a:prstGeom prst="rect">
            <a:avLst/>
          </a:prstGeom>
          <a:noFill/>
        </p:spPr>
        <p:txBody>
          <a:bodyPr wrap="square" rtlCol="0">
            <a:spAutoFit/>
          </a:bodyPr>
          <a:lstStyle/>
          <a:p>
            <a:r>
              <a:rPr lang="en-GB" dirty="0"/>
              <a:t>Penetration of solar thermal in space heating</a:t>
            </a:r>
          </a:p>
        </p:txBody>
      </p:sp>
    </p:spTree>
    <p:extLst>
      <p:ext uri="{BB962C8B-B14F-4D97-AF65-F5344CB8AC3E}">
        <p14:creationId xmlns:p14="http://schemas.microsoft.com/office/powerpoint/2010/main" val="649291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D9C9A-54EC-CB6F-1650-343FA1C21196}"/>
              </a:ext>
            </a:extLst>
          </p:cNvPr>
          <p:cNvSpPr>
            <a:spLocks noGrp="1"/>
          </p:cNvSpPr>
          <p:nvPr>
            <p:ph type="title"/>
          </p:nvPr>
        </p:nvSpPr>
        <p:spPr/>
        <p:txBody>
          <a:bodyPr/>
          <a:lstStyle/>
          <a:p>
            <a:r>
              <a:rPr lang="en-GB" dirty="0"/>
              <a:t>Household Equations</a:t>
            </a:r>
          </a:p>
        </p:txBody>
      </p:sp>
      <p:sp>
        <p:nvSpPr>
          <p:cNvPr id="4" name="Text Placeholder 3">
            <a:extLst>
              <a:ext uri="{FF2B5EF4-FFF2-40B4-BE49-F238E27FC236}">
                <a16:creationId xmlns:a16="http://schemas.microsoft.com/office/drawing/2014/main" id="{D54C3274-B7F6-2002-4D2E-DBCA542B0600}"/>
              </a:ext>
            </a:extLst>
          </p:cNvPr>
          <p:cNvSpPr>
            <a:spLocks noGrp="1"/>
          </p:cNvSpPr>
          <p:nvPr>
            <p:ph type="body" idx="13"/>
          </p:nvPr>
        </p:nvSpPr>
        <p:spPr/>
        <p:txBody>
          <a:bodyPr/>
          <a:lstStyle/>
          <a:p>
            <a:r>
              <a:rPr lang="en-GB" dirty="0"/>
              <a:t>Useful to Final: Air Conditioning</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A7ECAD2-EA57-96DC-CD4C-CFDEF53DDC19}"/>
                  </a:ext>
                </a:extLst>
              </p:cNvPr>
              <p:cNvSpPr txBox="1"/>
              <p:nvPr/>
            </p:nvSpPr>
            <p:spPr>
              <a:xfrm>
                <a:off x="3802038" y="2548951"/>
                <a:ext cx="4587923" cy="8800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800" b="1" i="1" smtClean="0">
                          <a:latin typeface="Cambria Math" panose="02040503050406030204" pitchFamily="18" charset="0"/>
                        </a:rPr>
                        <m:t>𝑬𝑳</m:t>
                      </m:r>
                      <m:r>
                        <a:rPr lang="en-GB" sz="2800" b="1" i="1" smtClean="0">
                          <a:latin typeface="Cambria Math" panose="02040503050406030204" pitchFamily="18" charset="0"/>
                        </a:rPr>
                        <m:t>=</m:t>
                      </m:r>
                      <m:r>
                        <a:rPr lang="en-GB" sz="2800" b="1" i="1" smtClean="0">
                          <a:latin typeface="Cambria Math" panose="02040503050406030204" pitchFamily="18" charset="0"/>
                        </a:rPr>
                        <m:t>𝑼𝑫</m:t>
                      </m:r>
                      <m:r>
                        <a:rPr lang="en-GB" sz="2800" b="1" i="1" smtClean="0">
                          <a:latin typeface="Cambria Math" panose="02040503050406030204" pitchFamily="18" charset="0"/>
                          <a:ea typeface="Cambria Math" panose="02040503050406030204" pitchFamily="18" charset="0"/>
                        </a:rPr>
                        <m:t>×</m:t>
                      </m:r>
                      <m:r>
                        <a:rPr lang="en-GB" sz="2800" b="1" i="1" smtClean="0">
                          <a:latin typeface="Cambria Math" panose="02040503050406030204" pitchFamily="18" charset="0"/>
                          <a:ea typeface="Cambria Math" panose="02040503050406030204" pitchFamily="18" charset="0"/>
                        </a:rPr>
                        <m:t>𝑷𝑬</m:t>
                      </m:r>
                      <m:sSub>
                        <m:sSubPr>
                          <m:ctrlPr>
                            <a:rPr lang="en-GB" sz="2800" b="1" i="1" smtClean="0">
                              <a:latin typeface="Cambria Math" panose="02040503050406030204" pitchFamily="18" charset="0"/>
                              <a:ea typeface="Cambria Math" panose="02040503050406030204" pitchFamily="18" charset="0"/>
                            </a:rPr>
                          </m:ctrlPr>
                        </m:sSubPr>
                        <m:e>
                          <m:r>
                            <a:rPr lang="en-GB" sz="2800" b="1" i="1" smtClean="0">
                              <a:latin typeface="Cambria Math" panose="02040503050406030204" pitchFamily="18" charset="0"/>
                              <a:ea typeface="Cambria Math" panose="02040503050406030204" pitchFamily="18" charset="0"/>
                            </a:rPr>
                            <m:t>𝑵</m:t>
                          </m:r>
                        </m:e>
                        <m:sub>
                          <m:r>
                            <a:rPr lang="en-GB" sz="2800" b="1" i="1" smtClean="0">
                              <a:latin typeface="Cambria Math" panose="02040503050406030204" pitchFamily="18" charset="0"/>
                              <a:ea typeface="Cambria Math" panose="02040503050406030204" pitchFamily="18" charset="0"/>
                            </a:rPr>
                            <m:t>𝑬𝑳</m:t>
                          </m:r>
                        </m:sub>
                      </m:sSub>
                      <m:r>
                        <a:rPr lang="en-GB" sz="2800" b="1" i="1" smtClean="0">
                          <a:latin typeface="Cambria Math" panose="02040503050406030204" pitchFamily="18" charset="0"/>
                          <a:ea typeface="Cambria Math" panose="02040503050406030204" pitchFamily="18" charset="0"/>
                        </a:rPr>
                        <m:t>×</m:t>
                      </m:r>
                      <m:f>
                        <m:fPr>
                          <m:ctrlPr>
                            <a:rPr lang="en-GB" sz="2800" b="1" i="1" smtClean="0">
                              <a:latin typeface="Cambria Math" panose="02040503050406030204" pitchFamily="18" charset="0"/>
                              <a:ea typeface="Cambria Math" panose="02040503050406030204" pitchFamily="18" charset="0"/>
                            </a:rPr>
                          </m:ctrlPr>
                        </m:fPr>
                        <m:num>
                          <m:r>
                            <a:rPr lang="en-GB" sz="2800" b="1" i="1" smtClean="0">
                              <a:latin typeface="Cambria Math" panose="02040503050406030204" pitchFamily="18" charset="0"/>
                              <a:ea typeface="Cambria Math" panose="02040503050406030204" pitchFamily="18" charset="0"/>
                            </a:rPr>
                            <m:t>𝟏</m:t>
                          </m:r>
                        </m:num>
                        <m:den>
                          <m:sSub>
                            <m:sSubPr>
                              <m:ctrlPr>
                                <a:rPr lang="en-GB" sz="2800" b="1" i="1" smtClean="0">
                                  <a:latin typeface="Cambria Math" panose="02040503050406030204" pitchFamily="18" charset="0"/>
                                  <a:ea typeface="Cambria Math" panose="02040503050406030204" pitchFamily="18" charset="0"/>
                                </a:rPr>
                              </m:ctrlPr>
                            </m:sSubPr>
                            <m:e>
                              <m:r>
                                <a:rPr lang="en-GB" sz="2800" b="1" i="1" smtClean="0">
                                  <a:latin typeface="Cambria Math" panose="02040503050406030204" pitchFamily="18" charset="0"/>
                                  <a:ea typeface="Cambria Math" panose="02040503050406030204" pitchFamily="18" charset="0"/>
                                </a:rPr>
                                <m:t>𝑪𝑶𝑷</m:t>
                              </m:r>
                            </m:e>
                            <m:sub>
                              <m:r>
                                <a:rPr lang="en-GB" sz="2800" b="1" i="1" smtClean="0">
                                  <a:latin typeface="Cambria Math" panose="02040503050406030204" pitchFamily="18" charset="0"/>
                                  <a:ea typeface="Cambria Math" panose="02040503050406030204" pitchFamily="18" charset="0"/>
                                </a:rPr>
                                <m:t>𝑬𝑳</m:t>
                              </m:r>
                            </m:sub>
                          </m:sSub>
                        </m:den>
                      </m:f>
                    </m:oMath>
                  </m:oMathPara>
                </a14:m>
                <a:endParaRPr lang="en-GB" sz="1600" b="1" dirty="0"/>
              </a:p>
            </p:txBody>
          </p:sp>
        </mc:Choice>
        <mc:Fallback xmlns="">
          <p:sp>
            <p:nvSpPr>
              <p:cNvPr id="5" name="TextBox 4">
                <a:extLst>
                  <a:ext uri="{FF2B5EF4-FFF2-40B4-BE49-F238E27FC236}">
                    <a16:creationId xmlns:a16="http://schemas.microsoft.com/office/drawing/2014/main" id="{AA7ECAD2-EA57-96DC-CD4C-CFDEF53DDC19}"/>
                  </a:ext>
                </a:extLst>
              </p:cNvPr>
              <p:cNvSpPr txBox="1">
                <a:spLocks noRot="1" noChangeAspect="1" noMove="1" noResize="1" noEditPoints="1" noAdjustHandles="1" noChangeArrowheads="1" noChangeShapeType="1" noTextEdit="1"/>
              </p:cNvSpPr>
              <p:nvPr/>
            </p:nvSpPr>
            <p:spPr>
              <a:xfrm>
                <a:off x="3802038" y="2548951"/>
                <a:ext cx="4587923" cy="880049"/>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70AEB75-44FA-30CB-8FD7-D28BB06A8BAB}"/>
                  </a:ext>
                </a:extLst>
              </p:cNvPr>
              <p:cNvSpPr txBox="1"/>
              <p:nvPr/>
            </p:nvSpPr>
            <p:spPr>
              <a:xfrm>
                <a:off x="3802038" y="3766783"/>
                <a:ext cx="4549451" cy="8799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800" b="1" i="1" smtClean="0">
                          <a:latin typeface="Cambria Math" panose="02040503050406030204" pitchFamily="18" charset="0"/>
                        </a:rPr>
                        <m:t>𝑭𝑭</m:t>
                      </m:r>
                      <m:r>
                        <a:rPr lang="en-GB" sz="2800" b="1" i="1" smtClean="0">
                          <a:latin typeface="Cambria Math" panose="02040503050406030204" pitchFamily="18" charset="0"/>
                        </a:rPr>
                        <m:t>=</m:t>
                      </m:r>
                      <m:r>
                        <a:rPr lang="en-GB" sz="2800" b="1" i="1" smtClean="0">
                          <a:latin typeface="Cambria Math" panose="02040503050406030204" pitchFamily="18" charset="0"/>
                        </a:rPr>
                        <m:t>𝑼𝑫</m:t>
                      </m:r>
                      <m:r>
                        <a:rPr lang="en-GB" sz="2800" b="1" i="1" smtClean="0">
                          <a:latin typeface="Cambria Math" panose="02040503050406030204" pitchFamily="18" charset="0"/>
                          <a:ea typeface="Cambria Math" panose="02040503050406030204" pitchFamily="18" charset="0"/>
                        </a:rPr>
                        <m:t>×</m:t>
                      </m:r>
                      <m:r>
                        <a:rPr lang="en-GB" sz="2800" b="1" i="1" smtClean="0">
                          <a:latin typeface="Cambria Math" panose="02040503050406030204" pitchFamily="18" charset="0"/>
                          <a:ea typeface="Cambria Math" panose="02040503050406030204" pitchFamily="18" charset="0"/>
                        </a:rPr>
                        <m:t>𝑷𝑬</m:t>
                      </m:r>
                      <m:sSub>
                        <m:sSubPr>
                          <m:ctrlPr>
                            <a:rPr lang="en-GB" sz="2800" b="1" i="1" smtClean="0">
                              <a:latin typeface="Cambria Math" panose="02040503050406030204" pitchFamily="18" charset="0"/>
                              <a:ea typeface="Cambria Math" panose="02040503050406030204" pitchFamily="18" charset="0"/>
                            </a:rPr>
                          </m:ctrlPr>
                        </m:sSubPr>
                        <m:e>
                          <m:r>
                            <a:rPr lang="en-GB" sz="2800" b="1" i="1" smtClean="0">
                              <a:latin typeface="Cambria Math" panose="02040503050406030204" pitchFamily="18" charset="0"/>
                              <a:ea typeface="Cambria Math" panose="02040503050406030204" pitchFamily="18" charset="0"/>
                            </a:rPr>
                            <m:t>𝑵</m:t>
                          </m:r>
                        </m:e>
                        <m:sub>
                          <m:r>
                            <a:rPr lang="en-GB" sz="2800" b="1" i="1" smtClean="0">
                              <a:latin typeface="Cambria Math" panose="02040503050406030204" pitchFamily="18" charset="0"/>
                              <a:ea typeface="Cambria Math" panose="02040503050406030204" pitchFamily="18" charset="0"/>
                            </a:rPr>
                            <m:t>𝑭𝑭</m:t>
                          </m:r>
                        </m:sub>
                      </m:sSub>
                      <m:r>
                        <a:rPr lang="en-GB" sz="2800" b="1" i="1" smtClean="0">
                          <a:latin typeface="Cambria Math" panose="02040503050406030204" pitchFamily="18" charset="0"/>
                          <a:ea typeface="Cambria Math" panose="02040503050406030204" pitchFamily="18" charset="0"/>
                        </a:rPr>
                        <m:t>×</m:t>
                      </m:r>
                      <m:f>
                        <m:fPr>
                          <m:ctrlPr>
                            <a:rPr lang="en-GB" sz="2800" b="1" i="1" smtClean="0">
                              <a:latin typeface="Cambria Math" panose="02040503050406030204" pitchFamily="18" charset="0"/>
                              <a:ea typeface="Cambria Math" panose="02040503050406030204" pitchFamily="18" charset="0"/>
                            </a:rPr>
                          </m:ctrlPr>
                        </m:fPr>
                        <m:num>
                          <m:r>
                            <a:rPr lang="en-GB" sz="2800" b="1" i="1" smtClean="0">
                              <a:latin typeface="Cambria Math" panose="02040503050406030204" pitchFamily="18" charset="0"/>
                              <a:ea typeface="Cambria Math" panose="02040503050406030204" pitchFamily="18" charset="0"/>
                            </a:rPr>
                            <m:t>𝟏</m:t>
                          </m:r>
                        </m:num>
                        <m:den>
                          <m:sSub>
                            <m:sSubPr>
                              <m:ctrlPr>
                                <a:rPr lang="en-GB" sz="2800" b="1" i="1" smtClean="0">
                                  <a:latin typeface="Cambria Math" panose="02040503050406030204" pitchFamily="18" charset="0"/>
                                  <a:ea typeface="Cambria Math" panose="02040503050406030204" pitchFamily="18" charset="0"/>
                                </a:rPr>
                              </m:ctrlPr>
                            </m:sSubPr>
                            <m:e>
                              <m:r>
                                <a:rPr lang="en-GB" sz="2800" b="1" i="1" smtClean="0">
                                  <a:latin typeface="Cambria Math" panose="02040503050406030204" pitchFamily="18" charset="0"/>
                                  <a:ea typeface="Cambria Math" panose="02040503050406030204" pitchFamily="18" charset="0"/>
                                </a:rPr>
                                <m:t>𝑪𝑶𝑷</m:t>
                              </m:r>
                            </m:e>
                            <m:sub>
                              <m:r>
                                <a:rPr lang="en-GB" sz="2800" b="1" i="1" smtClean="0">
                                  <a:latin typeface="Cambria Math" panose="02040503050406030204" pitchFamily="18" charset="0"/>
                                  <a:ea typeface="Cambria Math" panose="02040503050406030204" pitchFamily="18" charset="0"/>
                                </a:rPr>
                                <m:t>𝑭𝑭</m:t>
                              </m:r>
                            </m:sub>
                          </m:sSub>
                        </m:den>
                      </m:f>
                    </m:oMath>
                  </m:oMathPara>
                </a14:m>
                <a:endParaRPr lang="en-GB" sz="1600" b="1" dirty="0"/>
              </a:p>
            </p:txBody>
          </p:sp>
        </mc:Choice>
        <mc:Fallback xmlns="">
          <p:sp>
            <p:nvSpPr>
              <p:cNvPr id="6" name="TextBox 5">
                <a:extLst>
                  <a:ext uri="{FF2B5EF4-FFF2-40B4-BE49-F238E27FC236}">
                    <a16:creationId xmlns:a16="http://schemas.microsoft.com/office/drawing/2014/main" id="{270AEB75-44FA-30CB-8FD7-D28BB06A8BAB}"/>
                  </a:ext>
                </a:extLst>
              </p:cNvPr>
              <p:cNvSpPr txBox="1">
                <a:spLocks noRot="1" noChangeAspect="1" noMove="1" noResize="1" noEditPoints="1" noAdjustHandles="1" noChangeArrowheads="1" noChangeShapeType="1" noTextEdit="1"/>
              </p:cNvSpPr>
              <p:nvPr/>
            </p:nvSpPr>
            <p:spPr>
              <a:xfrm>
                <a:off x="3802038" y="3766783"/>
                <a:ext cx="4549451" cy="879921"/>
              </a:xfrm>
              <a:prstGeom prst="rect">
                <a:avLst/>
              </a:prstGeom>
              <a:blipFill>
                <a:blip r:embed="rId3"/>
                <a:stretch>
                  <a:fillRect/>
                </a:stretch>
              </a:blipFill>
            </p:spPr>
            <p:txBody>
              <a:bodyPr/>
              <a:lstStyle/>
              <a:p>
                <a:r>
                  <a:rPr lang="en-GB">
                    <a:noFill/>
                  </a:rPr>
                  <a:t> </a:t>
                </a:r>
              </a:p>
            </p:txBody>
          </p:sp>
        </mc:Fallback>
      </mc:AlternateContent>
      <p:sp>
        <p:nvSpPr>
          <p:cNvPr id="7" name="TextBox 6">
            <a:extLst>
              <a:ext uri="{FF2B5EF4-FFF2-40B4-BE49-F238E27FC236}">
                <a16:creationId xmlns:a16="http://schemas.microsoft.com/office/drawing/2014/main" id="{1FE363F1-7F75-00CF-56A7-0F0401E8E7CB}"/>
              </a:ext>
            </a:extLst>
          </p:cNvPr>
          <p:cNvSpPr txBox="1"/>
          <p:nvPr/>
        </p:nvSpPr>
        <p:spPr>
          <a:xfrm>
            <a:off x="9047645" y="2835086"/>
            <a:ext cx="2974123" cy="307777"/>
          </a:xfrm>
          <a:prstGeom prst="rect">
            <a:avLst/>
          </a:prstGeom>
          <a:noFill/>
        </p:spPr>
        <p:txBody>
          <a:bodyPr wrap="square" rtlCol="0">
            <a:spAutoFit/>
          </a:bodyPr>
          <a:lstStyle/>
          <a:p>
            <a:r>
              <a:rPr lang="en-GB" dirty="0"/>
              <a:t>Electricity</a:t>
            </a:r>
          </a:p>
        </p:txBody>
      </p:sp>
      <p:sp>
        <p:nvSpPr>
          <p:cNvPr id="8" name="TextBox 7">
            <a:extLst>
              <a:ext uri="{FF2B5EF4-FFF2-40B4-BE49-F238E27FC236}">
                <a16:creationId xmlns:a16="http://schemas.microsoft.com/office/drawing/2014/main" id="{B94D5970-843E-1429-8308-3516372A5140}"/>
              </a:ext>
            </a:extLst>
          </p:cNvPr>
          <p:cNvSpPr txBox="1"/>
          <p:nvPr/>
        </p:nvSpPr>
        <p:spPr>
          <a:xfrm>
            <a:off x="9047645" y="4052854"/>
            <a:ext cx="1487062" cy="307777"/>
          </a:xfrm>
          <a:prstGeom prst="rect">
            <a:avLst/>
          </a:prstGeom>
          <a:noFill/>
        </p:spPr>
        <p:txBody>
          <a:bodyPr wrap="square" rtlCol="0">
            <a:spAutoFit/>
          </a:bodyPr>
          <a:lstStyle/>
          <a:p>
            <a:r>
              <a:rPr lang="en-GB" dirty="0"/>
              <a:t>Fossil Fuels</a:t>
            </a:r>
          </a:p>
        </p:txBody>
      </p:sp>
    </p:spTree>
    <p:extLst>
      <p:ext uri="{BB962C8B-B14F-4D97-AF65-F5344CB8AC3E}">
        <p14:creationId xmlns:p14="http://schemas.microsoft.com/office/powerpoint/2010/main" val="3219560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6F0DBC1A-E961-7E59-2665-9CA3B7418DE0}"/>
              </a:ext>
            </a:extLst>
          </p:cNvPr>
          <p:cNvPicPr>
            <a:picLocks noGrp="1" noChangeAspect="1"/>
          </p:cNvPicPr>
          <p:nvPr>
            <p:ph type="pic" idx="2"/>
          </p:nvPr>
        </p:nvPicPr>
        <p:blipFill>
          <a:blip r:embed="rId2"/>
          <a:srcRect l="18274" r="18274"/>
          <a:stretch>
            <a:fillRect/>
          </a:stretch>
        </p:blipFill>
        <p:spPr>
          <a:prstGeom prst="rect">
            <a:avLst/>
          </a:prstGeom>
        </p:spPr>
      </p:pic>
      <p:sp>
        <p:nvSpPr>
          <p:cNvPr id="3" name="Text Placeholder 2">
            <a:extLst>
              <a:ext uri="{FF2B5EF4-FFF2-40B4-BE49-F238E27FC236}">
                <a16:creationId xmlns:a16="http://schemas.microsoft.com/office/drawing/2014/main" id="{84710DD5-BC60-A8B7-4394-A59030FB86E4}"/>
              </a:ext>
            </a:extLst>
          </p:cNvPr>
          <p:cNvSpPr>
            <a:spLocks noGrp="1"/>
          </p:cNvSpPr>
          <p:nvPr>
            <p:ph type="body" idx="1"/>
          </p:nvPr>
        </p:nvSpPr>
        <p:spPr/>
        <p:txBody>
          <a:bodyPr>
            <a:normAutofit fontScale="92500" lnSpcReduction="20000"/>
          </a:bodyPr>
          <a:lstStyle/>
          <a:p>
            <a:endParaRPr lang="en-GB"/>
          </a:p>
        </p:txBody>
      </p:sp>
      <p:sp>
        <p:nvSpPr>
          <p:cNvPr id="4" name="Text Placeholder 3">
            <a:extLst>
              <a:ext uri="{FF2B5EF4-FFF2-40B4-BE49-F238E27FC236}">
                <a16:creationId xmlns:a16="http://schemas.microsoft.com/office/drawing/2014/main" id="{E4B43841-11F8-E64C-5412-BFA6000596BA}"/>
              </a:ext>
            </a:extLst>
          </p:cNvPr>
          <p:cNvSpPr>
            <a:spLocks noGrp="1"/>
          </p:cNvSpPr>
          <p:nvPr>
            <p:ph type="body" idx="11"/>
          </p:nvPr>
        </p:nvSpPr>
        <p:spPr/>
        <p:txBody>
          <a:bodyPr/>
          <a:lstStyle/>
          <a:p>
            <a:r>
              <a:rPr lang="en-GB" dirty="0"/>
              <a:t>6.1 Structure in MAED</a:t>
            </a:r>
          </a:p>
          <a:p>
            <a:r>
              <a:rPr lang="en-GB" dirty="0"/>
              <a:t>6.2 Equations</a:t>
            </a:r>
          </a:p>
          <a:p>
            <a:r>
              <a:rPr lang="en-GB" dirty="0"/>
              <a:t>6.3 Data Processing and Input</a:t>
            </a:r>
          </a:p>
          <a:p>
            <a:endParaRPr lang="en-GB" dirty="0"/>
          </a:p>
        </p:txBody>
      </p:sp>
      <p:sp>
        <p:nvSpPr>
          <p:cNvPr id="5" name="Title 4">
            <a:extLst>
              <a:ext uri="{FF2B5EF4-FFF2-40B4-BE49-F238E27FC236}">
                <a16:creationId xmlns:a16="http://schemas.microsoft.com/office/drawing/2014/main" id="{EC534A34-687D-C8DC-6C3E-F8AA0FE596F1}"/>
              </a:ext>
            </a:extLst>
          </p:cNvPr>
          <p:cNvSpPr>
            <a:spLocks noGrp="1"/>
          </p:cNvSpPr>
          <p:nvPr>
            <p:ph type="title"/>
          </p:nvPr>
        </p:nvSpPr>
        <p:spPr/>
        <p:txBody>
          <a:bodyPr/>
          <a:lstStyle/>
          <a:p>
            <a:r>
              <a:rPr lang="en-GB" dirty="0"/>
              <a:t>Contents</a:t>
            </a:r>
          </a:p>
        </p:txBody>
      </p:sp>
    </p:spTree>
    <p:extLst>
      <p:ext uri="{BB962C8B-B14F-4D97-AF65-F5344CB8AC3E}">
        <p14:creationId xmlns:p14="http://schemas.microsoft.com/office/powerpoint/2010/main" val="3047840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7D40F-98B9-0776-54A4-3A40374A1790}"/>
              </a:ext>
            </a:extLst>
          </p:cNvPr>
          <p:cNvSpPr>
            <a:spLocks noGrp="1"/>
          </p:cNvSpPr>
          <p:nvPr>
            <p:ph type="ctrTitle"/>
          </p:nvPr>
        </p:nvSpPr>
        <p:spPr/>
        <p:txBody>
          <a:bodyPr>
            <a:normAutofit/>
          </a:bodyPr>
          <a:lstStyle/>
          <a:p>
            <a:r>
              <a:rPr lang="en-GB" sz="2800" dirty="0"/>
              <a:t>6.3 Data Processing and Input</a:t>
            </a:r>
          </a:p>
        </p:txBody>
      </p:sp>
    </p:spTree>
    <p:extLst>
      <p:ext uri="{BB962C8B-B14F-4D97-AF65-F5344CB8AC3E}">
        <p14:creationId xmlns:p14="http://schemas.microsoft.com/office/powerpoint/2010/main" val="3638822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41B99-F7F3-BB98-C4FA-CAD22CC7E67F}"/>
              </a:ext>
            </a:extLst>
          </p:cNvPr>
          <p:cNvSpPr>
            <a:spLocks noGrp="1"/>
          </p:cNvSpPr>
          <p:nvPr>
            <p:ph type="title"/>
          </p:nvPr>
        </p:nvSpPr>
        <p:spPr/>
        <p:txBody>
          <a:bodyPr/>
          <a:lstStyle/>
          <a:p>
            <a:r>
              <a:rPr lang="en-GB" dirty="0"/>
              <a:t>Input Data</a:t>
            </a:r>
          </a:p>
        </p:txBody>
      </p:sp>
      <p:sp>
        <p:nvSpPr>
          <p:cNvPr id="3" name="TextBox 2">
            <a:extLst>
              <a:ext uri="{FF2B5EF4-FFF2-40B4-BE49-F238E27FC236}">
                <a16:creationId xmlns:a16="http://schemas.microsoft.com/office/drawing/2014/main" id="{4B98DADA-C484-C4A6-1DBF-6B20AB83B306}"/>
              </a:ext>
            </a:extLst>
          </p:cNvPr>
          <p:cNvSpPr txBox="1"/>
          <p:nvPr/>
        </p:nvSpPr>
        <p:spPr>
          <a:xfrm>
            <a:off x="877382" y="1471869"/>
            <a:ext cx="4796506" cy="1200329"/>
          </a:xfrm>
          <a:prstGeom prst="rect">
            <a:avLst/>
          </a:prstGeom>
          <a:noFill/>
        </p:spPr>
        <p:txBody>
          <a:bodyPr wrap="none" rtlCol="0">
            <a:spAutoFit/>
          </a:bodyPr>
          <a:lstStyle/>
          <a:p>
            <a:pPr marL="447675" indent="-447675">
              <a:buFont typeface="Wingdings" panose="05000000000000000000" pitchFamily="2" charset="2"/>
              <a:buChar char="Ø"/>
            </a:pPr>
            <a:r>
              <a:rPr lang="en" sz="2400" dirty="0">
                <a:solidFill>
                  <a:schemeClr val="accent1">
                    <a:lumMod val="50000"/>
                  </a:schemeClr>
                </a:solidFill>
              </a:rPr>
              <a:t>Shares by type of dwelling (%)</a:t>
            </a:r>
          </a:p>
          <a:p>
            <a:pPr marL="447675" indent="-447675">
              <a:buFont typeface="Wingdings" panose="05000000000000000000" pitchFamily="2" charset="2"/>
              <a:buChar char="Ø"/>
            </a:pPr>
            <a:endParaRPr lang="es-419" sz="2400" dirty="0">
              <a:solidFill>
                <a:schemeClr val="accent1">
                  <a:lumMod val="50000"/>
                </a:schemeClr>
              </a:solidFill>
            </a:endParaRPr>
          </a:p>
          <a:p>
            <a:pPr marL="447675" indent="-447675">
              <a:buFont typeface="Wingdings" panose="05000000000000000000" pitchFamily="2" charset="2"/>
              <a:buChar char="Ø"/>
            </a:pPr>
            <a:r>
              <a:rPr lang="en" sz="2400" dirty="0">
                <a:solidFill>
                  <a:schemeClr val="accent1">
                    <a:lumMod val="50000"/>
                  </a:schemeClr>
                </a:solidFill>
              </a:rPr>
              <a:t>Average house size (m </a:t>
            </a:r>
            <a:r>
              <a:rPr lang="en" sz="2400" baseline="30000" dirty="0">
                <a:solidFill>
                  <a:schemeClr val="accent1">
                    <a:lumMod val="50000"/>
                  </a:schemeClr>
                </a:solidFill>
              </a:rPr>
              <a:t>2 </a:t>
            </a:r>
            <a:r>
              <a:rPr lang="en" sz="2400" dirty="0">
                <a:solidFill>
                  <a:schemeClr val="accent1">
                    <a:lumMod val="50000"/>
                  </a:schemeClr>
                </a:solidFill>
              </a:rPr>
              <a:t>)</a:t>
            </a:r>
            <a:endParaRPr lang="en-GB" sz="2400" dirty="0">
              <a:solidFill>
                <a:schemeClr val="accent1">
                  <a:lumMod val="50000"/>
                </a:schemeClr>
              </a:solidFill>
            </a:endParaRPr>
          </a:p>
        </p:txBody>
      </p:sp>
      <p:sp>
        <p:nvSpPr>
          <p:cNvPr id="4" name="TextBox 3">
            <a:extLst>
              <a:ext uri="{FF2B5EF4-FFF2-40B4-BE49-F238E27FC236}">
                <a16:creationId xmlns:a16="http://schemas.microsoft.com/office/drawing/2014/main" id="{77BF5037-9E79-4C7B-CF22-0BD8DF815ADD}"/>
              </a:ext>
            </a:extLst>
          </p:cNvPr>
          <p:cNvSpPr txBox="1"/>
          <p:nvPr/>
        </p:nvSpPr>
        <p:spPr>
          <a:xfrm>
            <a:off x="4929907" y="2890391"/>
            <a:ext cx="7146962" cy="1077218"/>
          </a:xfrm>
          <a:prstGeom prst="rect">
            <a:avLst/>
          </a:prstGeom>
          <a:noFill/>
        </p:spPr>
        <p:txBody>
          <a:bodyPr wrap="square">
            <a:spAutoFit/>
          </a:bodyPr>
          <a:lstStyle/>
          <a:p>
            <a:r>
              <a:rPr lang="en" sz="1600" dirty="0">
                <a:solidFill>
                  <a:schemeClr val="accent1">
                    <a:lumMod val="50000"/>
                  </a:schemeClr>
                </a:solidFill>
              </a:rPr>
              <a:t>Specific requirements per person in useful energy (energy/ </a:t>
            </a:r>
            <a:r>
              <a:rPr lang="en" sz="1600" dirty="0" err="1">
                <a:solidFill>
                  <a:schemeClr val="accent1">
                    <a:lumMod val="50000"/>
                  </a:schemeClr>
                </a:solidFill>
              </a:rPr>
              <a:t>cap </a:t>
            </a:r>
            <a:r>
              <a:rPr lang="en" sz="1600" dirty="0">
                <a:solidFill>
                  <a:schemeClr val="accent1">
                    <a:lumMod val="50000"/>
                  </a:schemeClr>
                </a:solidFill>
              </a:rPr>
              <a:t>/year)</a:t>
            </a:r>
          </a:p>
          <a:p>
            <a:r>
              <a:rPr lang="en" sz="1600" dirty="0">
                <a:solidFill>
                  <a:schemeClr val="accent1">
                    <a:lumMod val="50000"/>
                  </a:schemeClr>
                </a:solidFill>
              </a:rPr>
              <a:t>Percentage of homes with water heating systems (%)</a:t>
            </a:r>
          </a:p>
          <a:p>
            <a:r>
              <a:rPr lang="en" sz="1600" dirty="0">
                <a:solidFill>
                  <a:schemeClr val="accent1">
                    <a:lumMod val="50000"/>
                  </a:schemeClr>
                </a:solidFill>
              </a:rPr>
              <a:t>Participation of energy sources within useful energy (%)</a:t>
            </a:r>
          </a:p>
          <a:p>
            <a:r>
              <a:rPr lang="en" sz="1600" dirty="0">
                <a:solidFill>
                  <a:schemeClr val="accent1">
                    <a:lumMod val="50000"/>
                  </a:schemeClr>
                </a:solidFill>
              </a:rPr>
              <a:t>Energy efficiency (%)</a:t>
            </a:r>
          </a:p>
        </p:txBody>
      </p:sp>
      <p:sp>
        <p:nvSpPr>
          <p:cNvPr id="5" name="TextBox 4">
            <a:extLst>
              <a:ext uri="{FF2B5EF4-FFF2-40B4-BE49-F238E27FC236}">
                <a16:creationId xmlns:a16="http://schemas.microsoft.com/office/drawing/2014/main" id="{8350D9FB-CE1A-A2A4-D368-B1DC9F204765}"/>
              </a:ext>
            </a:extLst>
          </p:cNvPr>
          <p:cNvSpPr txBox="1"/>
          <p:nvPr/>
        </p:nvSpPr>
        <p:spPr>
          <a:xfrm>
            <a:off x="843426" y="3150376"/>
            <a:ext cx="3823483" cy="461665"/>
          </a:xfrm>
          <a:prstGeom prst="rect">
            <a:avLst/>
          </a:prstGeom>
          <a:noFill/>
        </p:spPr>
        <p:txBody>
          <a:bodyPr wrap="none" rtlCol="0">
            <a:spAutoFit/>
          </a:bodyPr>
          <a:lstStyle/>
          <a:p>
            <a:pPr marL="447675" indent="-447675">
              <a:buFont typeface="Wingdings" panose="05000000000000000000" pitchFamily="2" charset="2"/>
              <a:buChar char="Ø"/>
            </a:pPr>
            <a:r>
              <a:rPr lang="en" sz="2400" dirty="0">
                <a:solidFill>
                  <a:schemeClr val="accent1">
                    <a:lumMod val="50000"/>
                  </a:schemeClr>
                </a:solidFill>
              </a:rPr>
              <a:t>water heating</a:t>
            </a:r>
            <a:endParaRPr lang="en-GB" sz="2400" dirty="0">
              <a:solidFill>
                <a:schemeClr val="accent1">
                  <a:lumMod val="50000"/>
                </a:schemeClr>
              </a:solidFill>
            </a:endParaRPr>
          </a:p>
        </p:txBody>
      </p:sp>
      <p:sp>
        <p:nvSpPr>
          <p:cNvPr id="6" name="Left Brace 5">
            <a:extLst>
              <a:ext uri="{FF2B5EF4-FFF2-40B4-BE49-F238E27FC236}">
                <a16:creationId xmlns:a16="http://schemas.microsoft.com/office/drawing/2014/main" id="{B7D1FEAE-18FF-43BA-7FC4-7195B3577C8B}"/>
              </a:ext>
            </a:extLst>
          </p:cNvPr>
          <p:cNvSpPr/>
          <p:nvPr/>
        </p:nvSpPr>
        <p:spPr>
          <a:xfrm>
            <a:off x="4771194" y="2828835"/>
            <a:ext cx="158713" cy="1200329"/>
          </a:xfrm>
          <a:prstGeom prst="leftBrac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TextBox 6">
            <a:extLst>
              <a:ext uri="{FF2B5EF4-FFF2-40B4-BE49-F238E27FC236}">
                <a16:creationId xmlns:a16="http://schemas.microsoft.com/office/drawing/2014/main" id="{FD6739C3-0942-763E-5B82-8AEE8830C06B}"/>
              </a:ext>
            </a:extLst>
          </p:cNvPr>
          <p:cNvSpPr txBox="1"/>
          <p:nvPr/>
        </p:nvSpPr>
        <p:spPr>
          <a:xfrm>
            <a:off x="2970838" y="4268348"/>
            <a:ext cx="7589813" cy="830997"/>
          </a:xfrm>
          <a:prstGeom prst="rect">
            <a:avLst/>
          </a:prstGeom>
          <a:noFill/>
        </p:spPr>
        <p:txBody>
          <a:bodyPr wrap="square">
            <a:spAutoFit/>
          </a:bodyPr>
          <a:lstStyle/>
          <a:p>
            <a:r>
              <a:rPr lang="en" sz="1600" dirty="0">
                <a:solidFill>
                  <a:schemeClr val="accent1">
                    <a:lumMod val="50000"/>
                  </a:schemeClr>
                </a:solidFill>
              </a:rPr>
              <a:t>Specific requirements for </a:t>
            </a:r>
            <a:r>
              <a:rPr lang="en-US" sz="1600" dirty="0">
                <a:solidFill>
                  <a:schemeClr val="accent1">
                    <a:lumMod val="50000"/>
                  </a:schemeClr>
                </a:solidFill>
              </a:rPr>
              <a:t>houses</a:t>
            </a:r>
            <a:r>
              <a:rPr lang="en" sz="1600" dirty="0">
                <a:solidFill>
                  <a:schemeClr val="accent1">
                    <a:lumMod val="50000"/>
                  </a:schemeClr>
                </a:solidFill>
              </a:rPr>
              <a:t> in useful energy (energy/ dwelling /year)</a:t>
            </a:r>
          </a:p>
          <a:p>
            <a:r>
              <a:rPr lang="en" sz="1600" dirty="0">
                <a:solidFill>
                  <a:schemeClr val="accent1">
                    <a:lumMod val="50000"/>
                  </a:schemeClr>
                </a:solidFill>
              </a:rPr>
              <a:t>Participation of energy sources within useful energy (%)</a:t>
            </a:r>
          </a:p>
          <a:p>
            <a:r>
              <a:rPr lang="en" sz="1600" dirty="0">
                <a:solidFill>
                  <a:schemeClr val="accent1">
                    <a:lumMod val="50000"/>
                  </a:schemeClr>
                </a:solidFill>
              </a:rPr>
              <a:t>Energy efficiency (%)</a:t>
            </a:r>
          </a:p>
        </p:txBody>
      </p:sp>
      <p:sp>
        <p:nvSpPr>
          <p:cNvPr id="8" name="TextBox 7">
            <a:extLst>
              <a:ext uri="{FF2B5EF4-FFF2-40B4-BE49-F238E27FC236}">
                <a16:creationId xmlns:a16="http://schemas.microsoft.com/office/drawing/2014/main" id="{C6B45C14-E9EB-858F-CF5E-936AB87BD760}"/>
              </a:ext>
            </a:extLst>
          </p:cNvPr>
          <p:cNvSpPr txBox="1"/>
          <p:nvPr/>
        </p:nvSpPr>
        <p:spPr>
          <a:xfrm>
            <a:off x="838200" y="4402702"/>
            <a:ext cx="1781257" cy="461665"/>
          </a:xfrm>
          <a:prstGeom prst="rect">
            <a:avLst/>
          </a:prstGeom>
          <a:noFill/>
        </p:spPr>
        <p:txBody>
          <a:bodyPr wrap="square" rtlCol="0">
            <a:spAutoFit/>
          </a:bodyPr>
          <a:lstStyle/>
          <a:p>
            <a:pPr marL="447675" indent="-447675">
              <a:buFont typeface="Wingdings" panose="05000000000000000000" pitchFamily="2" charset="2"/>
              <a:buChar char="Ø"/>
            </a:pPr>
            <a:r>
              <a:rPr lang="en" sz="2400" dirty="0">
                <a:solidFill>
                  <a:schemeClr val="accent1">
                    <a:lumMod val="50000"/>
                  </a:schemeClr>
                </a:solidFill>
              </a:rPr>
              <a:t>Cooking</a:t>
            </a:r>
            <a:endParaRPr lang="en-GB" sz="2400" dirty="0">
              <a:solidFill>
                <a:schemeClr val="accent1">
                  <a:lumMod val="50000"/>
                </a:schemeClr>
              </a:solidFill>
            </a:endParaRPr>
          </a:p>
        </p:txBody>
      </p:sp>
      <p:sp>
        <p:nvSpPr>
          <p:cNvPr id="9" name="Left Brace 8">
            <a:extLst>
              <a:ext uri="{FF2B5EF4-FFF2-40B4-BE49-F238E27FC236}">
                <a16:creationId xmlns:a16="http://schemas.microsoft.com/office/drawing/2014/main" id="{17A98FC2-B009-D83F-7E53-9719051BD95D}"/>
              </a:ext>
            </a:extLst>
          </p:cNvPr>
          <p:cNvSpPr/>
          <p:nvPr/>
        </p:nvSpPr>
        <p:spPr>
          <a:xfrm>
            <a:off x="2848887" y="4268347"/>
            <a:ext cx="121952" cy="791931"/>
          </a:xfrm>
          <a:prstGeom prst="leftBrac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TextBox 9">
            <a:extLst>
              <a:ext uri="{FF2B5EF4-FFF2-40B4-BE49-F238E27FC236}">
                <a16:creationId xmlns:a16="http://schemas.microsoft.com/office/drawing/2014/main" id="{459BF2C7-CBDB-42ED-ACC3-A4B821DB7C68}"/>
              </a:ext>
            </a:extLst>
          </p:cNvPr>
          <p:cNvSpPr txBox="1"/>
          <p:nvPr/>
        </p:nvSpPr>
        <p:spPr>
          <a:xfrm>
            <a:off x="3334632" y="5336700"/>
            <a:ext cx="7589813" cy="1077218"/>
          </a:xfrm>
          <a:prstGeom prst="rect">
            <a:avLst/>
          </a:prstGeom>
          <a:noFill/>
        </p:spPr>
        <p:txBody>
          <a:bodyPr wrap="square">
            <a:spAutoFit/>
          </a:bodyPr>
          <a:lstStyle/>
          <a:p>
            <a:r>
              <a:rPr lang="en" sz="1600" dirty="0">
                <a:solidFill>
                  <a:schemeClr val="accent1">
                    <a:lumMod val="50000"/>
                  </a:schemeClr>
                </a:solidFill>
              </a:rPr>
              <a:t>Heat losses rate per dwelling (</a:t>
            </a:r>
            <a:r>
              <a:rPr lang="en-US" sz="1600" dirty="0" err="1">
                <a:solidFill>
                  <a:schemeClr val="accent1">
                    <a:lumMod val="50000"/>
                  </a:schemeClr>
                </a:solidFill>
              </a:rPr>
              <a:t>Wh</a:t>
            </a:r>
            <a:r>
              <a:rPr lang="en-US" sz="1600" dirty="0">
                <a:solidFill>
                  <a:schemeClr val="accent1">
                    <a:lumMod val="50000"/>
                  </a:schemeClr>
                </a:solidFill>
              </a:rPr>
              <a:t>/m2/C/h</a:t>
            </a:r>
            <a:r>
              <a:rPr lang="en" sz="1600" dirty="0">
                <a:solidFill>
                  <a:schemeClr val="accent1">
                    <a:lumMod val="50000"/>
                  </a:schemeClr>
                </a:solidFill>
              </a:rPr>
              <a:t>)</a:t>
            </a:r>
          </a:p>
          <a:p>
            <a:r>
              <a:rPr lang="en" sz="1600" dirty="0">
                <a:solidFill>
                  <a:schemeClr val="accent1">
                    <a:lumMod val="50000"/>
                  </a:schemeClr>
                </a:solidFill>
              </a:rPr>
              <a:t>Percentage of houses with heating (%)</a:t>
            </a:r>
          </a:p>
          <a:p>
            <a:r>
              <a:rPr lang="en" sz="1600" dirty="0">
                <a:solidFill>
                  <a:schemeClr val="accent1">
                    <a:lumMod val="50000"/>
                  </a:schemeClr>
                </a:solidFill>
              </a:rPr>
              <a:t>Participation of energy sources within useful energy (%)</a:t>
            </a:r>
          </a:p>
          <a:p>
            <a:r>
              <a:rPr lang="en" sz="1600" dirty="0">
                <a:solidFill>
                  <a:schemeClr val="accent1">
                    <a:lumMod val="50000"/>
                  </a:schemeClr>
                </a:solidFill>
              </a:rPr>
              <a:t>Energy efficiency (%)</a:t>
            </a:r>
          </a:p>
        </p:txBody>
      </p:sp>
      <p:sp>
        <p:nvSpPr>
          <p:cNvPr id="11" name="TextBox 10">
            <a:extLst>
              <a:ext uri="{FF2B5EF4-FFF2-40B4-BE49-F238E27FC236}">
                <a16:creationId xmlns:a16="http://schemas.microsoft.com/office/drawing/2014/main" id="{107F6DC3-02B7-9CA2-3544-AB1E6D452207}"/>
              </a:ext>
            </a:extLst>
          </p:cNvPr>
          <p:cNvSpPr txBox="1"/>
          <p:nvPr/>
        </p:nvSpPr>
        <p:spPr>
          <a:xfrm>
            <a:off x="838200" y="5610839"/>
            <a:ext cx="2420053" cy="461665"/>
          </a:xfrm>
          <a:prstGeom prst="rect">
            <a:avLst/>
          </a:prstGeom>
          <a:noFill/>
        </p:spPr>
        <p:txBody>
          <a:bodyPr wrap="square" rtlCol="0">
            <a:spAutoFit/>
          </a:bodyPr>
          <a:lstStyle/>
          <a:p>
            <a:pPr marL="447675" indent="-447675">
              <a:buFont typeface="Wingdings" panose="05000000000000000000" pitchFamily="2" charset="2"/>
              <a:buChar char="Ø"/>
            </a:pPr>
            <a:r>
              <a:rPr lang="en" sz="2400" dirty="0">
                <a:solidFill>
                  <a:schemeClr val="accent1">
                    <a:lumMod val="50000"/>
                  </a:schemeClr>
                </a:solidFill>
              </a:rPr>
              <a:t>Heating</a:t>
            </a:r>
            <a:endParaRPr lang="en-GB" sz="2400" dirty="0">
              <a:solidFill>
                <a:schemeClr val="accent1">
                  <a:lumMod val="50000"/>
                </a:schemeClr>
              </a:solidFill>
            </a:endParaRPr>
          </a:p>
        </p:txBody>
      </p:sp>
      <p:sp>
        <p:nvSpPr>
          <p:cNvPr id="12" name="Left Brace 11">
            <a:extLst>
              <a:ext uri="{FF2B5EF4-FFF2-40B4-BE49-F238E27FC236}">
                <a16:creationId xmlns:a16="http://schemas.microsoft.com/office/drawing/2014/main" id="{B9E298C7-D5BB-5599-FF5C-CD6AC157006E}"/>
              </a:ext>
            </a:extLst>
          </p:cNvPr>
          <p:cNvSpPr/>
          <p:nvPr/>
        </p:nvSpPr>
        <p:spPr>
          <a:xfrm>
            <a:off x="3203619" y="5402399"/>
            <a:ext cx="131012" cy="1037934"/>
          </a:xfrm>
          <a:prstGeom prst="leftBrac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36668212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8A76F-A263-1040-8B85-673758E9A006}"/>
              </a:ext>
            </a:extLst>
          </p:cNvPr>
          <p:cNvSpPr>
            <a:spLocks noGrp="1"/>
          </p:cNvSpPr>
          <p:nvPr>
            <p:ph type="title"/>
          </p:nvPr>
        </p:nvSpPr>
        <p:spPr/>
        <p:txBody>
          <a:bodyPr/>
          <a:lstStyle/>
          <a:p>
            <a:r>
              <a:rPr lang="en-GB" dirty="0"/>
              <a:t>Continued…</a:t>
            </a:r>
          </a:p>
        </p:txBody>
      </p:sp>
      <p:sp>
        <p:nvSpPr>
          <p:cNvPr id="3" name="TextBox 2">
            <a:extLst>
              <a:ext uri="{FF2B5EF4-FFF2-40B4-BE49-F238E27FC236}">
                <a16:creationId xmlns:a16="http://schemas.microsoft.com/office/drawing/2014/main" id="{F39AE5B2-AECC-3824-FAEB-9FE9A444A3CA}"/>
              </a:ext>
            </a:extLst>
          </p:cNvPr>
          <p:cNvSpPr txBox="1"/>
          <p:nvPr/>
        </p:nvSpPr>
        <p:spPr>
          <a:xfrm>
            <a:off x="4442617" y="1874000"/>
            <a:ext cx="6911183" cy="1477328"/>
          </a:xfrm>
          <a:prstGeom prst="rect">
            <a:avLst/>
          </a:prstGeom>
          <a:noFill/>
        </p:spPr>
        <p:txBody>
          <a:bodyPr wrap="square">
            <a:spAutoFit/>
          </a:bodyPr>
          <a:lstStyle/>
          <a:p>
            <a:r>
              <a:rPr lang="en" sz="1800" dirty="0">
                <a:solidFill>
                  <a:schemeClr val="accent1">
                    <a:lumMod val="50000"/>
                  </a:schemeClr>
                </a:solidFill>
              </a:rPr>
              <a:t>Specific requirements for </a:t>
            </a:r>
            <a:r>
              <a:rPr lang="en-US" sz="1800" dirty="0">
                <a:solidFill>
                  <a:schemeClr val="accent1">
                    <a:lumMod val="50000"/>
                  </a:schemeClr>
                </a:solidFill>
              </a:rPr>
              <a:t>houses</a:t>
            </a:r>
            <a:r>
              <a:rPr lang="en" sz="1800" dirty="0">
                <a:solidFill>
                  <a:schemeClr val="accent1">
                    <a:lumMod val="50000"/>
                  </a:schemeClr>
                </a:solidFill>
              </a:rPr>
              <a:t> in useful energy (energy/ dwelling /year)</a:t>
            </a:r>
          </a:p>
          <a:p>
            <a:r>
              <a:rPr lang="en" sz="1800" dirty="0">
                <a:solidFill>
                  <a:schemeClr val="accent1">
                    <a:lumMod val="50000"/>
                  </a:schemeClr>
                </a:solidFill>
              </a:rPr>
              <a:t>Percentage of homes with air conditioning systems </a:t>
            </a:r>
            <a:r>
              <a:rPr lang="en" dirty="0">
                <a:solidFill>
                  <a:schemeClr val="accent1">
                    <a:lumMod val="50000"/>
                  </a:schemeClr>
                </a:solidFill>
              </a:rPr>
              <a:t>(%)</a:t>
            </a:r>
          </a:p>
          <a:p>
            <a:r>
              <a:rPr lang="en" sz="1800" dirty="0">
                <a:solidFill>
                  <a:schemeClr val="accent1">
                    <a:lumMod val="50000"/>
                  </a:schemeClr>
                </a:solidFill>
              </a:rPr>
              <a:t>COP</a:t>
            </a:r>
          </a:p>
          <a:p>
            <a:endParaRPr lang="es-419" sz="1800" dirty="0">
              <a:solidFill>
                <a:schemeClr val="accent1">
                  <a:lumMod val="50000"/>
                </a:schemeClr>
              </a:solidFill>
            </a:endParaRPr>
          </a:p>
        </p:txBody>
      </p:sp>
      <p:sp>
        <p:nvSpPr>
          <p:cNvPr id="4" name="Left Brace 3">
            <a:extLst>
              <a:ext uri="{FF2B5EF4-FFF2-40B4-BE49-F238E27FC236}">
                <a16:creationId xmlns:a16="http://schemas.microsoft.com/office/drawing/2014/main" id="{9AA5E652-E7E8-923B-30A4-9AD426D603F5}"/>
              </a:ext>
            </a:extLst>
          </p:cNvPr>
          <p:cNvSpPr/>
          <p:nvPr/>
        </p:nvSpPr>
        <p:spPr>
          <a:xfrm>
            <a:off x="4355220" y="1874001"/>
            <a:ext cx="157982" cy="1144106"/>
          </a:xfrm>
          <a:prstGeom prst="leftBrac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5" name="TextBox 4">
            <a:extLst>
              <a:ext uri="{FF2B5EF4-FFF2-40B4-BE49-F238E27FC236}">
                <a16:creationId xmlns:a16="http://schemas.microsoft.com/office/drawing/2014/main" id="{8A6D3D8A-B159-DEC3-F972-14A72BD8FAC2}"/>
              </a:ext>
            </a:extLst>
          </p:cNvPr>
          <p:cNvSpPr txBox="1"/>
          <p:nvPr/>
        </p:nvSpPr>
        <p:spPr>
          <a:xfrm>
            <a:off x="838200" y="2074056"/>
            <a:ext cx="3571045" cy="523220"/>
          </a:xfrm>
          <a:prstGeom prst="rect">
            <a:avLst/>
          </a:prstGeom>
          <a:noFill/>
        </p:spPr>
        <p:txBody>
          <a:bodyPr wrap="square" rtlCol="0">
            <a:spAutoFit/>
          </a:bodyPr>
          <a:lstStyle/>
          <a:p>
            <a:pPr marL="447675" indent="-447675">
              <a:buFont typeface="Wingdings" panose="05000000000000000000" pitchFamily="2" charset="2"/>
              <a:buChar char="Ø"/>
            </a:pPr>
            <a:r>
              <a:rPr lang="en" sz="2800" dirty="0">
                <a:solidFill>
                  <a:schemeClr val="accent1">
                    <a:lumMod val="50000"/>
                  </a:schemeClr>
                </a:solidFill>
              </a:rPr>
              <a:t>Air-conditioning</a:t>
            </a:r>
            <a:endParaRPr lang="en-GB" sz="2800" dirty="0">
              <a:solidFill>
                <a:schemeClr val="accent1">
                  <a:lumMod val="50000"/>
                </a:schemeClr>
              </a:solidFill>
            </a:endParaRPr>
          </a:p>
        </p:txBody>
      </p:sp>
      <p:sp>
        <p:nvSpPr>
          <p:cNvPr id="6" name="TextBox 5">
            <a:extLst>
              <a:ext uri="{FF2B5EF4-FFF2-40B4-BE49-F238E27FC236}">
                <a16:creationId xmlns:a16="http://schemas.microsoft.com/office/drawing/2014/main" id="{2E402956-C96D-189A-4A3B-AFC011B1D55F}"/>
              </a:ext>
            </a:extLst>
          </p:cNvPr>
          <p:cNvSpPr txBox="1"/>
          <p:nvPr/>
        </p:nvSpPr>
        <p:spPr>
          <a:xfrm>
            <a:off x="4513203" y="3429000"/>
            <a:ext cx="6911184" cy="1477328"/>
          </a:xfrm>
          <a:prstGeom prst="rect">
            <a:avLst/>
          </a:prstGeom>
          <a:noFill/>
        </p:spPr>
        <p:txBody>
          <a:bodyPr wrap="square">
            <a:spAutoFit/>
          </a:bodyPr>
          <a:lstStyle/>
          <a:p>
            <a:r>
              <a:rPr lang="en" sz="1800" dirty="0">
                <a:solidFill>
                  <a:schemeClr val="accent1">
                    <a:lumMod val="50000"/>
                  </a:schemeClr>
                </a:solidFill>
              </a:rPr>
              <a:t>Electrification rate (%)</a:t>
            </a:r>
          </a:p>
          <a:p>
            <a:r>
              <a:rPr lang="en" sz="1800" dirty="0">
                <a:solidFill>
                  <a:schemeClr val="accent1">
                    <a:lumMod val="50000"/>
                  </a:schemeClr>
                </a:solidFill>
              </a:rPr>
              <a:t>Specific electricity requirements for equipment per dwelling (energy/ </a:t>
            </a:r>
            <a:r>
              <a:rPr lang="en" sz="1800" dirty="0" err="1">
                <a:solidFill>
                  <a:schemeClr val="accent1">
                    <a:lumMod val="50000"/>
                  </a:schemeClr>
                </a:solidFill>
              </a:rPr>
              <a:t>dwelling </a:t>
            </a:r>
            <a:r>
              <a:rPr lang="en" sz="1800" dirty="0">
                <a:solidFill>
                  <a:schemeClr val="accent1">
                    <a:lumMod val="50000"/>
                  </a:schemeClr>
                </a:solidFill>
              </a:rPr>
              <a:t>/year)</a:t>
            </a:r>
          </a:p>
          <a:p>
            <a:r>
              <a:rPr lang="en" sz="1800" dirty="0">
                <a:solidFill>
                  <a:schemeClr val="accent1">
                    <a:lumMod val="50000"/>
                  </a:schemeClr>
                </a:solidFill>
              </a:rPr>
              <a:t>Specific electricity requirements for lighting per dwelling (energy/ </a:t>
            </a:r>
            <a:r>
              <a:rPr lang="en" sz="1800" dirty="0" err="1">
                <a:solidFill>
                  <a:schemeClr val="accent1">
                    <a:lumMod val="50000"/>
                  </a:schemeClr>
                </a:solidFill>
              </a:rPr>
              <a:t>dwelling </a:t>
            </a:r>
            <a:r>
              <a:rPr lang="en" sz="1800" dirty="0">
                <a:solidFill>
                  <a:schemeClr val="accent1">
                    <a:lumMod val="50000"/>
                  </a:schemeClr>
                </a:solidFill>
              </a:rPr>
              <a:t>/year)</a:t>
            </a:r>
          </a:p>
        </p:txBody>
      </p:sp>
      <p:sp>
        <p:nvSpPr>
          <p:cNvPr id="7" name="Left Brace 6">
            <a:extLst>
              <a:ext uri="{FF2B5EF4-FFF2-40B4-BE49-F238E27FC236}">
                <a16:creationId xmlns:a16="http://schemas.microsoft.com/office/drawing/2014/main" id="{0B64CB4F-90D1-1B50-9E35-23DA5DA8A1F1}"/>
              </a:ext>
            </a:extLst>
          </p:cNvPr>
          <p:cNvSpPr/>
          <p:nvPr/>
        </p:nvSpPr>
        <p:spPr>
          <a:xfrm>
            <a:off x="4320618" y="3429001"/>
            <a:ext cx="192584" cy="1453476"/>
          </a:xfrm>
          <a:prstGeom prst="leftBrac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TextBox 7">
            <a:extLst>
              <a:ext uri="{FF2B5EF4-FFF2-40B4-BE49-F238E27FC236}">
                <a16:creationId xmlns:a16="http://schemas.microsoft.com/office/drawing/2014/main" id="{6F83C3B5-5DBF-7EC3-7048-D0808A5B7047}"/>
              </a:ext>
            </a:extLst>
          </p:cNvPr>
          <p:cNvSpPr txBox="1"/>
          <p:nvPr/>
        </p:nvSpPr>
        <p:spPr>
          <a:xfrm>
            <a:off x="838200" y="3475167"/>
            <a:ext cx="3571045" cy="1384995"/>
          </a:xfrm>
          <a:prstGeom prst="rect">
            <a:avLst/>
          </a:prstGeom>
          <a:noFill/>
        </p:spPr>
        <p:txBody>
          <a:bodyPr wrap="square" rtlCol="0">
            <a:spAutoFit/>
          </a:bodyPr>
          <a:lstStyle/>
          <a:p>
            <a:pPr marL="447675" indent="-447675">
              <a:buFont typeface="Wingdings" panose="05000000000000000000" pitchFamily="2" charset="2"/>
              <a:buChar char="Ø"/>
            </a:pPr>
            <a:r>
              <a:rPr lang="en" sz="2800" dirty="0">
                <a:solidFill>
                  <a:schemeClr val="accent1">
                    <a:lumMod val="50000"/>
                  </a:schemeClr>
                </a:solidFill>
              </a:rPr>
              <a:t>Specific uses of electricity and lighting</a:t>
            </a:r>
            <a:endParaRPr lang="en-GB" sz="2800" dirty="0">
              <a:solidFill>
                <a:schemeClr val="accent1">
                  <a:lumMod val="50000"/>
                </a:schemeClr>
              </a:solidFill>
            </a:endParaRPr>
          </a:p>
        </p:txBody>
      </p:sp>
      <p:sp>
        <p:nvSpPr>
          <p:cNvPr id="9" name="TextBox 8">
            <a:extLst>
              <a:ext uri="{FF2B5EF4-FFF2-40B4-BE49-F238E27FC236}">
                <a16:creationId xmlns:a16="http://schemas.microsoft.com/office/drawing/2014/main" id="{F7EE580E-ACE0-4A62-A743-CFB07B9FCC95}"/>
              </a:ext>
            </a:extLst>
          </p:cNvPr>
          <p:cNvSpPr txBox="1"/>
          <p:nvPr/>
        </p:nvSpPr>
        <p:spPr>
          <a:xfrm>
            <a:off x="838200" y="5344869"/>
            <a:ext cx="10922744" cy="830997"/>
          </a:xfrm>
          <a:prstGeom prst="rect">
            <a:avLst/>
          </a:prstGeom>
          <a:noFill/>
        </p:spPr>
        <p:txBody>
          <a:bodyPr wrap="square">
            <a:spAutoFit/>
          </a:bodyPr>
          <a:lstStyle/>
          <a:p>
            <a:r>
              <a:rPr lang="en" sz="2400" b="1" i="1" dirty="0">
                <a:solidFill>
                  <a:schemeClr val="tx1"/>
                </a:solidFill>
              </a:rPr>
              <a:t>The Urban and Rural sectors are modeled the same, so the explanations given below are valid for all houses of the two subsectors.</a:t>
            </a:r>
          </a:p>
        </p:txBody>
      </p:sp>
    </p:spTree>
    <p:extLst>
      <p:ext uri="{BB962C8B-B14F-4D97-AF65-F5344CB8AC3E}">
        <p14:creationId xmlns:p14="http://schemas.microsoft.com/office/powerpoint/2010/main" val="42391449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7BE4A-F5EE-74EE-E691-EBDE04FF5918}"/>
              </a:ext>
            </a:extLst>
          </p:cNvPr>
          <p:cNvSpPr>
            <a:spLocks noGrp="1"/>
          </p:cNvSpPr>
          <p:nvPr>
            <p:ph type="title"/>
          </p:nvPr>
        </p:nvSpPr>
        <p:spPr/>
        <p:txBody>
          <a:bodyPr/>
          <a:lstStyle/>
          <a:p>
            <a:r>
              <a:rPr lang="en-GB" dirty="0"/>
              <a:t>Data Processing</a:t>
            </a:r>
          </a:p>
        </p:txBody>
      </p:sp>
      <p:pic>
        <p:nvPicPr>
          <p:cNvPr id="3" name="Picture 2">
            <a:extLst>
              <a:ext uri="{FF2B5EF4-FFF2-40B4-BE49-F238E27FC236}">
                <a16:creationId xmlns:a16="http://schemas.microsoft.com/office/drawing/2014/main" id="{2C4FFC43-051A-8442-8597-B9B4994BBB05}"/>
              </a:ext>
            </a:extLst>
          </p:cNvPr>
          <p:cNvPicPr>
            <a:picLocks noChangeAspect="1"/>
          </p:cNvPicPr>
          <p:nvPr/>
        </p:nvPicPr>
        <p:blipFill>
          <a:blip r:embed="rId2"/>
          <a:stretch>
            <a:fillRect/>
          </a:stretch>
        </p:blipFill>
        <p:spPr>
          <a:xfrm>
            <a:off x="495300" y="1325563"/>
            <a:ext cx="11201400" cy="4945923"/>
          </a:xfrm>
          <a:prstGeom prst="rect">
            <a:avLst/>
          </a:prstGeom>
        </p:spPr>
      </p:pic>
      <p:sp>
        <p:nvSpPr>
          <p:cNvPr id="4" name="TextBox 3">
            <a:extLst>
              <a:ext uri="{FF2B5EF4-FFF2-40B4-BE49-F238E27FC236}">
                <a16:creationId xmlns:a16="http://schemas.microsoft.com/office/drawing/2014/main" id="{52C0155B-FBA1-34C8-BEFD-4CE5711FE68A}"/>
              </a:ext>
            </a:extLst>
          </p:cNvPr>
          <p:cNvSpPr txBox="1"/>
          <p:nvPr/>
        </p:nvSpPr>
        <p:spPr>
          <a:xfrm>
            <a:off x="1375861" y="1950632"/>
            <a:ext cx="6742176" cy="307777"/>
          </a:xfrm>
          <a:prstGeom prst="rect">
            <a:avLst/>
          </a:prstGeom>
          <a:solidFill>
            <a:schemeClr val="bg1"/>
          </a:solidFill>
        </p:spPr>
        <p:txBody>
          <a:bodyPr wrap="square" rtlCol="0">
            <a:spAutoFit/>
          </a:bodyPr>
          <a:lstStyle/>
          <a:p>
            <a:r>
              <a:rPr lang="en" b="1" dirty="0"/>
              <a:t>Divide by end uses: census/ survey results or expert judgment can be used</a:t>
            </a:r>
            <a:endParaRPr lang="en-GB" b="1" dirty="0"/>
          </a:p>
        </p:txBody>
      </p:sp>
      <p:sp>
        <p:nvSpPr>
          <p:cNvPr id="5" name="TextBox 4">
            <a:extLst>
              <a:ext uri="{FF2B5EF4-FFF2-40B4-BE49-F238E27FC236}">
                <a16:creationId xmlns:a16="http://schemas.microsoft.com/office/drawing/2014/main" id="{5113F635-CF69-A5FC-46F0-F7B69E5086DF}"/>
              </a:ext>
            </a:extLst>
          </p:cNvPr>
          <p:cNvSpPr txBox="1"/>
          <p:nvPr/>
        </p:nvSpPr>
        <p:spPr>
          <a:xfrm>
            <a:off x="4199467" y="371456"/>
            <a:ext cx="7636933" cy="954107"/>
          </a:xfrm>
          <a:prstGeom prst="rect">
            <a:avLst/>
          </a:prstGeom>
          <a:solidFill>
            <a:schemeClr val="bg1"/>
          </a:solidFill>
          <a:ln w="19050">
            <a:solidFill>
              <a:srgbClr val="FF0000"/>
            </a:solidFill>
          </a:ln>
        </p:spPr>
        <p:txBody>
          <a:bodyPr wrap="square" rtlCol="0">
            <a:spAutoFit/>
          </a:bodyPr>
          <a:lstStyle/>
          <a:p>
            <a:pPr algn="just"/>
            <a:r>
              <a:rPr lang="en-GB" b="1" dirty="0">
                <a:solidFill>
                  <a:srgbClr val="FF0000"/>
                </a:solidFill>
              </a:rPr>
              <a:t>N.B. </a:t>
            </a:r>
            <a:r>
              <a:rPr lang="en-GB" dirty="0">
                <a:solidFill>
                  <a:srgbClr val="FF0000"/>
                </a:solidFill>
              </a:rPr>
              <a:t>In the MAED UI, when dealing with energy units other than </a:t>
            </a:r>
            <a:r>
              <a:rPr lang="en-GB" dirty="0" err="1">
                <a:solidFill>
                  <a:srgbClr val="FF0000"/>
                </a:solidFill>
              </a:rPr>
              <a:t>GWyr</a:t>
            </a:r>
            <a:r>
              <a:rPr lang="en-GB" dirty="0">
                <a:solidFill>
                  <a:srgbClr val="FF0000"/>
                </a:solidFill>
              </a:rPr>
              <a:t>, a conversion factor needs to be used for your Final Energy Demand e.g. if using Energy Units of PJ, final energy demands derived from an energy balance need to be converted to </a:t>
            </a:r>
            <a:r>
              <a:rPr lang="en-GB" dirty="0" err="1">
                <a:solidFill>
                  <a:srgbClr val="FF0000"/>
                </a:solidFill>
              </a:rPr>
              <a:t>PJh</a:t>
            </a:r>
            <a:r>
              <a:rPr lang="en-GB" dirty="0">
                <a:solidFill>
                  <a:srgbClr val="FF0000"/>
                </a:solidFill>
              </a:rPr>
              <a:t> (multiply PJ value by 8760) and the Useful Energy Demand and Energy Intensity calculated from that value.</a:t>
            </a:r>
          </a:p>
        </p:txBody>
      </p:sp>
      <p:sp>
        <p:nvSpPr>
          <p:cNvPr id="6" name="TextBox 5">
            <a:extLst>
              <a:ext uri="{FF2B5EF4-FFF2-40B4-BE49-F238E27FC236}">
                <a16:creationId xmlns:a16="http://schemas.microsoft.com/office/drawing/2014/main" id="{EF420D2B-A768-78CA-53C2-913B0F1CB3FA}"/>
              </a:ext>
            </a:extLst>
          </p:cNvPr>
          <p:cNvSpPr txBox="1"/>
          <p:nvPr/>
        </p:nvSpPr>
        <p:spPr>
          <a:xfrm>
            <a:off x="2341756" y="4502240"/>
            <a:ext cx="780585" cy="261610"/>
          </a:xfrm>
          <a:prstGeom prst="rect">
            <a:avLst/>
          </a:prstGeom>
          <a:solidFill>
            <a:schemeClr val="accent4">
              <a:lumMod val="20000"/>
              <a:lumOff val="80000"/>
            </a:schemeClr>
          </a:solidFill>
        </p:spPr>
        <p:txBody>
          <a:bodyPr wrap="square" rtlCol="0">
            <a:spAutoFit/>
          </a:bodyPr>
          <a:lstStyle/>
          <a:p>
            <a:r>
              <a:rPr lang="en-GB" sz="1050" dirty="0"/>
              <a:t>GWh</a:t>
            </a:r>
          </a:p>
        </p:txBody>
      </p:sp>
    </p:spTree>
    <p:extLst>
      <p:ext uri="{BB962C8B-B14F-4D97-AF65-F5344CB8AC3E}">
        <p14:creationId xmlns:p14="http://schemas.microsoft.com/office/powerpoint/2010/main" val="10934877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1888A6B-D8DD-EA6C-20AC-53FCAB71FAB9}"/>
              </a:ext>
            </a:extLst>
          </p:cNvPr>
          <p:cNvSpPr txBox="1"/>
          <p:nvPr/>
        </p:nvSpPr>
        <p:spPr>
          <a:xfrm>
            <a:off x="2131674" y="4090154"/>
            <a:ext cx="2336017" cy="307777"/>
          </a:xfrm>
          <a:prstGeom prst="rect">
            <a:avLst/>
          </a:prstGeom>
          <a:noFill/>
        </p:spPr>
        <p:txBody>
          <a:bodyPr wrap="square" rtlCol="0">
            <a:spAutoFit/>
          </a:bodyPr>
          <a:lstStyle/>
          <a:p>
            <a:r>
              <a:rPr lang="en" dirty="0"/>
              <a:t>Divide by Household type</a:t>
            </a:r>
            <a:endParaRPr lang="en-GB" dirty="0"/>
          </a:p>
        </p:txBody>
      </p:sp>
      <p:sp>
        <p:nvSpPr>
          <p:cNvPr id="4" name="Flowchart: Process 3">
            <a:extLst>
              <a:ext uri="{FF2B5EF4-FFF2-40B4-BE49-F238E27FC236}">
                <a16:creationId xmlns:a16="http://schemas.microsoft.com/office/drawing/2014/main" id="{639D8EC6-016B-9C4C-F442-93DE52ACFC29}"/>
              </a:ext>
            </a:extLst>
          </p:cNvPr>
          <p:cNvSpPr/>
          <p:nvPr/>
        </p:nvSpPr>
        <p:spPr>
          <a:xfrm>
            <a:off x="3230203" y="3489633"/>
            <a:ext cx="152400" cy="44463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Bent-Up 4">
            <a:extLst>
              <a:ext uri="{FF2B5EF4-FFF2-40B4-BE49-F238E27FC236}">
                <a16:creationId xmlns:a16="http://schemas.microsoft.com/office/drawing/2014/main" id="{7A472A87-C17F-C807-D0AC-FA8D2BDF2C25}"/>
              </a:ext>
            </a:extLst>
          </p:cNvPr>
          <p:cNvSpPr/>
          <p:nvPr/>
        </p:nvSpPr>
        <p:spPr>
          <a:xfrm rot="5400000">
            <a:off x="3319113" y="4464909"/>
            <a:ext cx="523220" cy="70104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72005BDC-2516-7EE8-7CAA-FBC3BA3C5F76}"/>
              </a:ext>
            </a:extLst>
          </p:cNvPr>
          <p:cNvPicPr>
            <a:picLocks noChangeAspect="1"/>
          </p:cNvPicPr>
          <p:nvPr/>
        </p:nvPicPr>
        <p:blipFill>
          <a:blip r:embed="rId2"/>
          <a:stretch>
            <a:fillRect/>
          </a:stretch>
        </p:blipFill>
        <p:spPr>
          <a:xfrm>
            <a:off x="541867" y="467030"/>
            <a:ext cx="7334250" cy="2705100"/>
          </a:xfrm>
          <a:prstGeom prst="rect">
            <a:avLst/>
          </a:prstGeom>
        </p:spPr>
      </p:pic>
      <p:pic>
        <p:nvPicPr>
          <p:cNvPr id="7" name="Picture 6">
            <a:extLst>
              <a:ext uri="{FF2B5EF4-FFF2-40B4-BE49-F238E27FC236}">
                <a16:creationId xmlns:a16="http://schemas.microsoft.com/office/drawing/2014/main" id="{63C5D72C-E904-2B1C-E3F7-4EEB852E36C3}"/>
              </a:ext>
            </a:extLst>
          </p:cNvPr>
          <p:cNvPicPr>
            <a:picLocks noChangeAspect="1"/>
          </p:cNvPicPr>
          <p:nvPr/>
        </p:nvPicPr>
        <p:blipFill>
          <a:blip r:embed="rId3"/>
          <a:stretch>
            <a:fillRect/>
          </a:stretch>
        </p:blipFill>
        <p:spPr>
          <a:xfrm>
            <a:off x="4467691" y="3454519"/>
            <a:ext cx="7334250" cy="2886075"/>
          </a:xfrm>
          <a:prstGeom prst="rect">
            <a:avLst/>
          </a:prstGeom>
        </p:spPr>
      </p:pic>
    </p:spTree>
    <p:extLst>
      <p:ext uri="{BB962C8B-B14F-4D97-AF65-F5344CB8AC3E}">
        <p14:creationId xmlns:p14="http://schemas.microsoft.com/office/powerpoint/2010/main" val="18251385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C459F8-62F9-7E7E-C195-F500F1D80C81}"/>
              </a:ext>
            </a:extLst>
          </p:cNvPr>
          <p:cNvSpPr>
            <a:spLocks noGrp="1"/>
          </p:cNvSpPr>
          <p:nvPr>
            <p:ph type="title"/>
          </p:nvPr>
        </p:nvSpPr>
        <p:spPr/>
        <p:txBody>
          <a:bodyPr/>
          <a:lstStyle/>
          <a:p>
            <a:r>
              <a:rPr lang="en-GB" dirty="0"/>
              <a:t>Water Heating</a:t>
            </a:r>
          </a:p>
        </p:txBody>
      </p:sp>
      <p:sp>
        <p:nvSpPr>
          <p:cNvPr id="4" name="TextBox 3">
            <a:extLst>
              <a:ext uri="{FF2B5EF4-FFF2-40B4-BE49-F238E27FC236}">
                <a16:creationId xmlns:a16="http://schemas.microsoft.com/office/drawing/2014/main" id="{E471CFF5-52BD-2580-9124-681F014DFE8B}"/>
              </a:ext>
            </a:extLst>
          </p:cNvPr>
          <p:cNvSpPr txBox="1"/>
          <p:nvPr/>
        </p:nvSpPr>
        <p:spPr>
          <a:xfrm>
            <a:off x="642937" y="5163637"/>
            <a:ext cx="8245206" cy="369332"/>
          </a:xfrm>
          <a:prstGeom prst="rect">
            <a:avLst/>
          </a:prstGeom>
          <a:noFill/>
        </p:spPr>
        <p:txBody>
          <a:bodyPr wrap="none" rtlCol="0">
            <a:spAutoFit/>
          </a:bodyPr>
          <a:lstStyle/>
          <a:p>
            <a:r>
              <a:rPr lang="en" dirty="0"/>
              <a:t>Calculate the specific requirements per person in useful energy (energy / </a:t>
            </a:r>
            <a:r>
              <a:rPr lang="en" dirty="0" err="1"/>
              <a:t>cap </a:t>
            </a:r>
            <a:r>
              <a:rPr lang="en" dirty="0"/>
              <a:t>/ year)</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5E5DA35-6B73-6246-E8EF-982C4EFAFE08}"/>
                  </a:ext>
                </a:extLst>
              </p:cNvPr>
              <p:cNvSpPr txBox="1"/>
              <p:nvPr/>
            </p:nvSpPr>
            <p:spPr>
              <a:xfrm>
                <a:off x="642937" y="5566892"/>
                <a:ext cx="5853466" cy="44678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𝐻𝑊𝐶𝐴𝑃</m:t>
                      </m:r>
                      <m:r>
                        <a:rPr lang="es-419" b="0" i="1" smtClean="0">
                          <a:latin typeface="Cambria Math" panose="02040503050406030204" pitchFamily="18" charset="0"/>
                        </a:rPr>
                        <m:t>= </m:t>
                      </m:r>
                      <m:f>
                        <m:fPr>
                          <m:ctrlPr>
                            <a:rPr lang="es-419" b="0" i="1" smtClean="0">
                              <a:latin typeface="Cambria Math" panose="02040503050406030204" pitchFamily="18" charset="0"/>
                            </a:rPr>
                          </m:ctrlPr>
                        </m:fPr>
                        <m:num>
                          <m:r>
                            <a:rPr lang="en-US" b="0" i="1" smtClean="0">
                              <a:latin typeface="Cambria Math" panose="02040503050406030204" pitchFamily="18" charset="0"/>
                            </a:rPr>
                            <m:t>𝑇𝑜𝑡𝑎𝑙</m:t>
                          </m:r>
                          <m:r>
                            <a:rPr lang="en-US" b="0" i="1" smtClean="0">
                              <a:latin typeface="Cambria Math" panose="02040503050406030204" pitchFamily="18" charset="0"/>
                            </a:rPr>
                            <m:t> </m:t>
                          </m:r>
                          <m:r>
                            <a:rPr lang="en-US" b="0" i="1" smtClean="0">
                              <a:latin typeface="Cambria Math" panose="02040503050406030204" pitchFamily="18" charset="0"/>
                            </a:rPr>
                            <m:t>𝑢𝑠𝑒𝑓𝑢𝑙</m:t>
                          </m:r>
                          <m:r>
                            <a:rPr lang="en-US" b="0" i="1" smtClean="0">
                              <a:latin typeface="Cambria Math" panose="02040503050406030204" pitchFamily="18" charset="0"/>
                            </a:rPr>
                            <m:t> </m:t>
                          </m:r>
                          <m:r>
                            <a:rPr lang="en-US" b="0" i="1" smtClean="0">
                              <a:latin typeface="Cambria Math" panose="02040503050406030204" pitchFamily="18" charset="0"/>
                            </a:rPr>
                            <m:t>𝑒𝑛𝑒𝑟𝑔𝑦</m:t>
                          </m:r>
                        </m:num>
                        <m:den>
                          <m:r>
                            <a:rPr lang="en-US" b="0" i="1" smtClean="0">
                              <a:latin typeface="Cambria Math" panose="02040503050406030204" pitchFamily="18" charset="0"/>
                            </a:rPr>
                            <m:t>𝑝𝑒𝑜𝑝𝑙𝑒</m:t>
                          </m:r>
                          <m:r>
                            <a:rPr lang="en-US" b="0" i="1" smtClean="0">
                              <a:latin typeface="Cambria Math" panose="02040503050406030204" pitchFamily="18" charset="0"/>
                            </a:rPr>
                            <m:t> </m:t>
                          </m:r>
                          <m:r>
                            <a:rPr lang="en-US" b="0" i="1" smtClean="0">
                              <a:latin typeface="Cambria Math" panose="02040503050406030204" pitchFamily="18" charset="0"/>
                            </a:rPr>
                            <m:t>𝑤𝑖𝑡h</m:t>
                          </m:r>
                          <m:r>
                            <a:rPr lang="en-US" b="0" i="1" smtClean="0">
                              <a:latin typeface="Cambria Math" panose="02040503050406030204" pitchFamily="18" charset="0"/>
                            </a:rPr>
                            <m:t> </m:t>
                          </m:r>
                          <m:r>
                            <a:rPr lang="en-US" b="0" i="1" smtClean="0">
                              <a:latin typeface="Cambria Math" panose="02040503050406030204" pitchFamily="18" charset="0"/>
                            </a:rPr>
                            <m:t>h𝑜𝑡</m:t>
                          </m:r>
                          <m:r>
                            <a:rPr lang="en-US" b="0" i="1" smtClean="0">
                              <a:latin typeface="Cambria Math" panose="02040503050406030204" pitchFamily="18" charset="0"/>
                            </a:rPr>
                            <m:t> </m:t>
                          </m:r>
                          <m:r>
                            <a:rPr lang="en-US" b="0" i="1" smtClean="0">
                              <a:latin typeface="Cambria Math" panose="02040503050406030204" pitchFamily="18" charset="0"/>
                            </a:rPr>
                            <m:t>𝑤𝑎𝑡𝑒𝑟</m:t>
                          </m:r>
                          <m:r>
                            <a:rPr lang="en-US" b="0" i="1" smtClean="0">
                              <a:latin typeface="Cambria Math" panose="02040503050406030204" pitchFamily="18" charset="0"/>
                            </a:rPr>
                            <m:t> </m:t>
                          </m:r>
                          <m:r>
                            <a:rPr lang="en-US" b="0" i="1" smtClean="0">
                              <a:latin typeface="Cambria Math" panose="02040503050406030204" pitchFamily="18" charset="0"/>
                            </a:rPr>
                            <m:t>𝑠𝑦𝑠𝑡𝑒𝑚</m:t>
                          </m:r>
                        </m:den>
                      </m:f>
                    </m:oMath>
                  </m:oMathPara>
                </a14:m>
                <a:endParaRPr lang="en-GB" dirty="0"/>
              </a:p>
            </p:txBody>
          </p:sp>
        </mc:Choice>
        <mc:Fallback xmlns="">
          <p:sp>
            <p:nvSpPr>
              <p:cNvPr id="5" name="TextBox 4">
                <a:extLst>
                  <a:ext uri="{FF2B5EF4-FFF2-40B4-BE49-F238E27FC236}">
                    <a16:creationId xmlns:a16="http://schemas.microsoft.com/office/drawing/2014/main" id="{C5E5DA35-6B73-6246-E8EF-982C4EFAFE08}"/>
                  </a:ext>
                </a:extLst>
              </p:cNvPr>
              <p:cNvSpPr txBox="1">
                <a:spLocks noRot="1" noChangeAspect="1" noMove="1" noResize="1" noEditPoints="1" noAdjustHandles="1" noChangeArrowheads="1" noChangeShapeType="1" noTextEdit="1"/>
              </p:cNvSpPr>
              <p:nvPr/>
            </p:nvSpPr>
            <p:spPr>
              <a:xfrm>
                <a:off x="642937" y="5566892"/>
                <a:ext cx="5853466" cy="446789"/>
              </a:xfrm>
              <a:prstGeom prst="rect">
                <a:avLst/>
              </a:prstGeom>
              <a:blipFill>
                <a:blip r:embed="rId2"/>
                <a:stretch>
                  <a:fillRect t="-2740" b="-1780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8F4E2A9-98D7-B74B-DCEE-4C5545088A7B}"/>
                  </a:ext>
                </a:extLst>
              </p:cNvPr>
              <p:cNvSpPr txBox="1"/>
              <p:nvPr/>
            </p:nvSpPr>
            <p:spPr>
              <a:xfrm>
                <a:off x="1462052" y="6295140"/>
                <a:ext cx="9271064"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𝑝𝑒𝑜𝑝𝑙𝑒</m:t>
                      </m:r>
                      <m:r>
                        <a:rPr lang="en-US" i="1" smtClean="0">
                          <a:latin typeface="Cambria Math" panose="02040503050406030204" pitchFamily="18" charset="0"/>
                        </a:rPr>
                        <m:t> </m:t>
                      </m:r>
                      <m:r>
                        <a:rPr lang="en-US" i="1" smtClean="0">
                          <a:latin typeface="Cambria Math" panose="02040503050406030204" pitchFamily="18" charset="0"/>
                        </a:rPr>
                        <m:t>𝑤𝑖𝑡h</m:t>
                      </m:r>
                      <m:r>
                        <a:rPr lang="en-US" i="1" smtClean="0">
                          <a:latin typeface="Cambria Math" panose="02040503050406030204" pitchFamily="18" charset="0"/>
                        </a:rPr>
                        <m:t> </m:t>
                      </m:r>
                      <m:r>
                        <a:rPr lang="en-US" i="1" smtClean="0">
                          <a:latin typeface="Cambria Math" panose="02040503050406030204" pitchFamily="18" charset="0"/>
                        </a:rPr>
                        <m:t>h𝑜𝑡</m:t>
                      </m:r>
                      <m:r>
                        <a:rPr lang="en-US" i="1" smtClean="0">
                          <a:latin typeface="Cambria Math" panose="02040503050406030204" pitchFamily="18" charset="0"/>
                        </a:rPr>
                        <m:t> </m:t>
                      </m:r>
                      <m:r>
                        <a:rPr lang="en-US" i="1" smtClean="0">
                          <a:latin typeface="Cambria Math" panose="02040503050406030204" pitchFamily="18" charset="0"/>
                        </a:rPr>
                        <m:t>𝑤𝑎𝑡𝑒𝑟</m:t>
                      </m:r>
                      <m:r>
                        <a:rPr lang="en-US" i="1" smtClean="0">
                          <a:latin typeface="Cambria Math" panose="02040503050406030204" pitchFamily="18" charset="0"/>
                        </a:rPr>
                        <m:t> </m:t>
                      </m:r>
                      <m:r>
                        <a:rPr lang="en-US" i="1" smtClean="0">
                          <a:latin typeface="Cambria Math" panose="02040503050406030204" pitchFamily="18" charset="0"/>
                        </a:rPr>
                        <m:t>𝑠𝑦𝑠𝑡𝑒𝑚</m:t>
                      </m:r>
                      <m:r>
                        <a:rPr lang="es-419" b="0" i="0" smtClean="0">
                          <a:latin typeface="Cambria Math" panose="02040503050406030204" pitchFamily="18" charset="0"/>
                        </a:rPr>
                        <m:t>=</m:t>
                      </m:r>
                      <m:r>
                        <a:rPr lang="es-419" b="0" i="1" smtClean="0">
                          <a:latin typeface="Cambria Math" panose="02040503050406030204" pitchFamily="18" charset="0"/>
                        </a:rPr>
                        <m:t>𝑡𝑜𝑡𝑎𝑙</m:t>
                      </m:r>
                      <m:r>
                        <a:rPr lang="en-US" b="0" i="1" smtClean="0">
                          <a:latin typeface="Cambria Math" panose="02040503050406030204" pitchFamily="18" charset="0"/>
                        </a:rPr>
                        <m:t>_</m:t>
                      </m:r>
                      <m:r>
                        <a:rPr lang="en-US" b="0" i="1" smtClean="0">
                          <a:latin typeface="Cambria Math" panose="02040503050406030204" pitchFamily="18" charset="0"/>
                        </a:rPr>
                        <m:t>𝑝𝑜𝑝𝑢𝑙𝑎𝑡𝑖𝑜𝑛</m:t>
                      </m:r>
                      <m:r>
                        <a:rPr lang="es-419" b="0" i="1" smtClean="0">
                          <a:latin typeface="Cambria Math" panose="02040503050406030204" pitchFamily="18" charset="0"/>
                        </a:rPr>
                        <m:t>∗%_</m:t>
                      </m:r>
                      <m:r>
                        <a:rPr lang="en-US" b="0" i="1" smtClean="0">
                          <a:latin typeface="Cambria Math" panose="02040503050406030204" pitchFamily="18" charset="0"/>
                        </a:rPr>
                        <m:t>h𝑜𝑢𝑠𝑒h𝑜𝑙𝑑𝑠</m:t>
                      </m:r>
                      <m:r>
                        <a:rPr lang="en-US" i="1">
                          <a:latin typeface="Cambria Math" panose="02040503050406030204" pitchFamily="18" charset="0"/>
                        </a:rPr>
                        <m:t>𝑤𝑖𝑡h</m:t>
                      </m:r>
                      <m:r>
                        <a:rPr lang="en-US" i="1">
                          <a:latin typeface="Cambria Math" panose="02040503050406030204" pitchFamily="18" charset="0"/>
                        </a:rPr>
                        <m:t> </m:t>
                      </m:r>
                      <m:r>
                        <a:rPr lang="en-US" i="1">
                          <a:latin typeface="Cambria Math" panose="02040503050406030204" pitchFamily="18" charset="0"/>
                        </a:rPr>
                        <m:t>h𝑜𝑡</m:t>
                      </m:r>
                      <m:r>
                        <a:rPr lang="en-US" i="1">
                          <a:latin typeface="Cambria Math" panose="02040503050406030204" pitchFamily="18" charset="0"/>
                        </a:rPr>
                        <m:t> </m:t>
                      </m:r>
                      <m:r>
                        <a:rPr lang="en-US" i="1">
                          <a:latin typeface="Cambria Math" panose="02040503050406030204" pitchFamily="18" charset="0"/>
                        </a:rPr>
                        <m:t>𝑤𝑎𝑡𝑒𝑟</m:t>
                      </m:r>
                      <m:r>
                        <a:rPr lang="en-US" i="1">
                          <a:latin typeface="Cambria Math" panose="02040503050406030204" pitchFamily="18" charset="0"/>
                        </a:rPr>
                        <m:t> </m:t>
                      </m:r>
                      <m:r>
                        <a:rPr lang="en-US" i="1">
                          <a:latin typeface="Cambria Math" panose="02040503050406030204" pitchFamily="18" charset="0"/>
                        </a:rPr>
                        <m:t>𝑠𝑦𝑠𝑡𝑒𝑚</m:t>
                      </m:r>
                      <m:r>
                        <a:rPr lang="es-419" b="0" i="1" smtClean="0">
                          <a:latin typeface="Cambria Math" panose="02040503050406030204" pitchFamily="18" charset="0"/>
                        </a:rPr>
                        <m:t>∗#</m:t>
                      </m:r>
                      <m:r>
                        <a:rPr lang="en-US" b="0" i="1" smtClean="0">
                          <a:latin typeface="Cambria Math" panose="02040503050406030204" pitchFamily="18" charset="0"/>
                        </a:rPr>
                        <m:t>𝑝𝑒𝑟𝑠𝑜𝑛𝑠</m:t>
                      </m:r>
                      <m:r>
                        <a:rPr lang="en-US" b="0" i="1" smtClean="0">
                          <a:latin typeface="Cambria Math" panose="02040503050406030204" pitchFamily="18" charset="0"/>
                        </a:rPr>
                        <m:t>_</m:t>
                      </m:r>
                      <m:r>
                        <a:rPr lang="en-US" b="0" i="1" smtClean="0">
                          <a:latin typeface="Cambria Math" panose="02040503050406030204" pitchFamily="18" charset="0"/>
                        </a:rPr>
                        <m:t>𝑏𝑦</m:t>
                      </m:r>
                      <m:r>
                        <a:rPr lang="en-US" b="0" i="1" smtClean="0">
                          <a:latin typeface="Cambria Math" panose="02040503050406030204" pitchFamily="18" charset="0"/>
                        </a:rPr>
                        <m:t>_</m:t>
                      </m:r>
                      <m:r>
                        <a:rPr lang="en-US" b="0" i="1" smtClean="0">
                          <a:latin typeface="Cambria Math" panose="02040503050406030204" pitchFamily="18" charset="0"/>
                        </a:rPr>
                        <m:t>h𝑜𝑢𝑠𝑒h𝑜𝑙𝑑</m:t>
                      </m:r>
                      <m:r>
                        <a:rPr lang="es-419" b="0" i="0" smtClean="0">
                          <a:latin typeface="Cambria Math" panose="02040503050406030204" pitchFamily="18" charset="0"/>
                        </a:rPr>
                        <m:t> </m:t>
                      </m:r>
                    </m:oMath>
                  </m:oMathPara>
                </a14:m>
                <a:endParaRPr lang="en-GB" dirty="0"/>
              </a:p>
            </p:txBody>
          </p:sp>
        </mc:Choice>
        <mc:Fallback xmlns="">
          <p:sp>
            <p:nvSpPr>
              <p:cNvPr id="6" name="TextBox 5">
                <a:extLst>
                  <a:ext uri="{FF2B5EF4-FFF2-40B4-BE49-F238E27FC236}">
                    <a16:creationId xmlns:a16="http://schemas.microsoft.com/office/drawing/2014/main" id="{C8F4E2A9-98D7-B74B-DCEE-4C5545088A7B}"/>
                  </a:ext>
                </a:extLst>
              </p:cNvPr>
              <p:cNvSpPr txBox="1">
                <a:spLocks noRot="1" noChangeAspect="1" noMove="1" noResize="1" noEditPoints="1" noAdjustHandles="1" noChangeArrowheads="1" noChangeShapeType="1" noTextEdit="1"/>
              </p:cNvSpPr>
              <p:nvPr/>
            </p:nvSpPr>
            <p:spPr>
              <a:xfrm>
                <a:off x="1462052" y="6295140"/>
                <a:ext cx="9271064" cy="215444"/>
              </a:xfrm>
              <a:prstGeom prst="rect">
                <a:avLst/>
              </a:prstGeom>
              <a:blipFill>
                <a:blip r:embed="rId3"/>
                <a:stretch>
                  <a:fillRect l="-197" b="-34286"/>
                </a:stretch>
              </a:blipFill>
            </p:spPr>
            <p:txBody>
              <a:bodyPr/>
              <a:lstStyle/>
              <a:p>
                <a:r>
                  <a:rPr lang="en-GB">
                    <a:noFill/>
                  </a:rPr>
                  <a:t> </a:t>
                </a:r>
              </a:p>
            </p:txBody>
          </p:sp>
        </mc:Fallback>
      </mc:AlternateContent>
      <p:pic>
        <p:nvPicPr>
          <p:cNvPr id="7" name="Picture 6">
            <a:extLst>
              <a:ext uri="{FF2B5EF4-FFF2-40B4-BE49-F238E27FC236}">
                <a16:creationId xmlns:a16="http://schemas.microsoft.com/office/drawing/2014/main" id="{B8EC6ACA-6ACA-614F-6380-8FE5C2F719D5}"/>
              </a:ext>
            </a:extLst>
          </p:cNvPr>
          <p:cNvPicPr>
            <a:picLocks noChangeAspect="1"/>
          </p:cNvPicPr>
          <p:nvPr/>
        </p:nvPicPr>
        <p:blipFill>
          <a:blip r:embed="rId4"/>
          <a:stretch>
            <a:fillRect/>
          </a:stretch>
        </p:blipFill>
        <p:spPr>
          <a:xfrm>
            <a:off x="642937" y="1325563"/>
            <a:ext cx="10906125" cy="3695700"/>
          </a:xfrm>
          <a:prstGeom prst="rect">
            <a:avLst/>
          </a:prstGeom>
        </p:spPr>
      </p:pic>
    </p:spTree>
    <p:extLst>
      <p:ext uri="{BB962C8B-B14F-4D97-AF65-F5344CB8AC3E}">
        <p14:creationId xmlns:p14="http://schemas.microsoft.com/office/powerpoint/2010/main" val="42050703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315A5-9FF0-FB25-CB85-2FB6E6DAB01A}"/>
              </a:ext>
            </a:extLst>
          </p:cNvPr>
          <p:cNvSpPr>
            <a:spLocks noGrp="1"/>
          </p:cNvSpPr>
          <p:nvPr>
            <p:ph type="title"/>
          </p:nvPr>
        </p:nvSpPr>
        <p:spPr/>
        <p:txBody>
          <a:bodyPr/>
          <a:lstStyle/>
          <a:p>
            <a:r>
              <a:rPr lang="en-GB" dirty="0"/>
              <a:t>Cooking</a:t>
            </a:r>
          </a:p>
        </p:txBody>
      </p:sp>
      <p:sp>
        <p:nvSpPr>
          <p:cNvPr id="3" name="TextBox 2">
            <a:extLst>
              <a:ext uri="{FF2B5EF4-FFF2-40B4-BE49-F238E27FC236}">
                <a16:creationId xmlns:a16="http://schemas.microsoft.com/office/drawing/2014/main" id="{D406F586-59F4-9ECC-CB47-C6B83C5C7F63}"/>
              </a:ext>
            </a:extLst>
          </p:cNvPr>
          <p:cNvSpPr txBox="1"/>
          <p:nvPr/>
        </p:nvSpPr>
        <p:spPr>
          <a:xfrm>
            <a:off x="1039766" y="5122800"/>
            <a:ext cx="7037504" cy="307777"/>
          </a:xfrm>
          <a:prstGeom prst="rect">
            <a:avLst/>
          </a:prstGeom>
          <a:noFill/>
        </p:spPr>
        <p:txBody>
          <a:bodyPr wrap="none" rtlCol="0">
            <a:spAutoFit/>
          </a:bodyPr>
          <a:lstStyle/>
          <a:p>
            <a:r>
              <a:rPr lang="en" dirty="0"/>
              <a:t>Calculate the specific requirements per house in useful energy (energy/ dwelling /year)</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8C44901-A0E6-04C3-6615-D13B449D37BF}"/>
                  </a:ext>
                </a:extLst>
              </p:cNvPr>
              <p:cNvSpPr txBox="1"/>
              <p:nvPr/>
            </p:nvSpPr>
            <p:spPr>
              <a:xfrm>
                <a:off x="938470" y="5725473"/>
                <a:ext cx="3763423" cy="41370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419" b="0" i="1" smtClean="0">
                          <a:latin typeface="Cambria Math" panose="02040503050406030204" pitchFamily="18" charset="0"/>
                        </a:rPr>
                        <m:t>𝐶𝐾𝑊𝐷</m:t>
                      </m:r>
                      <m:r>
                        <a:rPr lang="es-419" b="0" i="1" smtClean="0">
                          <a:latin typeface="Cambria Math" panose="02040503050406030204" pitchFamily="18" charset="0"/>
                        </a:rPr>
                        <m:t>= </m:t>
                      </m:r>
                      <m:f>
                        <m:fPr>
                          <m:ctrlPr>
                            <a:rPr lang="es-419" b="0" i="1" smtClean="0">
                              <a:latin typeface="Cambria Math" panose="02040503050406030204" pitchFamily="18" charset="0"/>
                            </a:rPr>
                          </m:ctrlPr>
                        </m:fPr>
                        <m:num>
                          <m:r>
                            <a:rPr lang="en-US" b="0" i="1" smtClean="0">
                              <a:latin typeface="Cambria Math" panose="02040503050406030204" pitchFamily="18" charset="0"/>
                            </a:rPr>
                            <m:t>𝑇𝑜𝑡𝑎𝑙</m:t>
                          </m:r>
                          <m:r>
                            <a:rPr lang="en-US" b="0" i="1" smtClean="0">
                              <a:latin typeface="Cambria Math" panose="02040503050406030204" pitchFamily="18" charset="0"/>
                            </a:rPr>
                            <m:t> </m:t>
                          </m:r>
                          <m:r>
                            <a:rPr lang="en-US" b="0" i="1" smtClean="0">
                              <a:latin typeface="Cambria Math" panose="02040503050406030204" pitchFamily="18" charset="0"/>
                            </a:rPr>
                            <m:t>𝑢𝑠𝑒𝑓𝑢𝑙</m:t>
                          </m:r>
                          <m:r>
                            <a:rPr lang="en-US" b="0" i="1" smtClean="0">
                              <a:latin typeface="Cambria Math" panose="02040503050406030204" pitchFamily="18" charset="0"/>
                            </a:rPr>
                            <m:t> </m:t>
                          </m:r>
                          <m:r>
                            <a:rPr lang="en-US" b="0" i="1" smtClean="0">
                              <a:latin typeface="Cambria Math" panose="02040503050406030204" pitchFamily="18" charset="0"/>
                            </a:rPr>
                            <m:t>𝑒𝑛𝑒𝑟𝑔𝑦</m:t>
                          </m:r>
                        </m:num>
                        <m:den>
                          <m:r>
                            <a:rPr lang="en-US" b="0" i="1" smtClean="0">
                              <a:latin typeface="Cambria Math" panose="02040503050406030204" pitchFamily="18" charset="0"/>
                            </a:rPr>
                            <m:t>#</m:t>
                          </m:r>
                          <m:r>
                            <a:rPr lang="en-US" b="0" i="1" smtClean="0">
                              <a:latin typeface="Cambria Math" panose="02040503050406030204" pitchFamily="18" charset="0"/>
                            </a:rPr>
                            <m:t>𝐻𝑜𝑢𝑠𝑒h𝑜𝑙𝑑𝑠</m:t>
                          </m:r>
                        </m:den>
                      </m:f>
                    </m:oMath>
                  </m:oMathPara>
                </a14:m>
                <a:endParaRPr lang="en-GB" dirty="0"/>
              </a:p>
            </p:txBody>
          </p:sp>
        </mc:Choice>
        <mc:Fallback xmlns="">
          <p:sp>
            <p:nvSpPr>
              <p:cNvPr id="4" name="TextBox 3">
                <a:extLst>
                  <a:ext uri="{FF2B5EF4-FFF2-40B4-BE49-F238E27FC236}">
                    <a16:creationId xmlns:a16="http://schemas.microsoft.com/office/drawing/2014/main" id="{F8C44901-A0E6-04C3-6615-D13B449D37BF}"/>
                  </a:ext>
                </a:extLst>
              </p:cNvPr>
              <p:cNvSpPr txBox="1">
                <a:spLocks noRot="1" noChangeAspect="1" noMove="1" noResize="1" noEditPoints="1" noAdjustHandles="1" noChangeArrowheads="1" noChangeShapeType="1" noTextEdit="1"/>
              </p:cNvSpPr>
              <p:nvPr/>
            </p:nvSpPr>
            <p:spPr>
              <a:xfrm>
                <a:off x="938470" y="5725473"/>
                <a:ext cx="3763423" cy="413703"/>
              </a:xfrm>
              <a:prstGeom prst="rect">
                <a:avLst/>
              </a:prstGeom>
              <a:blipFill>
                <a:blip r:embed="rId2"/>
                <a:stretch>
                  <a:fillRect t="-2941" b="-13235"/>
                </a:stretch>
              </a:blipFill>
            </p:spPr>
            <p:txBody>
              <a:bodyPr/>
              <a:lstStyle/>
              <a:p>
                <a:r>
                  <a:rPr lang="en-GB">
                    <a:noFill/>
                  </a:rPr>
                  <a:t> </a:t>
                </a:r>
              </a:p>
            </p:txBody>
          </p:sp>
        </mc:Fallback>
      </mc:AlternateContent>
      <p:pic>
        <p:nvPicPr>
          <p:cNvPr id="5" name="Picture 4">
            <a:extLst>
              <a:ext uri="{FF2B5EF4-FFF2-40B4-BE49-F238E27FC236}">
                <a16:creationId xmlns:a16="http://schemas.microsoft.com/office/drawing/2014/main" id="{31F33006-E842-374B-CC10-B0B786E8A3BF}"/>
              </a:ext>
            </a:extLst>
          </p:cNvPr>
          <p:cNvPicPr>
            <a:picLocks noChangeAspect="1"/>
          </p:cNvPicPr>
          <p:nvPr/>
        </p:nvPicPr>
        <p:blipFill>
          <a:blip r:embed="rId3"/>
          <a:stretch>
            <a:fillRect/>
          </a:stretch>
        </p:blipFill>
        <p:spPr>
          <a:xfrm>
            <a:off x="514350" y="1517609"/>
            <a:ext cx="10839450" cy="3371850"/>
          </a:xfrm>
          <a:prstGeom prst="rect">
            <a:avLst/>
          </a:prstGeom>
        </p:spPr>
      </p:pic>
    </p:spTree>
    <p:extLst>
      <p:ext uri="{BB962C8B-B14F-4D97-AF65-F5344CB8AC3E}">
        <p14:creationId xmlns:p14="http://schemas.microsoft.com/office/powerpoint/2010/main" val="37547396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E43B1-6C3C-518F-000D-1045FC6956AB}"/>
              </a:ext>
            </a:extLst>
          </p:cNvPr>
          <p:cNvSpPr>
            <a:spLocks noGrp="1"/>
          </p:cNvSpPr>
          <p:nvPr>
            <p:ph type="title"/>
          </p:nvPr>
        </p:nvSpPr>
        <p:spPr/>
        <p:txBody>
          <a:bodyPr/>
          <a:lstStyle/>
          <a:p>
            <a:r>
              <a:rPr lang="en-GB" dirty="0"/>
              <a:t>Space Heating</a:t>
            </a:r>
          </a:p>
        </p:txBody>
      </p:sp>
      <p:pic>
        <p:nvPicPr>
          <p:cNvPr id="3" name="Picture 2">
            <a:extLst>
              <a:ext uri="{FF2B5EF4-FFF2-40B4-BE49-F238E27FC236}">
                <a16:creationId xmlns:a16="http://schemas.microsoft.com/office/drawing/2014/main" id="{67B3C19E-7489-D498-C9FB-1D18035A7FEF}"/>
              </a:ext>
            </a:extLst>
          </p:cNvPr>
          <p:cNvPicPr>
            <a:picLocks noChangeAspect="1"/>
          </p:cNvPicPr>
          <p:nvPr/>
        </p:nvPicPr>
        <p:blipFill>
          <a:blip r:embed="rId2"/>
          <a:stretch>
            <a:fillRect/>
          </a:stretch>
        </p:blipFill>
        <p:spPr>
          <a:xfrm>
            <a:off x="676275" y="1743075"/>
            <a:ext cx="10839450" cy="3371850"/>
          </a:xfrm>
          <a:prstGeom prst="rect">
            <a:avLst/>
          </a:prstGeom>
        </p:spPr>
      </p:pic>
      <p:sp>
        <p:nvSpPr>
          <p:cNvPr id="4" name="TextBox 3">
            <a:extLst>
              <a:ext uri="{FF2B5EF4-FFF2-40B4-BE49-F238E27FC236}">
                <a16:creationId xmlns:a16="http://schemas.microsoft.com/office/drawing/2014/main" id="{CCDCCEE9-8AEB-486A-C989-87291697EF13}"/>
              </a:ext>
            </a:extLst>
          </p:cNvPr>
          <p:cNvSpPr txBox="1"/>
          <p:nvPr/>
        </p:nvSpPr>
        <p:spPr>
          <a:xfrm>
            <a:off x="983822" y="5331926"/>
            <a:ext cx="4745210" cy="307777"/>
          </a:xfrm>
          <a:prstGeom prst="rect">
            <a:avLst/>
          </a:prstGeom>
          <a:noFill/>
        </p:spPr>
        <p:txBody>
          <a:bodyPr wrap="none" rtlCol="0">
            <a:spAutoFit/>
          </a:bodyPr>
          <a:lstStyle/>
          <a:p>
            <a:r>
              <a:rPr lang="en" dirty="0"/>
              <a:t>Calculate heat losses by type of dwelling ( Wh / m2 /°C/h)</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EB998BC-E736-0A68-6B86-7D3EB8076F22}"/>
                  </a:ext>
                </a:extLst>
              </p:cNvPr>
              <p:cNvSpPr txBox="1"/>
              <p:nvPr/>
            </p:nvSpPr>
            <p:spPr>
              <a:xfrm>
                <a:off x="821566" y="5918260"/>
                <a:ext cx="10162346" cy="44589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a:latin typeface="Cambria Math"/>
                            </a:rPr>
                            <m:t>𝑲</m:t>
                          </m:r>
                        </m:e>
                        <m:sub>
                          <m:r>
                            <a:rPr lang="en-US" b="1" i="1">
                              <a:latin typeface="Cambria Math"/>
                            </a:rPr>
                            <m:t>𝒋</m:t>
                          </m:r>
                        </m:sub>
                      </m:sSub>
                      <m:r>
                        <a:rPr lang="es-419" b="0" i="1" smtClean="0">
                          <a:latin typeface="Cambria Math" panose="02040503050406030204" pitchFamily="18" charset="0"/>
                        </a:rPr>
                        <m:t>= </m:t>
                      </m:r>
                      <m:f>
                        <m:fPr>
                          <m:ctrlPr>
                            <a:rPr lang="es-419" b="0" i="1" smtClean="0">
                              <a:latin typeface="Cambria Math" panose="02040503050406030204" pitchFamily="18" charset="0"/>
                            </a:rPr>
                          </m:ctrlPr>
                        </m:fPr>
                        <m:num>
                          <m:r>
                            <a:rPr lang="en-US" b="0" i="1" smtClean="0">
                              <a:latin typeface="Cambria Math" panose="02040503050406030204" pitchFamily="18" charset="0"/>
                            </a:rPr>
                            <m:t>𝑇𝑜𝑡𝑎𝑙</m:t>
                          </m:r>
                          <m:r>
                            <a:rPr lang="en-US" b="0" i="1" smtClean="0">
                              <a:latin typeface="Cambria Math" panose="02040503050406030204" pitchFamily="18" charset="0"/>
                            </a:rPr>
                            <m:t> </m:t>
                          </m:r>
                          <m:r>
                            <a:rPr lang="en-US" b="0" i="1" smtClean="0">
                              <a:latin typeface="Cambria Math" panose="02040503050406030204" pitchFamily="18" charset="0"/>
                            </a:rPr>
                            <m:t>𝑢𝑠𝑒𝑓𝑢𝑙</m:t>
                          </m:r>
                          <m:r>
                            <a:rPr lang="en-US" b="0" i="1" smtClean="0">
                              <a:latin typeface="Cambria Math" panose="02040503050406030204" pitchFamily="18" charset="0"/>
                            </a:rPr>
                            <m:t> </m:t>
                          </m:r>
                          <m:r>
                            <a:rPr lang="en-US" b="0" i="1" smtClean="0">
                              <a:latin typeface="Cambria Math" panose="02040503050406030204" pitchFamily="18" charset="0"/>
                            </a:rPr>
                            <m:t>𝑒𝑛𝑒𝑟𝑔𝑦</m:t>
                          </m:r>
                        </m:num>
                        <m:den>
                          <m:r>
                            <a:rPr lang="en-US" b="0" i="1" smtClean="0">
                              <a:latin typeface="Cambria Math" panose="02040503050406030204" pitchFamily="18" charset="0"/>
                            </a:rPr>
                            <m:t>#</m:t>
                          </m:r>
                          <m:r>
                            <a:rPr lang="en-US" b="0" i="1" smtClean="0">
                              <a:latin typeface="Cambria Math" panose="02040503050406030204" pitchFamily="18" charset="0"/>
                            </a:rPr>
                            <m:t>𝐻𝑜𝑢𝑠𝑒h𝑜𝑙𝑑𝑠</m:t>
                          </m:r>
                          <m:r>
                            <a:rPr lang="es-419" b="0" i="1" smtClean="0">
                              <a:latin typeface="Cambria Math" panose="02040503050406030204" pitchFamily="18" charset="0"/>
                            </a:rPr>
                            <m:t>∗</m:t>
                          </m:r>
                          <m:sSub>
                            <m:sSubPr>
                              <m:ctrlPr>
                                <a:rPr lang="es-419" i="1">
                                  <a:latin typeface="Cambria Math" panose="02040503050406030204" pitchFamily="18" charset="0"/>
                                </a:rPr>
                              </m:ctrlPr>
                            </m:sSubPr>
                            <m:e>
                              <m:r>
                                <a:rPr lang="es-419" i="1">
                                  <a:latin typeface="Cambria Math" panose="02040503050406030204" pitchFamily="18" charset="0"/>
                                </a:rPr>
                                <m:t>%</m:t>
                              </m:r>
                            </m:e>
                            <m:sub>
                              <m:r>
                                <a:rPr lang="en-US" i="1">
                                  <a:latin typeface="Cambria Math" panose="02040503050406030204" pitchFamily="18" charset="0"/>
                                </a:rPr>
                                <m:t>𝐻𝑜𝑢𝑠𝑒h𝑜𝑙𝑑</m:t>
                              </m:r>
                              <m:r>
                                <a:rPr lang="en-US" i="1">
                                  <a:latin typeface="Cambria Math" panose="02040503050406030204" pitchFamily="18" charset="0"/>
                                </a:rPr>
                                <m:t> </m:t>
                              </m:r>
                              <m:r>
                                <a:rPr lang="en-US" i="1">
                                  <a:latin typeface="Cambria Math" panose="02040503050406030204" pitchFamily="18" charset="0"/>
                                </a:rPr>
                                <m:t>𝑤𝑖𝑡h</m:t>
                              </m:r>
                              <m:r>
                                <a:rPr lang="en-US" i="1">
                                  <a:latin typeface="Cambria Math" panose="02040503050406030204" pitchFamily="18" charset="0"/>
                                </a:rPr>
                                <m:t> </m:t>
                              </m:r>
                              <m:r>
                                <a:rPr lang="en-US" i="1">
                                  <a:latin typeface="Cambria Math" panose="02040503050406030204" pitchFamily="18" charset="0"/>
                                </a:rPr>
                                <m:t>h𝑒𝑎𝑡</m:t>
                              </m:r>
                            </m:sub>
                          </m:sSub>
                          <m:r>
                            <a:rPr lang="es-419" b="0" i="1" smtClean="0">
                              <a:latin typeface="Cambria Math" panose="02040503050406030204" pitchFamily="18" charset="0"/>
                            </a:rPr>
                            <m:t>∗</m:t>
                          </m:r>
                          <m:r>
                            <a:rPr lang="es-419" b="0" i="1" smtClean="0">
                              <a:latin typeface="Cambria Math" panose="02040503050406030204" pitchFamily="18" charset="0"/>
                            </a:rPr>
                            <m:t>𝑡𝑜𝑡𝑎𝑙</m:t>
                          </m:r>
                          <m:r>
                            <a:rPr lang="es-419" b="0" i="1" smtClean="0">
                              <a:latin typeface="Cambria Math" panose="02040503050406030204" pitchFamily="18" charset="0"/>
                            </a:rPr>
                            <m:t>_</m:t>
                          </m:r>
                          <m:r>
                            <a:rPr lang="en-US" b="0" i="1" smtClean="0">
                              <a:latin typeface="Cambria Math" panose="02040503050406030204" pitchFamily="18" charset="0"/>
                            </a:rPr>
                            <m:t>𝑎𝑟𝑒𝑎</m:t>
                          </m:r>
                          <m:r>
                            <a:rPr lang="en-US" b="0" i="1" smtClean="0">
                              <a:latin typeface="Cambria Math" panose="02040503050406030204" pitchFamily="18" charset="0"/>
                            </a:rPr>
                            <m:t>_</m:t>
                          </m:r>
                          <m:r>
                            <a:rPr lang="en-US" b="0" i="1" smtClean="0">
                              <a:latin typeface="Cambria Math" panose="02040503050406030204" pitchFamily="18" charset="0"/>
                            </a:rPr>
                            <m:t>h𝑜𝑢𝑠𝑒h𝑜𝑙𝑑</m:t>
                          </m:r>
                          <m:r>
                            <a:rPr lang="es-419" b="0" i="1" smtClean="0">
                              <a:latin typeface="Cambria Math" panose="02040503050406030204" pitchFamily="18" charset="0"/>
                            </a:rPr>
                            <m:t>∗</m:t>
                          </m:r>
                          <m:r>
                            <a:rPr lang="es-419" i="1">
                              <a:latin typeface="Cambria Math" panose="02040503050406030204" pitchFamily="18" charset="0"/>
                            </a:rPr>
                            <m:t>%_</m:t>
                          </m:r>
                          <m:r>
                            <a:rPr lang="es-419" i="1">
                              <a:latin typeface="Cambria Math" panose="02040503050406030204" pitchFamily="18" charset="0"/>
                            </a:rPr>
                            <m:t>𝑎𝑟𝑒𝑎</m:t>
                          </m:r>
                          <m:r>
                            <a:rPr lang="es-419" i="1">
                              <a:latin typeface="Cambria Math" panose="02040503050406030204" pitchFamily="18" charset="0"/>
                            </a:rPr>
                            <m:t>_</m:t>
                          </m:r>
                          <m:r>
                            <a:rPr lang="en-US" i="1">
                              <a:latin typeface="Cambria Math" panose="02040503050406030204" pitchFamily="18" charset="0"/>
                            </a:rPr>
                            <m:t>𝑤𝑖𝑡h</m:t>
                          </m:r>
                          <m:r>
                            <a:rPr lang="es-419" i="1">
                              <a:latin typeface="Cambria Math" panose="02040503050406030204" pitchFamily="18" charset="0"/>
                            </a:rPr>
                            <m:t>_</m:t>
                          </m:r>
                          <m:r>
                            <a:rPr lang="en-US" i="1">
                              <a:latin typeface="Cambria Math" panose="02040503050406030204" pitchFamily="18" charset="0"/>
                            </a:rPr>
                            <m:t>h𝑒𝑎𝑡</m:t>
                          </m:r>
                          <m:r>
                            <a:rPr lang="es-419" b="0" i="1" smtClean="0">
                              <a:latin typeface="Cambria Math" panose="02040503050406030204" pitchFamily="18" charset="0"/>
                            </a:rPr>
                            <m:t>∗</m:t>
                          </m:r>
                          <m:r>
                            <a:rPr lang="es-419" b="0" i="1" smtClean="0">
                              <a:latin typeface="Cambria Math" panose="02040503050406030204" pitchFamily="18" charset="0"/>
                            </a:rPr>
                            <m:t>𝐷𝐷</m:t>
                          </m:r>
                          <m:r>
                            <a:rPr lang="es-419" b="0" i="1" smtClean="0">
                              <a:latin typeface="Cambria Math" panose="02040503050406030204" pitchFamily="18" charset="0"/>
                            </a:rPr>
                            <m:t>∗24</m:t>
                          </m:r>
                        </m:den>
                      </m:f>
                    </m:oMath>
                  </m:oMathPara>
                </a14:m>
                <a:endParaRPr lang="en-GB" dirty="0"/>
              </a:p>
            </p:txBody>
          </p:sp>
        </mc:Choice>
        <mc:Fallback xmlns="">
          <p:sp>
            <p:nvSpPr>
              <p:cNvPr id="5" name="TextBox 4">
                <a:extLst>
                  <a:ext uri="{FF2B5EF4-FFF2-40B4-BE49-F238E27FC236}">
                    <a16:creationId xmlns:a16="http://schemas.microsoft.com/office/drawing/2014/main" id="{FEB998BC-E736-0A68-6B86-7D3EB8076F22}"/>
                  </a:ext>
                </a:extLst>
              </p:cNvPr>
              <p:cNvSpPr txBox="1">
                <a:spLocks noRot="1" noChangeAspect="1" noMove="1" noResize="1" noEditPoints="1" noAdjustHandles="1" noChangeArrowheads="1" noChangeShapeType="1" noTextEdit="1"/>
              </p:cNvSpPr>
              <p:nvPr/>
            </p:nvSpPr>
            <p:spPr>
              <a:xfrm>
                <a:off x="821566" y="5918260"/>
                <a:ext cx="10162346" cy="445891"/>
              </a:xfrm>
              <a:prstGeom prst="rect">
                <a:avLst/>
              </a:prstGeom>
              <a:blipFill>
                <a:blip r:embed="rId3"/>
                <a:stretch>
                  <a:fillRect t="-2740" b="-8219"/>
                </a:stretch>
              </a:blipFill>
            </p:spPr>
            <p:txBody>
              <a:bodyPr/>
              <a:lstStyle/>
              <a:p>
                <a:r>
                  <a:rPr lang="en-GB">
                    <a:noFill/>
                  </a:rPr>
                  <a:t> </a:t>
                </a:r>
              </a:p>
            </p:txBody>
          </p:sp>
        </mc:Fallback>
      </mc:AlternateContent>
    </p:spTree>
    <p:extLst>
      <p:ext uri="{BB962C8B-B14F-4D97-AF65-F5344CB8AC3E}">
        <p14:creationId xmlns:p14="http://schemas.microsoft.com/office/powerpoint/2010/main" val="30554673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74C98-4152-F0DC-3F26-2F13931D1FD9}"/>
              </a:ext>
            </a:extLst>
          </p:cNvPr>
          <p:cNvSpPr>
            <a:spLocks noGrp="1"/>
          </p:cNvSpPr>
          <p:nvPr>
            <p:ph type="title"/>
          </p:nvPr>
        </p:nvSpPr>
        <p:spPr/>
        <p:txBody>
          <a:bodyPr/>
          <a:lstStyle/>
          <a:p>
            <a:r>
              <a:rPr lang="en-GB" dirty="0"/>
              <a:t>Air Conditioning</a:t>
            </a:r>
          </a:p>
        </p:txBody>
      </p:sp>
      <p:sp>
        <p:nvSpPr>
          <p:cNvPr id="3" name="Arrow: Down 2">
            <a:extLst>
              <a:ext uri="{FF2B5EF4-FFF2-40B4-BE49-F238E27FC236}">
                <a16:creationId xmlns:a16="http://schemas.microsoft.com/office/drawing/2014/main" id="{1AFE7C44-3CAA-B263-8CE0-2B198F5E5C5C}"/>
              </a:ext>
            </a:extLst>
          </p:cNvPr>
          <p:cNvSpPr/>
          <p:nvPr/>
        </p:nvSpPr>
        <p:spPr>
          <a:xfrm>
            <a:off x="838200" y="3808490"/>
            <a:ext cx="252942" cy="4360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4" name="TextBox 3">
            <a:extLst>
              <a:ext uri="{FF2B5EF4-FFF2-40B4-BE49-F238E27FC236}">
                <a16:creationId xmlns:a16="http://schemas.microsoft.com/office/drawing/2014/main" id="{026FA565-B5C5-F32E-4DA1-E31586501716}"/>
              </a:ext>
            </a:extLst>
          </p:cNvPr>
          <p:cNvSpPr txBox="1"/>
          <p:nvPr/>
        </p:nvSpPr>
        <p:spPr>
          <a:xfrm>
            <a:off x="1091142" y="3841273"/>
            <a:ext cx="9456435" cy="369332"/>
          </a:xfrm>
          <a:prstGeom prst="rect">
            <a:avLst/>
          </a:prstGeom>
          <a:noFill/>
        </p:spPr>
        <p:txBody>
          <a:bodyPr wrap="none" rtlCol="0">
            <a:spAutoFit/>
          </a:bodyPr>
          <a:lstStyle/>
          <a:p>
            <a:r>
              <a:rPr lang="en" sz="1800" dirty="0"/>
              <a:t>Calculate the specific requirements per household in useful energy (energy/ dwelling /year)</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62738C7-53B2-BC81-F5D7-609CADBFC9E5}"/>
                  </a:ext>
                </a:extLst>
              </p:cNvPr>
              <p:cNvSpPr txBox="1"/>
              <p:nvPr/>
            </p:nvSpPr>
            <p:spPr>
              <a:xfrm>
                <a:off x="838200" y="4624803"/>
                <a:ext cx="6018142" cy="57515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419" sz="1800" i="1" smtClean="0">
                          <a:latin typeface="Cambria Math" panose="02040503050406030204" pitchFamily="18" charset="0"/>
                        </a:rPr>
                        <m:t>𝐴𝐶𝐷𝑊</m:t>
                      </m:r>
                      <m:r>
                        <a:rPr lang="es-419" sz="1800" i="1" smtClean="0">
                          <a:latin typeface="Cambria Math" panose="02040503050406030204" pitchFamily="18" charset="0"/>
                        </a:rPr>
                        <m:t>= </m:t>
                      </m:r>
                      <m:f>
                        <m:fPr>
                          <m:ctrlPr>
                            <a:rPr lang="es-419" sz="1800" b="0" i="1" smtClean="0">
                              <a:latin typeface="Cambria Math" panose="02040503050406030204" pitchFamily="18" charset="0"/>
                            </a:rPr>
                          </m:ctrlPr>
                        </m:fPr>
                        <m:num>
                          <m:r>
                            <a:rPr lang="en-US" sz="1800" b="0" i="1" smtClean="0">
                              <a:latin typeface="Cambria Math" panose="02040503050406030204" pitchFamily="18" charset="0"/>
                            </a:rPr>
                            <m:t>𝐹𝑖𝑛𝑎𝑙</m:t>
                          </m:r>
                          <m:r>
                            <a:rPr lang="en-US" sz="1800" b="0" i="1" smtClean="0">
                              <a:latin typeface="Cambria Math" panose="02040503050406030204" pitchFamily="18" charset="0"/>
                            </a:rPr>
                            <m:t> </m:t>
                          </m:r>
                          <m:r>
                            <a:rPr lang="en-US" sz="1800" b="0" i="1" smtClean="0">
                              <a:latin typeface="Cambria Math" panose="02040503050406030204" pitchFamily="18" charset="0"/>
                            </a:rPr>
                            <m:t>𝑒𝑛𝑒𝑟𝑔𝑦</m:t>
                          </m:r>
                          <m:r>
                            <a:rPr lang="en-US" sz="1800" b="0" i="1" smtClean="0">
                              <a:latin typeface="Cambria Math" panose="02040503050406030204" pitchFamily="18" charset="0"/>
                            </a:rPr>
                            <m:t> </m:t>
                          </m:r>
                          <m:r>
                            <a:rPr lang="en-US" sz="1800" b="0" i="1" smtClean="0">
                              <a:latin typeface="Cambria Math" panose="02040503050406030204" pitchFamily="18" charset="0"/>
                            </a:rPr>
                            <m:t>𝑐𝑜𝑛𝑠𝑢𝑚𝑝𝑡𝑖𝑜𝑛</m:t>
                          </m:r>
                          <m:r>
                            <a:rPr lang="en-US" sz="1800" b="0" i="1" smtClean="0">
                              <a:latin typeface="Cambria Math" panose="02040503050406030204" pitchFamily="18" charset="0"/>
                            </a:rPr>
                            <m:t> </m:t>
                          </m:r>
                          <m:r>
                            <a:rPr lang="en-US" sz="1800" b="0" i="1" smtClean="0">
                              <a:latin typeface="Cambria Math" panose="02040503050406030204" pitchFamily="18" charset="0"/>
                            </a:rPr>
                            <m:t>𝑓𝑜𝑟</m:t>
                          </m:r>
                          <m:r>
                            <a:rPr lang="en-US" sz="1800" b="0" i="1" smtClean="0">
                              <a:latin typeface="Cambria Math" panose="02040503050406030204" pitchFamily="18" charset="0"/>
                            </a:rPr>
                            <m:t> </m:t>
                          </m:r>
                          <m:r>
                            <a:rPr lang="es-419" sz="1800" b="0" i="1" smtClean="0">
                              <a:latin typeface="Cambria Math" panose="02040503050406030204" pitchFamily="18" charset="0"/>
                            </a:rPr>
                            <m:t>𝐴𝐶</m:t>
                          </m:r>
                        </m:num>
                        <m:den>
                          <m:r>
                            <a:rPr lang="en-US" sz="1800" b="0" i="1" smtClean="0">
                              <a:latin typeface="Cambria Math" panose="02040503050406030204" pitchFamily="18" charset="0"/>
                            </a:rPr>
                            <m:t>#</m:t>
                          </m:r>
                          <m:r>
                            <a:rPr lang="en-US" sz="1800" i="1">
                              <a:latin typeface="Cambria Math" panose="02040503050406030204" pitchFamily="18" charset="0"/>
                            </a:rPr>
                            <m:t>𝐷𝑤𝑒𝑙𝑙𝑖𝑛𝑔</m:t>
                          </m:r>
                          <m:r>
                            <a:rPr lang="en-US" sz="1800" i="1">
                              <a:latin typeface="Cambria Math" panose="02040503050406030204" pitchFamily="18" charset="0"/>
                            </a:rPr>
                            <m:t> </m:t>
                          </m:r>
                          <m:r>
                            <a:rPr lang="en-US" sz="1800" i="1">
                              <a:latin typeface="Cambria Math" panose="02040503050406030204" pitchFamily="18" charset="0"/>
                            </a:rPr>
                            <m:t>𝑤𝑖𝑡h</m:t>
                          </m:r>
                          <m:r>
                            <a:rPr lang="en-US" sz="1800" i="1">
                              <a:latin typeface="Cambria Math" panose="02040503050406030204" pitchFamily="18" charset="0"/>
                            </a:rPr>
                            <m:t> </m:t>
                          </m:r>
                          <m:r>
                            <a:rPr lang="en-US" sz="1800" i="1">
                              <a:latin typeface="Cambria Math" panose="02040503050406030204" pitchFamily="18" charset="0"/>
                            </a:rPr>
                            <m:t>𝑎𝑖𝑟</m:t>
                          </m:r>
                          <m:r>
                            <a:rPr lang="en-US" sz="1800" i="1">
                              <a:latin typeface="Cambria Math" panose="02040503050406030204" pitchFamily="18" charset="0"/>
                            </a:rPr>
                            <m:t> </m:t>
                          </m:r>
                          <m:r>
                            <a:rPr lang="en-US" sz="1800" i="1">
                              <a:latin typeface="Cambria Math" panose="02040503050406030204" pitchFamily="18" charset="0"/>
                            </a:rPr>
                            <m:t>𝑐𝑜𝑛𝑑𝑖𝑡𝑖𝑜𝑛𝑖𝑛𝑔</m:t>
                          </m:r>
                        </m:den>
                      </m:f>
                      <m:r>
                        <a:rPr lang="es-419" sz="1800" b="0" i="1" smtClean="0">
                          <a:latin typeface="Cambria Math" panose="02040503050406030204" pitchFamily="18" charset="0"/>
                        </a:rPr>
                        <m:t>∗</m:t>
                      </m:r>
                      <m:r>
                        <a:rPr lang="es-419" sz="1800" b="0" i="1" smtClean="0">
                          <a:latin typeface="Cambria Math" panose="02040503050406030204" pitchFamily="18" charset="0"/>
                        </a:rPr>
                        <m:t>𝐶𝑂𝑃</m:t>
                      </m:r>
                    </m:oMath>
                  </m:oMathPara>
                </a14:m>
                <a:endParaRPr lang="en-GB" sz="1800" dirty="0"/>
              </a:p>
            </p:txBody>
          </p:sp>
        </mc:Choice>
        <mc:Fallback xmlns="">
          <p:sp>
            <p:nvSpPr>
              <p:cNvPr id="5" name="TextBox 4">
                <a:extLst>
                  <a:ext uri="{FF2B5EF4-FFF2-40B4-BE49-F238E27FC236}">
                    <a16:creationId xmlns:a16="http://schemas.microsoft.com/office/drawing/2014/main" id="{262738C7-53B2-BC81-F5D7-609CADBFC9E5}"/>
                  </a:ext>
                </a:extLst>
              </p:cNvPr>
              <p:cNvSpPr txBox="1">
                <a:spLocks noRot="1" noChangeAspect="1" noMove="1" noResize="1" noEditPoints="1" noAdjustHandles="1" noChangeArrowheads="1" noChangeShapeType="1" noTextEdit="1"/>
              </p:cNvSpPr>
              <p:nvPr/>
            </p:nvSpPr>
            <p:spPr>
              <a:xfrm>
                <a:off x="838200" y="4624803"/>
                <a:ext cx="6018142" cy="575157"/>
              </a:xfrm>
              <a:prstGeom prst="rect">
                <a:avLst/>
              </a:prstGeom>
              <a:blipFill>
                <a:blip r:embed="rId2"/>
                <a:stretch>
                  <a:fillRect/>
                </a:stretch>
              </a:blipFill>
            </p:spPr>
            <p:txBody>
              <a:bodyPr/>
              <a:lstStyle/>
              <a:p>
                <a:r>
                  <a:rPr lang="en-GB">
                    <a:noFill/>
                  </a:rPr>
                  <a:t> </a:t>
                </a:r>
              </a:p>
            </p:txBody>
          </p:sp>
        </mc:Fallback>
      </mc:AlternateContent>
      <p:sp>
        <p:nvSpPr>
          <p:cNvPr id="6" name="TextBox 5">
            <a:extLst>
              <a:ext uri="{FF2B5EF4-FFF2-40B4-BE49-F238E27FC236}">
                <a16:creationId xmlns:a16="http://schemas.microsoft.com/office/drawing/2014/main" id="{EFEFACE1-46EA-E033-FCE3-C4E0F02253B2}"/>
              </a:ext>
            </a:extLst>
          </p:cNvPr>
          <p:cNvSpPr txBox="1"/>
          <p:nvPr/>
        </p:nvSpPr>
        <p:spPr>
          <a:xfrm>
            <a:off x="678113" y="2467506"/>
            <a:ext cx="4108817" cy="369332"/>
          </a:xfrm>
          <a:prstGeom prst="rect">
            <a:avLst/>
          </a:prstGeom>
          <a:noFill/>
        </p:spPr>
        <p:txBody>
          <a:bodyPr wrap="none" rtlCol="0">
            <a:spAutoFit/>
          </a:bodyPr>
          <a:lstStyle/>
          <a:p>
            <a:r>
              <a:rPr lang="en" sz="1800" dirty="0"/>
              <a:t>Number of homes with air conditioning</a:t>
            </a:r>
            <a:endParaRPr lang="es-ES" sz="1800"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F9B7DCD-8848-DAD2-0240-AF1956A067BA}"/>
                  </a:ext>
                </a:extLst>
              </p:cNvPr>
              <p:cNvSpPr txBox="1"/>
              <p:nvPr/>
            </p:nvSpPr>
            <p:spPr>
              <a:xfrm>
                <a:off x="6391287" y="2513672"/>
                <a:ext cx="549701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m:t>
                      </m:r>
                      <m:r>
                        <a:rPr lang="en-US" sz="1800" b="0" i="1" smtClean="0">
                          <a:latin typeface="Cambria Math" panose="02040503050406030204" pitchFamily="18" charset="0"/>
                        </a:rPr>
                        <m:t>h𝑜𝑢𝑠𝑒h𝑜𝑙𝑑</m:t>
                      </m:r>
                      <m:sSub>
                        <m:sSubPr>
                          <m:ctrlPr>
                            <a:rPr lang="es-419" sz="1800" b="0" i="1" smtClean="0">
                              <a:latin typeface="Cambria Math" panose="02040503050406030204" pitchFamily="18" charset="0"/>
                            </a:rPr>
                          </m:ctrlPr>
                        </m:sSubPr>
                        <m:e>
                          <m:r>
                            <a:rPr lang="en-US" sz="1800" b="0" i="1" smtClean="0">
                              <a:latin typeface="Cambria Math" panose="02040503050406030204" pitchFamily="18" charset="0"/>
                            </a:rPr>
                            <m:t>𝑠</m:t>
                          </m:r>
                        </m:e>
                        <m:sub>
                          <m:r>
                            <a:rPr lang="es-419" sz="1800" b="0" i="1" smtClean="0">
                              <a:latin typeface="Cambria Math" panose="02040503050406030204" pitchFamily="18" charset="0"/>
                            </a:rPr>
                            <m:t>𝑡𝑜𝑡𝑎𝑙</m:t>
                          </m:r>
                        </m:sub>
                      </m:sSub>
                      <m:r>
                        <a:rPr lang="es-419" sz="1800" b="0" i="1" smtClean="0">
                          <a:latin typeface="Cambria Math" panose="02040503050406030204" pitchFamily="18" charset="0"/>
                        </a:rPr>
                        <m:t>∗</m:t>
                      </m:r>
                      <m:r>
                        <a:rPr lang="en-US" sz="1800" b="0" i="1" smtClean="0">
                          <a:latin typeface="Cambria Math" panose="02040503050406030204" pitchFamily="18" charset="0"/>
                        </a:rPr>
                        <m:t>% </m:t>
                      </m:r>
                      <m:r>
                        <a:rPr lang="en-US" sz="1800" b="0" i="1" smtClean="0">
                          <a:latin typeface="Cambria Math" panose="02040503050406030204" pitchFamily="18" charset="0"/>
                        </a:rPr>
                        <m:t>𝐷𝑤𝑒𝑙𝑙𝑖𝑛𝑔</m:t>
                      </m:r>
                      <m:r>
                        <a:rPr lang="en-US" sz="1800" b="0" i="1" smtClean="0">
                          <a:latin typeface="Cambria Math" panose="02040503050406030204" pitchFamily="18" charset="0"/>
                        </a:rPr>
                        <m:t> </m:t>
                      </m:r>
                      <m:r>
                        <a:rPr lang="en-US" sz="1800" b="0" i="1" smtClean="0">
                          <a:latin typeface="Cambria Math" panose="02040503050406030204" pitchFamily="18" charset="0"/>
                        </a:rPr>
                        <m:t>𝑤𝑖𝑡h</m:t>
                      </m:r>
                      <m:r>
                        <a:rPr lang="en-US" sz="1800" b="0" i="1" smtClean="0">
                          <a:latin typeface="Cambria Math" panose="02040503050406030204" pitchFamily="18" charset="0"/>
                        </a:rPr>
                        <m:t> </m:t>
                      </m:r>
                      <m:r>
                        <a:rPr lang="en-US" sz="1800" b="0" i="1" smtClean="0">
                          <a:latin typeface="Cambria Math" panose="02040503050406030204" pitchFamily="18" charset="0"/>
                        </a:rPr>
                        <m:t>𝑎𝑖𝑟</m:t>
                      </m:r>
                      <m:r>
                        <a:rPr lang="en-US" sz="1800" b="0" i="1" smtClean="0">
                          <a:latin typeface="Cambria Math" panose="02040503050406030204" pitchFamily="18" charset="0"/>
                        </a:rPr>
                        <m:t> </m:t>
                      </m:r>
                      <m:r>
                        <a:rPr lang="en-US" sz="1800" b="0" i="1" smtClean="0">
                          <a:latin typeface="Cambria Math" panose="02040503050406030204" pitchFamily="18" charset="0"/>
                        </a:rPr>
                        <m:t>𝑐𝑜𝑛𝑑𝑖𝑡𝑖𝑜𝑛𝑖𝑛𝑔</m:t>
                      </m:r>
                    </m:oMath>
                  </m:oMathPara>
                </a14:m>
                <a:endParaRPr lang="en-GB" sz="1800" dirty="0"/>
              </a:p>
            </p:txBody>
          </p:sp>
        </mc:Choice>
        <mc:Fallback xmlns="">
          <p:sp>
            <p:nvSpPr>
              <p:cNvPr id="7" name="TextBox 6">
                <a:extLst>
                  <a:ext uri="{FF2B5EF4-FFF2-40B4-BE49-F238E27FC236}">
                    <a16:creationId xmlns:a16="http://schemas.microsoft.com/office/drawing/2014/main" id="{9F9B7DCD-8848-DAD2-0240-AF1956A067BA}"/>
                  </a:ext>
                </a:extLst>
              </p:cNvPr>
              <p:cNvSpPr txBox="1">
                <a:spLocks noRot="1" noChangeAspect="1" noMove="1" noResize="1" noEditPoints="1" noAdjustHandles="1" noChangeArrowheads="1" noChangeShapeType="1" noTextEdit="1"/>
              </p:cNvSpPr>
              <p:nvPr/>
            </p:nvSpPr>
            <p:spPr>
              <a:xfrm>
                <a:off x="6391287" y="2513672"/>
                <a:ext cx="5497018" cy="276999"/>
              </a:xfrm>
              <a:prstGeom prst="rect">
                <a:avLst/>
              </a:prstGeom>
              <a:blipFill>
                <a:blip r:embed="rId3"/>
                <a:stretch>
                  <a:fillRect l="-443" r="-887" b="-34783"/>
                </a:stretch>
              </a:blipFill>
            </p:spPr>
            <p:txBody>
              <a:bodyPr/>
              <a:lstStyle/>
              <a:p>
                <a:r>
                  <a:rPr lang="en-GB">
                    <a:noFill/>
                  </a:rPr>
                  <a:t> </a:t>
                </a:r>
              </a:p>
            </p:txBody>
          </p:sp>
        </mc:Fallback>
      </mc:AlternateContent>
      <p:cxnSp>
        <p:nvCxnSpPr>
          <p:cNvPr id="8" name="Straight Arrow Connector 7">
            <a:extLst>
              <a:ext uri="{FF2B5EF4-FFF2-40B4-BE49-F238E27FC236}">
                <a16:creationId xmlns:a16="http://schemas.microsoft.com/office/drawing/2014/main" id="{ADA57A96-F7ED-087D-4DD6-7D9863D13D25}"/>
              </a:ext>
            </a:extLst>
          </p:cNvPr>
          <p:cNvCxnSpPr>
            <a:cxnSpLocks/>
            <a:stCxn id="9" idx="3"/>
            <a:endCxn id="10" idx="1"/>
          </p:cNvCxnSpPr>
          <p:nvPr/>
        </p:nvCxnSpPr>
        <p:spPr>
          <a:xfrm flipV="1">
            <a:off x="1362916" y="3289512"/>
            <a:ext cx="963693" cy="15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EB18155-2760-765D-C3D8-4B213C2F14C4}"/>
              </a:ext>
            </a:extLst>
          </p:cNvPr>
          <p:cNvSpPr txBox="1"/>
          <p:nvPr/>
        </p:nvSpPr>
        <p:spPr>
          <a:xfrm>
            <a:off x="678113" y="3106371"/>
            <a:ext cx="684803" cy="369332"/>
          </a:xfrm>
          <a:prstGeom prst="rect">
            <a:avLst/>
          </a:prstGeom>
          <a:noFill/>
        </p:spPr>
        <p:txBody>
          <a:bodyPr wrap="none" rtlCol="0">
            <a:spAutoFit/>
          </a:bodyPr>
          <a:lstStyle/>
          <a:p>
            <a:r>
              <a:rPr lang="en" sz="1800" dirty="0"/>
              <a:t>COP</a:t>
            </a:r>
            <a:endParaRPr lang="es-ES" sz="1800" dirty="0"/>
          </a:p>
        </p:txBody>
      </p:sp>
      <p:sp>
        <p:nvSpPr>
          <p:cNvPr id="10" name="TextBox 9">
            <a:extLst>
              <a:ext uri="{FF2B5EF4-FFF2-40B4-BE49-F238E27FC236}">
                <a16:creationId xmlns:a16="http://schemas.microsoft.com/office/drawing/2014/main" id="{D9DD0AE8-D9D1-08A2-869B-E5F18609D410}"/>
              </a:ext>
            </a:extLst>
          </p:cNvPr>
          <p:cNvSpPr txBox="1"/>
          <p:nvPr/>
        </p:nvSpPr>
        <p:spPr>
          <a:xfrm>
            <a:off x="2326609" y="3104846"/>
            <a:ext cx="4160113" cy="369332"/>
          </a:xfrm>
          <a:prstGeom prst="rect">
            <a:avLst/>
          </a:prstGeom>
          <a:noFill/>
        </p:spPr>
        <p:txBody>
          <a:bodyPr wrap="none" rtlCol="0">
            <a:spAutoFit/>
          </a:bodyPr>
          <a:lstStyle/>
          <a:p>
            <a:r>
              <a:rPr lang="en" sz="1800" dirty="0"/>
              <a:t>Efficiency ( Coefficient of performance)</a:t>
            </a:r>
            <a:endParaRPr lang="es-ES" sz="1800" dirty="0"/>
          </a:p>
        </p:txBody>
      </p:sp>
      <p:cxnSp>
        <p:nvCxnSpPr>
          <p:cNvPr id="11" name="Straight Arrow Connector 10">
            <a:extLst>
              <a:ext uri="{FF2B5EF4-FFF2-40B4-BE49-F238E27FC236}">
                <a16:creationId xmlns:a16="http://schemas.microsoft.com/office/drawing/2014/main" id="{B8C7D3B1-FD13-BCEE-272C-0BE1E530BFFF}"/>
              </a:ext>
            </a:extLst>
          </p:cNvPr>
          <p:cNvCxnSpPr>
            <a:cxnSpLocks/>
            <a:stCxn id="6" idx="3"/>
            <a:endCxn id="7" idx="1"/>
          </p:cNvCxnSpPr>
          <p:nvPr/>
        </p:nvCxnSpPr>
        <p:spPr>
          <a:xfrm>
            <a:off x="4786930" y="2652172"/>
            <a:ext cx="16043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38256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39415-B48A-3DC9-3D4C-33ED31C0FE85}"/>
              </a:ext>
            </a:extLst>
          </p:cNvPr>
          <p:cNvSpPr>
            <a:spLocks noGrp="1"/>
          </p:cNvSpPr>
          <p:nvPr>
            <p:ph type="title"/>
          </p:nvPr>
        </p:nvSpPr>
        <p:spPr/>
        <p:txBody>
          <a:bodyPr/>
          <a:lstStyle/>
          <a:p>
            <a:r>
              <a:rPr lang="en-GB" dirty="0"/>
              <a:t>Appliances and Lighting</a:t>
            </a:r>
          </a:p>
        </p:txBody>
      </p:sp>
      <p:sp>
        <p:nvSpPr>
          <p:cNvPr id="3" name="Arrow: Down 2">
            <a:extLst>
              <a:ext uri="{FF2B5EF4-FFF2-40B4-BE49-F238E27FC236}">
                <a16:creationId xmlns:a16="http://schemas.microsoft.com/office/drawing/2014/main" id="{EB5CE12F-6132-20E1-F5E1-916101E55E1B}"/>
              </a:ext>
            </a:extLst>
          </p:cNvPr>
          <p:cNvSpPr/>
          <p:nvPr/>
        </p:nvSpPr>
        <p:spPr>
          <a:xfrm>
            <a:off x="1390948" y="2384984"/>
            <a:ext cx="252942" cy="4360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4" name="TextBox 3">
            <a:extLst>
              <a:ext uri="{FF2B5EF4-FFF2-40B4-BE49-F238E27FC236}">
                <a16:creationId xmlns:a16="http://schemas.microsoft.com/office/drawing/2014/main" id="{82F5EFE8-5511-69B8-506E-1275BC60BD4C}"/>
              </a:ext>
            </a:extLst>
          </p:cNvPr>
          <p:cNvSpPr txBox="1"/>
          <p:nvPr/>
        </p:nvSpPr>
        <p:spPr>
          <a:xfrm>
            <a:off x="1643890" y="2417767"/>
            <a:ext cx="3970959" cy="338554"/>
          </a:xfrm>
          <a:prstGeom prst="rect">
            <a:avLst/>
          </a:prstGeom>
          <a:noFill/>
        </p:spPr>
        <p:txBody>
          <a:bodyPr wrap="none" rtlCol="0">
            <a:spAutoFit/>
          </a:bodyPr>
          <a:lstStyle/>
          <a:p>
            <a:r>
              <a:rPr lang="en" sz="1600" dirty="0"/>
              <a:t>Calculate the number of electrified homes</a:t>
            </a:r>
            <a:endParaRPr lang="es-ES" sz="1600" dirty="0"/>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C76FC22-8D54-1027-0E17-C3351886D52A}"/>
                  </a:ext>
                </a:extLst>
              </p:cNvPr>
              <p:cNvSpPr txBox="1"/>
              <p:nvPr/>
            </p:nvSpPr>
            <p:spPr>
              <a:xfrm>
                <a:off x="1133774" y="3026022"/>
                <a:ext cx="5689512"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419" sz="1600" i="1" smtClean="0">
                          <a:latin typeface="Cambria Math" panose="02040503050406030204" pitchFamily="18" charset="0"/>
                        </a:rPr>
                        <m:t>𝐸𝐿𝑃</m:t>
                      </m:r>
                      <m:r>
                        <a:rPr lang="es-419" sz="1600" i="1" smtClean="0">
                          <a:latin typeface="Cambria Math" panose="02040503050406030204" pitchFamily="18" charset="0"/>
                        </a:rPr>
                        <m:t>=#</m:t>
                      </m:r>
                      <m:r>
                        <a:rPr lang="en-US" sz="1600" b="0" i="1" smtClean="0">
                          <a:latin typeface="Cambria Math" panose="02040503050406030204" pitchFamily="18" charset="0"/>
                        </a:rPr>
                        <m:t>h𝑜𝑢𝑠𝑒h𝑜𝑙𝑑𝑠</m:t>
                      </m:r>
                      <m:r>
                        <a:rPr lang="en-US" sz="1600" b="0" i="1" smtClean="0">
                          <a:latin typeface="Cambria Math" panose="02040503050406030204" pitchFamily="18" charset="0"/>
                        </a:rPr>
                        <m:t>_</m:t>
                      </m:r>
                      <m:r>
                        <a:rPr lang="en-US" sz="1600" b="0" i="1" smtClean="0">
                          <a:latin typeface="Cambria Math" panose="02040503050406030204" pitchFamily="18" charset="0"/>
                        </a:rPr>
                        <m:t>𝑡𝑜𝑡𝑎𝑙</m:t>
                      </m:r>
                      <m:r>
                        <a:rPr lang="es-419" sz="1600" b="0" i="1" smtClean="0">
                          <a:latin typeface="Cambria Math" panose="02040503050406030204" pitchFamily="18" charset="0"/>
                        </a:rPr>
                        <m:t>∗%</m:t>
                      </m:r>
                      <m:r>
                        <a:rPr lang="es-419" sz="1600" i="1">
                          <a:latin typeface="Cambria Math" panose="02040503050406030204" pitchFamily="18" charset="0"/>
                        </a:rPr>
                        <m:t>𝐸𝑙𝑒𝑐𝑡𝑟𝑖𝑐𝑖𝑡𝑦</m:t>
                      </m:r>
                      <m:r>
                        <a:rPr lang="es-419" sz="1600" i="1">
                          <a:latin typeface="Cambria Math" panose="02040503050406030204" pitchFamily="18" charset="0"/>
                        </a:rPr>
                        <m:t> </m:t>
                      </m:r>
                      <m:r>
                        <a:rPr lang="es-419" sz="1600" i="1">
                          <a:latin typeface="Cambria Math" panose="02040503050406030204" pitchFamily="18" charset="0"/>
                        </a:rPr>
                        <m:t>𝑃𝑒𝑛𝑒𝑡𝑟𝑎𝑡𝑖𝑜𝑛</m:t>
                      </m:r>
                    </m:oMath>
                  </m:oMathPara>
                </a14:m>
                <a:endParaRPr lang="en-GB" sz="1600" dirty="0"/>
              </a:p>
            </p:txBody>
          </p:sp>
        </mc:Choice>
        <mc:Fallback xmlns="">
          <p:sp>
            <p:nvSpPr>
              <p:cNvPr id="5" name="TextBox 4">
                <a:extLst>
                  <a:ext uri="{FF2B5EF4-FFF2-40B4-BE49-F238E27FC236}">
                    <a16:creationId xmlns:a16="http://schemas.microsoft.com/office/drawing/2014/main" id="{DC76FC22-8D54-1027-0E17-C3351886D52A}"/>
                  </a:ext>
                </a:extLst>
              </p:cNvPr>
              <p:cNvSpPr txBox="1">
                <a:spLocks noRot="1" noChangeAspect="1" noMove="1" noResize="1" noEditPoints="1" noAdjustHandles="1" noChangeArrowheads="1" noChangeShapeType="1" noTextEdit="1"/>
              </p:cNvSpPr>
              <p:nvPr/>
            </p:nvSpPr>
            <p:spPr>
              <a:xfrm>
                <a:off x="1133774" y="3026022"/>
                <a:ext cx="5689512" cy="246221"/>
              </a:xfrm>
              <a:prstGeom prst="rect">
                <a:avLst/>
              </a:prstGeom>
              <a:blipFill>
                <a:blip r:embed="rId2"/>
                <a:stretch>
                  <a:fillRect b="-34146"/>
                </a:stretch>
              </a:blipFill>
            </p:spPr>
            <p:txBody>
              <a:bodyPr/>
              <a:lstStyle/>
              <a:p>
                <a:r>
                  <a:rPr lang="en-GB">
                    <a:noFill/>
                  </a:rPr>
                  <a:t> </a:t>
                </a:r>
              </a:p>
            </p:txBody>
          </p:sp>
        </mc:Fallback>
      </mc:AlternateContent>
      <p:sp>
        <p:nvSpPr>
          <p:cNvPr id="6" name="TextBox 5">
            <a:extLst>
              <a:ext uri="{FF2B5EF4-FFF2-40B4-BE49-F238E27FC236}">
                <a16:creationId xmlns:a16="http://schemas.microsoft.com/office/drawing/2014/main" id="{3F356110-5710-F6D5-B1C8-E069A7C70602}"/>
              </a:ext>
            </a:extLst>
          </p:cNvPr>
          <p:cNvSpPr txBox="1"/>
          <p:nvPr/>
        </p:nvSpPr>
        <p:spPr>
          <a:xfrm>
            <a:off x="1090064" y="1875594"/>
            <a:ext cx="3643946" cy="461665"/>
          </a:xfrm>
          <a:prstGeom prst="rect">
            <a:avLst/>
          </a:prstGeom>
          <a:noFill/>
        </p:spPr>
        <p:txBody>
          <a:bodyPr wrap="none" rtlCol="0">
            <a:spAutoFit/>
          </a:bodyPr>
          <a:lstStyle/>
          <a:p>
            <a:r>
              <a:rPr lang="en" sz="2400" dirty="0"/>
              <a:t>Electrification percentage</a:t>
            </a:r>
            <a:endParaRPr lang="es-ES" sz="2400" dirty="0"/>
          </a:p>
        </p:txBody>
      </p:sp>
      <p:sp>
        <p:nvSpPr>
          <p:cNvPr id="7" name="Arrow: Down 6">
            <a:extLst>
              <a:ext uri="{FF2B5EF4-FFF2-40B4-BE49-F238E27FC236}">
                <a16:creationId xmlns:a16="http://schemas.microsoft.com/office/drawing/2014/main" id="{8089DA7B-C1E4-79AB-1064-7FDBCCFD949E}"/>
              </a:ext>
            </a:extLst>
          </p:cNvPr>
          <p:cNvSpPr/>
          <p:nvPr/>
        </p:nvSpPr>
        <p:spPr>
          <a:xfrm>
            <a:off x="1412999" y="3711937"/>
            <a:ext cx="252942" cy="4360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8" name="TextBox 7">
            <a:extLst>
              <a:ext uri="{FF2B5EF4-FFF2-40B4-BE49-F238E27FC236}">
                <a16:creationId xmlns:a16="http://schemas.microsoft.com/office/drawing/2014/main" id="{C0BBF7E9-2E1C-24C3-60B7-5E01B8B2359A}"/>
              </a:ext>
            </a:extLst>
          </p:cNvPr>
          <p:cNvSpPr txBox="1"/>
          <p:nvPr/>
        </p:nvSpPr>
        <p:spPr>
          <a:xfrm>
            <a:off x="1665941" y="3744720"/>
            <a:ext cx="8860118" cy="584775"/>
          </a:xfrm>
          <a:prstGeom prst="rect">
            <a:avLst/>
          </a:prstGeom>
          <a:noFill/>
        </p:spPr>
        <p:txBody>
          <a:bodyPr wrap="none" rtlCol="0">
            <a:spAutoFit/>
          </a:bodyPr>
          <a:lstStyle/>
          <a:p>
            <a:r>
              <a:rPr lang="en" sz="1600" dirty="0"/>
              <a:t>Calculate the specific consumption of electricity (ELAPDW) / lighting (LIGHTDW) per household</a:t>
            </a:r>
          </a:p>
          <a:p>
            <a:endParaRPr lang="es-ES" sz="1600" dirty="0"/>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6BC923B-06F5-7B20-8C38-84286CC0AE4D}"/>
                  </a:ext>
                </a:extLst>
              </p:cNvPr>
              <p:cNvSpPr txBox="1"/>
              <p:nvPr/>
            </p:nvSpPr>
            <p:spPr>
              <a:xfrm>
                <a:off x="1353730" y="4408535"/>
                <a:ext cx="5469555" cy="46653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419" sz="1600" b="0" i="1" smtClean="0">
                          <a:latin typeface="Cambria Math" panose="02040503050406030204" pitchFamily="18" charset="0"/>
                        </a:rPr>
                        <m:t>𝐸𝐿𝐴𝑃</m:t>
                      </m:r>
                      <m:r>
                        <a:rPr lang="es-419" sz="1600" b="0" i="1">
                          <a:latin typeface="Cambria Math"/>
                        </a:rPr>
                        <m:t>𝐷𝑊</m:t>
                      </m:r>
                      <m:r>
                        <a:rPr lang="es-419" sz="1600" i="1" smtClean="0">
                          <a:latin typeface="Cambria Math" panose="02040503050406030204" pitchFamily="18" charset="0"/>
                        </a:rPr>
                        <m:t>= </m:t>
                      </m:r>
                      <m:f>
                        <m:fPr>
                          <m:ctrlPr>
                            <a:rPr lang="es-419" sz="1600" b="0" i="1" smtClean="0">
                              <a:latin typeface="Cambria Math" panose="02040503050406030204" pitchFamily="18" charset="0"/>
                            </a:rPr>
                          </m:ctrlPr>
                        </m:fPr>
                        <m:num>
                          <m:r>
                            <a:rPr lang="en-US" sz="1600" b="0" i="1" smtClean="0">
                              <a:latin typeface="Cambria Math" panose="02040503050406030204" pitchFamily="18" charset="0"/>
                            </a:rPr>
                            <m:t>𝑇𝑜𝑡𝑎𝑙</m:t>
                          </m:r>
                          <m:r>
                            <a:rPr lang="en-US" sz="1600" b="0" i="1" smtClean="0">
                              <a:latin typeface="Cambria Math" panose="02040503050406030204" pitchFamily="18" charset="0"/>
                            </a:rPr>
                            <m:t> </m:t>
                          </m:r>
                          <m:r>
                            <a:rPr lang="en-US" sz="1600" b="0" i="1" smtClean="0">
                              <a:latin typeface="Cambria Math" panose="02040503050406030204" pitchFamily="18" charset="0"/>
                            </a:rPr>
                            <m:t>𝑓𝑖𝑛𝑎𝑙</m:t>
                          </m:r>
                          <m:r>
                            <a:rPr lang="en-US" sz="1600" b="0" i="1" smtClean="0">
                              <a:latin typeface="Cambria Math" panose="02040503050406030204" pitchFamily="18" charset="0"/>
                            </a:rPr>
                            <m:t> </m:t>
                          </m:r>
                          <m:r>
                            <a:rPr lang="en-US" sz="1600" b="0" i="1" smtClean="0">
                              <a:latin typeface="Cambria Math" panose="02040503050406030204" pitchFamily="18" charset="0"/>
                            </a:rPr>
                            <m:t>𝑐𝑜𝑛𝑠𝑢𝑚𝑝𝑡𝑖𝑜𝑛</m:t>
                          </m:r>
                          <m:r>
                            <a:rPr lang="en-US" sz="1600" b="0" i="1" smtClean="0">
                              <a:latin typeface="Cambria Math" panose="02040503050406030204" pitchFamily="18" charset="0"/>
                            </a:rPr>
                            <m:t> </m:t>
                          </m:r>
                          <m:r>
                            <a:rPr lang="en-US" sz="1600" b="0" i="1" smtClean="0">
                              <a:latin typeface="Cambria Math" panose="02040503050406030204" pitchFamily="18" charset="0"/>
                            </a:rPr>
                            <m:t>𝑓𝑜𝑟</m:t>
                          </m:r>
                          <m:r>
                            <a:rPr lang="en-US" sz="1600" b="0" i="1" smtClean="0">
                              <a:latin typeface="Cambria Math" panose="02040503050406030204" pitchFamily="18" charset="0"/>
                            </a:rPr>
                            <m:t> </m:t>
                          </m:r>
                          <m:r>
                            <a:rPr lang="en-US" sz="1600" b="0" i="1" smtClean="0">
                              <a:latin typeface="Cambria Math" panose="02040503050406030204" pitchFamily="18" charset="0"/>
                            </a:rPr>
                            <m:t>𝑎𝑝𝑝𝑙𝑖𝑎𝑛𝑐𝑒𝑠</m:t>
                          </m:r>
                        </m:num>
                        <m:den>
                          <m:r>
                            <a:rPr lang="es-419" sz="1600" b="0" i="1" smtClean="0">
                              <a:latin typeface="Cambria Math" panose="02040503050406030204" pitchFamily="18" charset="0"/>
                            </a:rPr>
                            <m:t>𝐸𝐿𝑃</m:t>
                          </m:r>
                        </m:den>
                      </m:f>
                    </m:oMath>
                  </m:oMathPara>
                </a14:m>
                <a:endParaRPr lang="en-GB" sz="1600" dirty="0"/>
              </a:p>
            </p:txBody>
          </p:sp>
        </mc:Choice>
        <mc:Fallback xmlns="">
          <p:sp>
            <p:nvSpPr>
              <p:cNvPr id="9" name="TextBox 8">
                <a:extLst>
                  <a:ext uri="{FF2B5EF4-FFF2-40B4-BE49-F238E27FC236}">
                    <a16:creationId xmlns:a16="http://schemas.microsoft.com/office/drawing/2014/main" id="{86BC923B-06F5-7B20-8C38-84286CC0AE4D}"/>
                  </a:ext>
                </a:extLst>
              </p:cNvPr>
              <p:cNvSpPr txBox="1">
                <a:spLocks noRot="1" noChangeAspect="1" noMove="1" noResize="1" noEditPoints="1" noAdjustHandles="1" noChangeArrowheads="1" noChangeShapeType="1" noTextEdit="1"/>
              </p:cNvSpPr>
              <p:nvPr/>
            </p:nvSpPr>
            <p:spPr>
              <a:xfrm>
                <a:off x="1353730" y="4408535"/>
                <a:ext cx="5469555" cy="466538"/>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9DDFF3B-284A-AA29-E13C-30991C900E4B}"/>
                  </a:ext>
                </a:extLst>
              </p:cNvPr>
              <p:cNvSpPr txBox="1"/>
              <p:nvPr/>
            </p:nvSpPr>
            <p:spPr>
              <a:xfrm>
                <a:off x="3435031" y="5295387"/>
                <a:ext cx="4430670" cy="46653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419" sz="1600" b="0" i="1" smtClean="0">
                          <a:latin typeface="Cambria Math" panose="02040503050406030204" pitchFamily="18" charset="0"/>
                        </a:rPr>
                        <m:t>𝐿𝐼𝐺𝐻𝑇</m:t>
                      </m:r>
                      <m:r>
                        <a:rPr lang="es-419" sz="1600" b="0" i="1">
                          <a:latin typeface="Cambria Math"/>
                        </a:rPr>
                        <m:t>𝐷𝑊</m:t>
                      </m:r>
                      <m:r>
                        <a:rPr lang="es-419" sz="1600" i="1" smtClean="0">
                          <a:latin typeface="Cambria Math" panose="02040503050406030204" pitchFamily="18" charset="0"/>
                        </a:rPr>
                        <m:t>= </m:t>
                      </m:r>
                      <m:f>
                        <m:fPr>
                          <m:ctrlPr>
                            <a:rPr lang="es-419" sz="1600" b="0" i="1" smtClean="0">
                              <a:latin typeface="Cambria Math" panose="02040503050406030204" pitchFamily="18" charset="0"/>
                            </a:rPr>
                          </m:ctrlPr>
                        </m:fPr>
                        <m:num>
                          <m:r>
                            <a:rPr lang="en-US" sz="1600" i="1">
                              <a:latin typeface="Cambria Math" panose="02040503050406030204" pitchFamily="18" charset="0"/>
                            </a:rPr>
                            <m:t>𝑇𝑜𝑡𝑎𝑙</m:t>
                          </m:r>
                          <m:r>
                            <a:rPr lang="en-US" sz="1600" i="1">
                              <a:latin typeface="Cambria Math" panose="02040503050406030204" pitchFamily="18" charset="0"/>
                            </a:rPr>
                            <m:t> </m:t>
                          </m:r>
                          <m:r>
                            <a:rPr lang="en-US" sz="1600" i="1">
                              <a:latin typeface="Cambria Math" panose="02040503050406030204" pitchFamily="18" charset="0"/>
                            </a:rPr>
                            <m:t>𝑓𝑖𝑛𝑎𝑙</m:t>
                          </m:r>
                          <m:r>
                            <a:rPr lang="en-US" sz="1600" i="1">
                              <a:latin typeface="Cambria Math" panose="02040503050406030204" pitchFamily="18" charset="0"/>
                            </a:rPr>
                            <m:t> </m:t>
                          </m:r>
                          <m:r>
                            <a:rPr lang="en-US" sz="1600" i="1">
                              <a:latin typeface="Cambria Math" panose="02040503050406030204" pitchFamily="18" charset="0"/>
                            </a:rPr>
                            <m:t>𝑐𝑜𝑛𝑠𝑢𝑚𝑝𝑡𝑖𝑜𝑛</m:t>
                          </m:r>
                          <m:r>
                            <a:rPr lang="en-US" sz="1600" i="1">
                              <a:latin typeface="Cambria Math" panose="02040503050406030204" pitchFamily="18" charset="0"/>
                            </a:rPr>
                            <m:t> </m:t>
                          </m:r>
                          <m:r>
                            <a:rPr lang="en-US" sz="1600" b="0" i="1" smtClean="0">
                              <a:latin typeface="Cambria Math" panose="02040503050406030204" pitchFamily="18" charset="0"/>
                            </a:rPr>
                            <m:t>𝑙𝑖𝑔h𝑡𝑖𝑛𝑔</m:t>
                          </m:r>
                        </m:num>
                        <m:den>
                          <m:r>
                            <a:rPr lang="es-419" sz="1600" b="0" i="1" smtClean="0">
                              <a:latin typeface="Cambria Math" panose="02040503050406030204" pitchFamily="18" charset="0"/>
                            </a:rPr>
                            <m:t>𝐸𝐿𝑃</m:t>
                          </m:r>
                        </m:den>
                      </m:f>
                    </m:oMath>
                  </m:oMathPara>
                </a14:m>
                <a:endParaRPr lang="en-GB" sz="1600" dirty="0"/>
              </a:p>
            </p:txBody>
          </p:sp>
        </mc:Choice>
        <mc:Fallback xmlns="">
          <p:sp>
            <p:nvSpPr>
              <p:cNvPr id="10" name="TextBox 9">
                <a:extLst>
                  <a:ext uri="{FF2B5EF4-FFF2-40B4-BE49-F238E27FC236}">
                    <a16:creationId xmlns:a16="http://schemas.microsoft.com/office/drawing/2014/main" id="{59DDFF3B-284A-AA29-E13C-30991C900E4B}"/>
                  </a:ext>
                </a:extLst>
              </p:cNvPr>
              <p:cNvSpPr txBox="1">
                <a:spLocks noRot="1" noChangeAspect="1" noMove="1" noResize="1" noEditPoints="1" noAdjustHandles="1" noChangeArrowheads="1" noChangeShapeType="1" noTextEdit="1"/>
              </p:cNvSpPr>
              <p:nvPr/>
            </p:nvSpPr>
            <p:spPr>
              <a:xfrm>
                <a:off x="3435031" y="5295387"/>
                <a:ext cx="4430670" cy="466538"/>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649355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933A2-04B8-317B-72DD-8A4D37ACF755}"/>
              </a:ext>
            </a:extLst>
          </p:cNvPr>
          <p:cNvSpPr>
            <a:spLocks noGrp="1"/>
          </p:cNvSpPr>
          <p:nvPr>
            <p:ph type="ctrTitle"/>
          </p:nvPr>
        </p:nvSpPr>
        <p:spPr/>
        <p:txBody>
          <a:bodyPr>
            <a:normAutofit/>
          </a:bodyPr>
          <a:lstStyle/>
          <a:p>
            <a:r>
              <a:rPr lang="en-GB" sz="2800" dirty="0"/>
              <a:t>6.1 Structure in MAED</a:t>
            </a:r>
          </a:p>
        </p:txBody>
      </p:sp>
    </p:spTree>
    <p:extLst>
      <p:ext uri="{BB962C8B-B14F-4D97-AF65-F5344CB8AC3E}">
        <p14:creationId xmlns:p14="http://schemas.microsoft.com/office/powerpoint/2010/main" val="12497976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41D3A-296D-75FB-88E4-B253A9E88EE1}"/>
              </a:ext>
            </a:extLst>
          </p:cNvPr>
          <p:cNvSpPr>
            <a:spLocks noGrp="1"/>
          </p:cNvSpPr>
          <p:nvPr>
            <p:ph type="ctrTitle"/>
          </p:nvPr>
        </p:nvSpPr>
        <p:spPr>
          <a:xfrm flipH="1">
            <a:off x="4185387" y="0"/>
            <a:ext cx="3647976" cy="6857999"/>
          </a:xfrm>
        </p:spPr>
        <p:txBody>
          <a:bodyPr anchor="ctr"/>
          <a:lstStyle/>
          <a:p>
            <a:pPr algn="ctr"/>
            <a:r>
              <a:rPr lang="en-US" dirty="0"/>
              <a:t>Thank you</a:t>
            </a:r>
          </a:p>
        </p:txBody>
      </p:sp>
      <p:sp>
        <p:nvSpPr>
          <p:cNvPr id="3" name="Subtitle 2">
            <a:extLst>
              <a:ext uri="{FF2B5EF4-FFF2-40B4-BE49-F238E27FC236}">
                <a16:creationId xmlns:a16="http://schemas.microsoft.com/office/drawing/2014/main" id="{D9EE0581-B869-C9AC-032A-CE5562E6774F}"/>
              </a:ext>
            </a:extLst>
          </p:cNvPr>
          <p:cNvSpPr>
            <a:spLocks noGrp="1"/>
          </p:cNvSpPr>
          <p:nvPr>
            <p:ph type="subTitle" idx="1"/>
          </p:nvPr>
        </p:nvSpPr>
        <p:spPr>
          <a:xfrm>
            <a:off x="6009375" y="5795916"/>
            <a:ext cx="6176211" cy="1062083"/>
          </a:xfrm>
        </p:spPr>
        <p:txBody>
          <a:bodyPr/>
          <a:lstStyle/>
          <a:p>
            <a:pPr algn="ctr"/>
            <a:r>
              <a:rPr lang="en-US" dirty="0" err="1"/>
              <a:t>www.climatecompatiblegrowth.com</a:t>
            </a:r>
            <a:endParaRPr lang="en-US" dirty="0"/>
          </a:p>
        </p:txBody>
      </p:sp>
      <p:pic>
        <p:nvPicPr>
          <p:cNvPr id="4" name="Picture 2" descr="\\iaea.org\Secretariat\MTCD\PublishingCurrent\2017\IAEA\17-42841_LOGO_IAEA_update\Design\Presentation_IAEA\IAEA_Logo_SHORT_vertical_white.png">
            <a:extLst>
              <a:ext uri="{FF2B5EF4-FFF2-40B4-BE49-F238E27FC236}">
                <a16:creationId xmlns:a16="http://schemas.microsoft.com/office/drawing/2014/main" id="{1B180858-6011-8017-E369-25AE7622173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7587" y="815520"/>
            <a:ext cx="1176688" cy="14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286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E6B5D-8D57-1EDE-439A-6A39909AF2F7}"/>
              </a:ext>
            </a:extLst>
          </p:cNvPr>
          <p:cNvSpPr>
            <a:spLocks noGrp="1"/>
          </p:cNvSpPr>
          <p:nvPr>
            <p:ph type="title"/>
          </p:nvPr>
        </p:nvSpPr>
        <p:spPr/>
        <p:txBody>
          <a:bodyPr/>
          <a:lstStyle/>
          <a:p>
            <a:r>
              <a:rPr lang="en-GB" dirty="0"/>
              <a:t>MAED Sectors</a:t>
            </a:r>
          </a:p>
        </p:txBody>
      </p:sp>
      <p:graphicFrame>
        <p:nvGraphicFramePr>
          <p:cNvPr id="3" name="Content Placeholder 6">
            <a:extLst>
              <a:ext uri="{FF2B5EF4-FFF2-40B4-BE49-F238E27FC236}">
                <a16:creationId xmlns:a16="http://schemas.microsoft.com/office/drawing/2014/main" id="{5866A74B-499C-7C05-FB14-565DC86A828E}"/>
              </a:ext>
            </a:extLst>
          </p:cNvPr>
          <p:cNvGraphicFramePr>
            <a:graphicFrameLocks/>
          </p:cNvGraphicFramePr>
          <p:nvPr>
            <p:extLst>
              <p:ext uri="{D42A27DB-BD31-4B8C-83A1-F6EECF244321}">
                <p14:modId xmlns:p14="http://schemas.microsoft.com/office/powerpoint/2010/main" val="306179972"/>
              </p:ext>
            </p:extLst>
          </p:nvPr>
        </p:nvGraphicFramePr>
        <p:xfrm>
          <a:off x="2314362" y="1595332"/>
          <a:ext cx="8712968" cy="4857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969DFD9F-DD43-94F6-1472-9DE997215B2C}"/>
              </a:ext>
            </a:extLst>
          </p:cNvPr>
          <p:cNvSpPr/>
          <p:nvPr/>
        </p:nvSpPr>
        <p:spPr>
          <a:xfrm>
            <a:off x="2674402" y="4619668"/>
            <a:ext cx="3600400" cy="864096"/>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17410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AFA2C-1D6E-E47E-5120-D6E5F4D59622}"/>
              </a:ext>
            </a:extLst>
          </p:cNvPr>
          <p:cNvSpPr>
            <a:spLocks noGrp="1"/>
          </p:cNvSpPr>
          <p:nvPr>
            <p:ph type="title"/>
          </p:nvPr>
        </p:nvSpPr>
        <p:spPr/>
        <p:txBody>
          <a:bodyPr/>
          <a:lstStyle/>
          <a:p>
            <a:r>
              <a:rPr lang="en-GB" dirty="0"/>
              <a:t>Subsector Definition</a:t>
            </a:r>
          </a:p>
        </p:txBody>
      </p:sp>
      <p:sp>
        <p:nvSpPr>
          <p:cNvPr id="3" name="Text Placeholder 2">
            <a:extLst>
              <a:ext uri="{FF2B5EF4-FFF2-40B4-BE49-F238E27FC236}">
                <a16:creationId xmlns:a16="http://schemas.microsoft.com/office/drawing/2014/main" id="{983D6AB5-ADB3-9C68-1541-C28D7B252A13}"/>
              </a:ext>
            </a:extLst>
          </p:cNvPr>
          <p:cNvSpPr>
            <a:spLocks noGrp="1"/>
          </p:cNvSpPr>
          <p:nvPr>
            <p:ph type="body" idx="12"/>
          </p:nvPr>
        </p:nvSpPr>
        <p:spPr/>
        <p:txBody>
          <a:bodyPr/>
          <a:lstStyle/>
          <a:p>
            <a:r>
              <a:rPr lang="en-GB" dirty="0"/>
              <a:t>More detail possible if data allows</a:t>
            </a:r>
          </a:p>
          <a:p>
            <a:pPr>
              <a:buNone/>
            </a:pPr>
            <a:r>
              <a:rPr lang="en-GB" dirty="0"/>
              <a:t>BUT</a:t>
            </a:r>
          </a:p>
          <a:p>
            <a:r>
              <a:rPr lang="en-GB" dirty="0"/>
              <a:t>Energy balances rarely distinguish between urban and rural consumption</a:t>
            </a:r>
          </a:p>
          <a:p>
            <a:r>
              <a:rPr lang="en-GB" dirty="0"/>
              <a:t>Complimentary data can fill gaps: household surveys, census, other national studies/surveys.</a:t>
            </a:r>
          </a:p>
          <a:p>
            <a:r>
              <a:rPr lang="en-GB" dirty="0"/>
              <a:t>Higher detail enables more accurate modelling of energy consumption patterns</a:t>
            </a:r>
          </a:p>
          <a:p>
            <a:r>
              <a:rPr lang="en-GB" dirty="0"/>
              <a:t>BUT don’t overcomplicate if not necessary</a:t>
            </a:r>
          </a:p>
        </p:txBody>
      </p:sp>
      <p:sp>
        <p:nvSpPr>
          <p:cNvPr id="4" name="Text Placeholder 3">
            <a:extLst>
              <a:ext uri="{FF2B5EF4-FFF2-40B4-BE49-F238E27FC236}">
                <a16:creationId xmlns:a16="http://schemas.microsoft.com/office/drawing/2014/main" id="{F5557CD1-F10C-77FF-2EB1-B023BDB620AA}"/>
              </a:ext>
            </a:extLst>
          </p:cNvPr>
          <p:cNvSpPr>
            <a:spLocks noGrp="1"/>
          </p:cNvSpPr>
          <p:nvPr>
            <p:ph type="body" idx="13"/>
          </p:nvPr>
        </p:nvSpPr>
        <p:spPr/>
        <p:txBody>
          <a:bodyPr/>
          <a:lstStyle/>
          <a:p>
            <a:endParaRPr lang="en-GB"/>
          </a:p>
        </p:txBody>
      </p:sp>
      <p:graphicFrame>
        <p:nvGraphicFramePr>
          <p:cNvPr id="5" name="Content Placeholder 4">
            <a:extLst>
              <a:ext uri="{FF2B5EF4-FFF2-40B4-BE49-F238E27FC236}">
                <a16:creationId xmlns:a16="http://schemas.microsoft.com/office/drawing/2014/main" id="{14ACCF1E-7829-4A22-B97A-0580EAA2847F}"/>
              </a:ext>
            </a:extLst>
          </p:cNvPr>
          <p:cNvGraphicFramePr>
            <a:graphicFrameLocks/>
          </p:cNvGraphicFramePr>
          <p:nvPr>
            <p:extLst>
              <p:ext uri="{D42A27DB-BD31-4B8C-83A1-F6EECF244321}">
                <p14:modId xmlns:p14="http://schemas.microsoft.com/office/powerpoint/2010/main" val="3052448829"/>
              </p:ext>
            </p:extLst>
          </p:nvPr>
        </p:nvGraphicFramePr>
        <p:xfrm>
          <a:off x="5391323" y="1462150"/>
          <a:ext cx="7878363" cy="46467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4934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6D8B5-BB67-4FA3-6BC3-E81AE73729A3}"/>
              </a:ext>
            </a:extLst>
          </p:cNvPr>
          <p:cNvSpPr>
            <a:spLocks noGrp="1"/>
          </p:cNvSpPr>
          <p:nvPr>
            <p:ph type="title"/>
          </p:nvPr>
        </p:nvSpPr>
        <p:spPr/>
        <p:txBody>
          <a:bodyPr/>
          <a:lstStyle/>
          <a:p>
            <a:r>
              <a:rPr lang="en-GB" dirty="0"/>
              <a:t>End Uses in Household</a:t>
            </a:r>
          </a:p>
        </p:txBody>
      </p:sp>
      <p:pic>
        <p:nvPicPr>
          <p:cNvPr id="3" name="Picture 2" descr="Vintage yellow TV on top of a wood plank with blue background">
            <a:extLst>
              <a:ext uri="{FF2B5EF4-FFF2-40B4-BE49-F238E27FC236}">
                <a16:creationId xmlns:a16="http://schemas.microsoft.com/office/drawing/2014/main" id="{CD4B7E2B-81E9-3D27-AF3B-BBBD0639258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520709" y="4888470"/>
            <a:ext cx="1547916" cy="1318912"/>
          </a:xfrm>
          <a:prstGeom prst="rect">
            <a:avLst/>
          </a:prstGeom>
        </p:spPr>
      </p:pic>
      <p:pic>
        <p:nvPicPr>
          <p:cNvPr id="4" name="Picture 3" descr="Background pattern&#10;&#10;Description automatically generated">
            <a:extLst>
              <a:ext uri="{FF2B5EF4-FFF2-40B4-BE49-F238E27FC236}">
                <a16:creationId xmlns:a16="http://schemas.microsoft.com/office/drawing/2014/main" id="{61554981-F1F9-0FD2-54FE-7EB3AA41BF3D}"/>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446988" y="4889199"/>
            <a:ext cx="1458512" cy="1458512"/>
          </a:xfrm>
          <a:prstGeom prst="rect">
            <a:avLst/>
          </a:prstGeom>
        </p:spPr>
      </p:pic>
      <p:pic>
        <p:nvPicPr>
          <p:cNvPr id="5" name="Picture 4" descr="A person sitting in front of a fireplace&#10;&#10;Description automatically generated with medium confidence">
            <a:extLst>
              <a:ext uri="{FF2B5EF4-FFF2-40B4-BE49-F238E27FC236}">
                <a16:creationId xmlns:a16="http://schemas.microsoft.com/office/drawing/2014/main" id="{AECD7974-9113-865C-8CB4-B2ABDD49C384}"/>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313486" y="4939526"/>
            <a:ext cx="1592072" cy="1267856"/>
          </a:xfrm>
          <a:prstGeom prst="rect">
            <a:avLst/>
          </a:prstGeom>
        </p:spPr>
      </p:pic>
      <p:pic>
        <p:nvPicPr>
          <p:cNvPr id="6" name="Picture 5" descr="A silver faucet on a white tiled wall&#10;&#10;Description automatically generated with low confidence">
            <a:extLst>
              <a:ext uri="{FF2B5EF4-FFF2-40B4-BE49-F238E27FC236}">
                <a16:creationId xmlns:a16="http://schemas.microsoft.com/office/drawing/2014/main" id="{1A75D4A5-9166-2BCE-032D-2CE4A20F50BE}"/>
              </a:ext>
            </a:extLst>
          </p:cNvPr>
          <p:cNvPicPr>
            <a:picLocks noChangeAspect="1"/>
          </p:cNvPicPr>
          <p:nvPr/>
        </p:nvPicPr>
        <p:blipFill>
          <a:blip r:embed="rId7" cstate="print">
            <a:extLst>
              <a:ext uri="{28A0092B-C50C-407E-A947-70E740481C1C}">
                <a14:useLocalDpi xmlns:a14="http://schemas.microsoft.com/office/drawing/2010/main"/>
              </a:ext>
              <a:ext uri="{837473B0-CC2E-450A-ABE3-18F120FF3D39}">
                <a1611:picAttrSrcUrl xmlns:a1611="http://schemas.microsoft.com/office/drawing/2016/11/main" r:id="rId8"/>
              </a:ext>
            </a:extLst>
          </a:blip>
          <a:stretch>
            <a:fillRect/>
          </a:stretch>
        </p:blipFill>
        <p:spPr>
          <a:xfrm>
            <a:off x="7210143" y="4925624"/>
            <a:ext cx="1591944" cy="1295660"/>
          </a:xfrm>
          <a:prstGeom prst="rect">
            <a:avLst/>
          </a:prstGeom>
        </p:spPr>
      </p:pic>
      <p:pic>
        <p:nvPicPr>
          <p:cNvPr id="7" name="Picture 37">
            <a:extLst>
              <a:ext uri="{FF2B5EF4-FFF2-40B4-BE49-F238E27FC236}">
                <a16:creationId xmlns:a16="http://schemas.microsoft.com/office/drawing/2014/main" id="{D3E09B32-9EED-43CB-0584-A8E3F70BC056}"/>
              </a:ext>
            </a:extLst>
          </p:cNvPr>
          <p:cNvPicPr>
            <a:picLocks noChangeAspect="1"/>
          </p:cNvPicPr>
          <p:nvPr/>
        </p:nvPicPr>
        <p:blipFill>
          <a:blip r:embed="rId9" cstate="print">
            <a:extLst>
              <a:ext uri="{28A0092B-C50C-407E-A947-70E740481C1C}">
                <a14:useLocalDpi xmlns:a14="http://schemas.microsoft.com/office/drawing/2010/main"/>
              </a:ext>
              <a:ext uri="{837473B0-CC2E-450A-ABE3-18F120FF3D39}">
                <a1611:picAttrSrcUrl xmlns:a1611="http://schemas.microsoft.com/office/drawing/2016/11/main" r:id="rId10"/>
              </a:ext>
            </a:extLst>
          </a:blip>
          <a:stretch>
            <a:fillRect/>
          </a:stretch>
        </p:blipFill>
        <p:spPr>
          <a:xfrm>
            <a:off x="9076641" y="4902372"/>
            <a:ext cx="1687296" cy="1318912"/>
          </a:xfrm>
          <a:prstGeom prst="rect">
            <a:avLst/>
          </a:prstGeom>
        </p:spPr>
      </p:pic>
      <p:pic>
        <p:nvPicPr>
          <p:cNvPr id="8" name="Picture 7">
            <a:extLst>
              <a:ext uri="{FF2B5EF4-FFF2-40B4-BE49-F238E27FC236}">
                <a16:creationId xmlns:a16="http://schemas.microsoft.com/office/drawing/2014/main" id="{E969B92A-BD4B-A021-92EA-0A96F5CEDAAF}"/>
              </a:ext>
            </a:extLst>
          </p:cNvPr>
          <p:cNvPicPr>
            <a:picLocks noChangeAspect="1"/>
          </p:cNvPicPr>
          <p:nvPr/>
        </p:nvPicPr>
        <p:blipFill>
          <a:blip r:embed="rId11"/>
          <a:stretch>
            <a:fillRect/>
          </a:stretch>
        </p:blipFill>
        <p:spPr>
          <a:xfrm>
            <a:off x="1397149" y="1521190"/>
            <a:ext cx="9397701" cy="3174777"/>
          </a:xfrm>
          <a:prstGeom prst="rect">
            <a:avLst/>
          </a:prstGeom>
        </p:spPr>
      </p:pic>
    </p:spTree>
    <p:extLst>
      <p:ext uri="{BB962C8B-B14F-4D97-AF65-F5344CB8AC3E}">
        <p14:creationId xmlns:p14="http://schemas.microsoft.com/office/powerpoint/2010/main" val="3069969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par>
                                <p:cTn id="17" presetID="16" presetClass="entr" presetSubtype="21"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40C5A-B535-94E7-BC93-346FE17F30F6}"/>
              </a:ext>
            </a:extLst>
          </p:cNvPr>
          <p:cNvSpPr>
            <a:spLocks noGrp="1"/>
          </p:cNvSpPr>
          <p:nvPr>
            <p:ph type="title"/>
          </p:nvPr>
        </p:nvSpPr>
        <p:spPr/>
        <p:txBody>
          <a:bodyPr/>
          <a:lstStyle/>
          <a:p>
            <a:r>
              <a:rPr lang="en-GB" dirty="0"/>
              <a:t>Structure</a:t>
            </a:r>
          </a:p>
        </p:txBody>
      </p:sp>
      <p:sp>
        <p:nvSpPr>
          <p:cNvPr id="3" name="Rectangle 2">
            <a:extLst>
              <a:ext uri="{FF2B5EF4-FFF2-40B4-BE49-F238E27FC236}">
                <a16:creationId xmlns:a16="http://schemas.microsoft.com/office/drawing/2014/main" id="{7A1EA7B3-6E9C-66FC-CF2B-8EB989CA5237}"/>
              </a:ext>
            </a:extLst>
          </p:cNvPr>
          <p:cNvSpPr/>
          <p:nvPr/>
        </p:nvSpPr>
        <p:spPr>
          <a:xfrm>
            <a:off x="2526292" y="2006455"/>
            <a:ext cx="3215343" cy="502920"/>
          </a:xfrm>
          <a:prstGeom prst="rect">
            <a:avLst/>
          </a:prstGeom>
          <a:solidFill>
            <a:srgbClr val="FFFFFF"/>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dirty="0">
                <a:solidFill>
                  <a:schemeClr val="tx1"/>
                </a:solidFill>
              </a:rPr>
              <a:t>Urban</a:t>
            </a:r>
            <a:endParaRPr lang="en-GB" dirty="0">
              <a:solidFill>
                <a:schemeClr val="tx1"/>
              </a:solidFill>
            </a:endParaRPr>
          </a:p>
        </p:txBody>
      </p:sp>
      <p:sp>
        <p:nvSpPr>
          <p:cNvPr id="6" name="Rectangle 5">
            <a:extLst>
              <a:ext uri="{FF2B5EF4-FFF2-40B4-BE49-F238E27FC236}">
                <a16:creationId xmlns:a16="http://schemas.microsoft.com/office/drawing/2014/main" id="{7C3F3390-AF6C-FE56-555C-06F93F4301EF}"/>
              </a:ext>
            </a:extLst>
          </p:cNvPr>
          <p:cNvSpPr/>
          <p:nvPr/>
        </p:nvSpPr>
        <p:spPr>
          <a:xfrm>
            <a:off x="7107734" y="2006455"/>
            <a:ext cx="3215343" cy="502920"/>
          </a:xfrm>
          <a:prstGeom prst="rect">
            <a:avLst/>
          </a:prstGeom>
          <a:solidFill>
            <a:srgbClr val="FFFFFF"/>
          </a:solidFill>
          <a:ln w="381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dirty="0">
                <a:solidFill>
                  <a:schemeClr val="tx1"/>
                </a:solidFill>
              </a:rPr>
              <a:t>Rural</a:t>
            </a:r>
            <a:endParaRPr lang="en-GB" dirty="0">
              <a:solidFill>
                <a:schemeClr val="tx1"/>
              </a:solidFill>
            </a:endParaRPr>
          </a:p>
        </p:txBody>
      </p:sp>
      <p:cxnSp>
        <p:nvCxnSpPr>
          <p:cNvPr id="7" name="Straight Connector 6">
            <a:extLst>
              <a:ext uri="{FF2B5EF4-FFF2-40B4-BE49-F238E27FC236}">
                <a16:creationId xmlns:a16="http://schemas.microsoft.com/office/drawing/2014/main" id="{B90025EF-68C4-D3DE-8108-D5817FB03279}"/>
              </a:ext>
            </a:extLst>
          </p:cNvPr>
          <p:cNvCxnSpPr/>
          <p:nvPr/>
        </p:nvCxnSpPr>
        <p:spPr>
          <a:xfrm>
            <a:off x="2172725" y="2923903"/>
            <a:ext cx="8570976" cy="0"/>
          </a:xfrm>
          <a:prstGeom prst="line">
            <a:avLst/>
          </a:prstGeom>
          <a:ln w="19050">
            <a:solidFill>
              <a:schemeClr val="tx2">
                <a:lumMod val="50000"/>
              </a:schemeClr>
            </a:solidFill>
            <a:prstDash val="sysDash"/>
          </a:ln>
        </p:spPr>
        <p:style>
          <a:lnRef idx="1">
            <a:schemeClr val="accent2"/>
          </a:lnRef>
          <a:fillRef idx="0">
            <a:schemeClr val="accent2"/>
          </a:fillRef>
          <a:effectRef idx="0">
            <a:schemeClr val="accent2"/>
          </a:effectRef>
          <a:fontRef idx="minor">
            <a:schemeClr val="tx1"/>
          </a:fontRef>
        </p:style>
      </p:cxnSp>
      <p:sp>
        <p:nvSpPr>
          <p:cNvPr id="8" name="Rectangle 7">
            <a:extLst>
              <a:ext uri="{FF2B5EF4-FFF2-40B4-BE49-F238E27FC236}">
                <a16:creationId xmlns:a16="http://schemas.microsoft.com/office/drawing/2014/main" id="{8CD47295-2164-4C7D-1500-0B877401CA36}"/>
              </a:ext>
            </a:extLst>
          </p:cNvPr>
          <p:cNvSpPr/>
          <p:nvPr/>
        </p:nvSpPr>
        <p:spPr>
          <a:xfrm>
            <a:off x="5442579" y="3330934"/>
            <a:ext cx="1806158" cy="609593"/>
          </a:xfrm>
          <a:prstGeom prst="rect">
            <a:avLst/>
          </a:prstGeom>
          <a:solidFill>
            <a:srgbClr val="FFFFFF"/>
          </a:solid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dirty="0">
                <a:solidFill>
                  <a:schemeClr val="tx1"/>
                </a:solidFill>
              </a:rPr>
              <a:t>Specific Electricity Uses</a:t>
            </a:r>
            <a:endParaRPr lang="en-GB" dirty="0">
              <a:solidFill>
                <a:schemeClr val="tx1"/>
              </a:solidFill>
            </a:endParaRPr>
          </a:p>
        </p:txBody>
      </p:sp>
      <p:sp>
        <p:nvSpPr>
          <p:cNvPr id="9" name="Rectangle 8">
            <a:extLst>
              <a:ext uri="{FF2B5EF4-FFF2-40B4-BE49-F238E27FC236}">
                <a16:creationId xmlns:a16="http://schemas.microsoft.com/office/drawing/2014/main" id="{4F6D5737-C918-0F31-A197-8AF2FA38BDCB}"/>
              </a:ext>
            </a:extLst>
          </p:cNvPr>
          <p:cNvSpPr/>
          <p:nvPr/>
        </p:nvSpPr>
        <p:spPr>
          <a:xfrm>
            <a:off x="4267209" y="3338429"/>
            <a:ext cx="1066812" cy="609593"/>
          </a:xfrm>
          <a:prstGeom prst="rect">
            <a:avLst/>
          </a:prstGeom>
          <a:solidFill>
            <a:srgbClr val="FFFFFF"/>
          </a:solid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dirty="0">
                <a:solidFill>
                  <a:schemeClr val="tx1"/>
                </a:solidFill>
              </a:rPr>
              <a:t>Cooking</a:t>
            </a:r>
            <a:endParaRPr lang="en-GB" dirty="0">
              <a:solidFill>
                <a:schemeClr val="tx1"/>
              </a:solidFill>
            </a:endParaRPr>
          </a:p>
        </p:txBody>
      </p:sp>
      <p:sp>
        <p:nvSpPr>
          <p:cNvPr id="10" name="Rectangle 9">
            <a:extLst>
              <a:ext uri="{FF2B5EF4-FFF2-40B4-BE49-F238E27FC236}">
                <a16:creationId xmlns:a16="http://schemas.microsoft.com/office/drawing/2014/main" id="{8A493C44-ABD7-88BE-A1CE-2358D89F92EE}"/>
              </a:ext>
            </a:extLst>
          </p:cNvPr>
          <p:cNvSpPr/>
          <p:nvPr/>
        </p:nvSpPr>
        <p:spPr>
          <a:xfrm>
            <a:off x="2661581" y="3343478"/>
            <a:ext cx="1481115" cy="609593"/>
          </a:xfrm>
          <a:prstGeom prst="rect">
            <a:avLst/>
          </a:prstGeom>
          <a:solidFill>
            <a:srgbClr val="FFFFFF"/>
          </a:solid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dirty="0">
                <a:solidFill>
                  <a:schemeClr val="tx1"/>
                </a:solidFill>
              </a:rPr>
              <a:t>Air Conditioning</a:t>
            </a:r>
            <a:endParaRPr lang="en-GB" dirty="0">
              <a:solidFill>
                <a:schemeClr val="tx1"/>
              </a:solidFill>
            </a:endParaRPr>
          </a:p>
        </p:txBody>
      </p:sp>
      <p:cxnSp>
        <p:nvCxnSpPr>
          <p:cNvPr id="11" name="Straight Connector 10">
            <a:extLst>
              <a:ext uri="{FF2B5EF4-FFF2-40B4-BE49-F238E27FC236}">
                <a16:creationId xmlns:a16="http://schemas.microsoft.com/office/drawing/2014/main" id="{40E0819B-2504-77BF-1A16-5550CD2DD20C}"/>
              </a:ext>
            </a:extLst>
          </p:cNvPr>
          <p:cNvCxnSpPr/>
          <p:nvPr/>
        </p:nvCxnSpPr>
        <p:spPr>
          <a:xfrm>
            <a:off x="2172725" y="4380847"/>
            <a:ext cx="8570976" cy="0"/>
          </a:xfrm>
          <a:prstGeom prst="line">
            <a:avLst/>
          </a:prstGeom>
          <a:ln w="19050">
            <a:solidFill>
              <a:schemeClr val="tx2">
                <a:lumMod val="50000"/>
              </a:schemeClr>
            </a:solidFill>
            <a:prstDash val="sysDash"/>
          </a:ln>
        </p:spPr>
        <p:style>
          <a:lnRef idx="1">
            <a:schemeClr val="accent2"/>
          </a:lnRef>
          <a:fillRef idx="0">
            <a:schemeClr val="accent2"/>
          </a:fillRef>
          <a:effectRef idx="0">
            <a:schemeClr val="accent2"/>
          </a:effectRef>
          <a:fontRef idx="minor">
            <a:schemeClr val="tx1"/>
          </a:fontRef>
        </p:style>
      </p:cxnSp>
      <p:sp>
        <p:nvSpPr>
          <p:cNvPr id="12" name="Rectangle 11">
            <a:extLst>
              <a:ext uri="{FF2B5EF4-FFF2-40B4-BE49-F238E27FC236}">
                <a16:creationId xmlns:a16="http://schemas.microsoft.com/office/drawing/2014/main" id="{6223C87C-68D9-8E1D-B984-605B395D5BCC}"/>
              </a:ext>
            </a:extLst>
          </p:cNvPr>
          <p:cNvSpPr/>
          <p:nvPr/>
        </p:nvSpPr>
        <p:spPr>
          <a:xfrm>
            <a:off x="6787398" y="4769469"/>
            <a:ext cx="1633728" cy="502920"/>
          </a:xfrm>
          <a:prstGeom prst="rect">
            <a:avLst/>
          </a:prstGeom>
          <a:solidFill>
            <a:srgbClr val="FFFFFF"/>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dirty="0">
                <a:solidFill>
                  <a:schemeClr val="tx1"/>
                </a:solidFill>
              </a:rPr>
              <a:t>Electricity</a:t>
            </a:r>
            <a:endParaRPr lang="en-GB" dirty="0">
              <a:solidFill>
                <a:schemeClr val="tx1"/>
              </a:solidFill>
            </a:endParaRPr>
          </a:p>
        </p:txBody>
      </p:sp>
      <p:sp>
        <p:nvSpPr>
          <p:cNvPr id="13" name="Rectangle 12">
            <a:extLst>
              <a:ext uri="{FF2B5EF4-FFF2-40B4-BE49-F238E27FC236}">
                <a16:creationId xmlns:a16="http://schemas.microsoft.com/office/drawing/2014/main" id="{16F0C0FE-E415-DDA7-C9B2-37E903447475}"/>
              </a:ext>
            </a:extLst>
          </p:cNvPr>
          <p:cNvSpPr/>
          <p:nvPr/>
        </p:nvSpPr>
        <p:spPr>
          <a:xfrm>
            <a:off x="8909652" y="4769469"/>
            <a:ext cx="1633728" cy="502920"/>
          </a:xfrm>
          <a:prstGeom prst="rect">
            <a:avLst/>
          </a:prstGeom>
          <a:solidFill>
            <a:srgbClr val="FFFFFF"/>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dirty="0">
                <a:solidFill>
                  <a:schemeClr val="tx1"/>
                </a:solidFill>
              </a:rPr>
              <a:t>Heat Pump</a:t>
            </a:r>
            <a:endParaRPr lang="en-GB" dirty="0">
              <a:solidFill>
                <a:schemeClr val="tx1"/>
              </a:solidFill>
            </a:endParaRPr>
          </a:p>
        </p:txBody>
      </p:sp>
      <p:sp>
        <p:nvSpPr>
          <p:cNvPr id="15" name="Rectangle 14">
            <a:extLst>
              <a:ext uri="{FF2B5EF4-FFF2-40B4-BE49-F238E27FC236}">
                <a16:creationId xmlns:a16="http://schemas.microsoft.com/office/drawing/2014/main" id="{4B2944EC-E712-7DD5-D50C-C433D8BE2685}"/>
              </a:ext>
            </a:extLst>
          </p:cNvPr>
          <p:cNvSpPr/>
          <p:nvPr/>
        </p:nvSpPr>
        <p:spPr>
          <a:xfrm>
            <a:off x="7671317" y="5661010"/>
            <a:ext cx="1633728" cy="502920"/>
          </a:xfrm>
          <a:prstGeom prst="rect">
            <a:avLst/>
          </a:prstGeom>
          <a:solidFill>
            <a:srgbClr val="FFFFFF"/>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dirty="0">
                <a:solidFill>
                  <a:schemeClr val="tx1"/>
                </a:solidFill>
              </a:rPr>
              <a:t>Traditional Fuels</a:t>
            </a:r>
            <a:endParaRPr lang="en-GB" dirty="0">
              <a:solidFill>
                <a:schemeClr val="tx1"/>
              </a:solidFill>
            </a:endParaRPr>
          </a:p>
        </p:txBody>
      </p:sp>
      <p:sp>
        <p:nvSpPr>
          <p:cNvPr id="16" name="Rectangle 15">
            <a:extLst>
              <a:ext uri="{FF2B5EF4-FFF2-40B4-BE49-F238E27FC236}">
                <a16:creationId xmlns:a16="http://schemas.microsoft.com/office/drawing/2014/main" id="{BA782517-214B-99C2-6EBE-83383179C2BC}"/>
              </a:ext>
            </a:extLst>
          </p:cNvPr>
          <p:cNvSpPr/>
          <p:nvPr/>
        </p:nvSpPr>
        <p:spPr>
          <a:xfrm>
            <a:off x="5641349" y="5648816"/>
            <a:ext cx="1633728" cy="502920"/>
          </a:xfrm>
          <a:prstGeom prst="rect">
            <a:avLst/>
          </a:prstGeom>
          <a:solidFill>
            <a:srgbClr val="FFFFFF"/>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dirty="0">
                <a:solidFill>
                  <a:schemeClr val="tx1"/>
                </a:solidFill>
              </a:rPr>
              <a:t>Modern Biomass</a:t>
            </a:r>
            <a:endParaRPr lang="en-GB" dirty="0">
              <a:solidFill>
                <a:schemeClr val="tx1"/>
              </a:solidFill>
            </a:endParaRPr>
          </a:p>
        </p:txBody>
      </p:sp>
      <p:sp>
        <p:nvSpPr>
          <p:cNvPr id="17" name="Rectangle 16">
            <a:extLst>
              <a:ext uri="{FF2B5EF4-FFF2-40B4-BE49-F238E27FC236}">
                <a16:creationId xmlns:a16="http://schemas.microsoft.com/office/drawing/2014/main" id="{0ADE37AA-D4DF-3B2D-AE8C-6B727A0B2367}"/>
              </a:ext>
            </a:extLst>
          </p:cNvPr>
          <p:cNvSpPr/>
          <p:nvPr/>
        </p:nvSpPr>
        <p:spPr>
          <a:xfrm>
            <a:off x="3705721" y="4731367"/>
            <a:ext cx="1633728" cy="502920"/>
          </a:xfrm>
          <a:prstGeom prst="rect">
            <a:avLst/>
          </a:prstGeom>
          <a:solidFill>
            <a:srgbClr val="FFFFFF"/>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dirty="0">
                <a:solidFill>
                  <a:schemeClr val="tx1"/>
                </a:solidFill>
              </a:rPr>
              <a:t>Fossil Fuels</a:t>
            </a:r>
            <a:endParaRPr lang="en-GB" dirty="0">
              <a:solidFill>
                <a:schemeClr val="tx1"/>
              </a:solidFill>
            </a:endParaRPr>
          </a:p>
        </p:txBody>
      </p:sp>
      <p:sp>
        <p:nvSpPr>
          <p:cNvPr id="18" name="Rectangle 17">
            <a:extLst>
              <a:ext uri="{FF2B5EF4-FFF2-40B4-BE49-F238E27FC236}">
                <a16:creationId xmlns:a16="http://schemas.microsoft.com/office/drawing/2014/main" id="{3FCC893C-0CCC-9199-B35A-2FDEF61376A0}"/>
              </a:ext>
            </a:extLst>
          </p:cNvPr>
          <p:cNvSpPr/>
          <p:nvPr/>
        </p:nvSpPr>
        <p:spPr>
          <a:xfrm>
            <a:off x="3650787" y="5645869"/>
            <a:ext cx="1633728" cy="502920"/>
          </a:xfrm>
          <a:prstGeom prst="rect">
            <a:avLst/>
          </a:prstGeom>
          <a:solidFill>
            <a:srgbClr val="FFFFFF"/>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dirty="0">
                <a:solidFill>
                  <a:schemeClr val="tx1"/>
                </a:solidFill>
              </a:rPr>
              <a:t>Solar Thermal</a:t>
            </a:r>
            <a:endParaRPr lang="en-GB" dirty="0">
              <a:solidFill>
                <a:schemeClr val="tx1"/>
              </a:solidFill>
            </a:endParaRPr>
          </a:p>
        </p:txBody>
      </p:sp>
      <p:sp>
        <p:nvSpPr>
          <p:cNvPr id="19" name="Rectangle 18">
            <a:extLst>
              <a:ext uri="{FF2B5EF4-FFF2-40B4-BE49-F238E27FC236}">
                <a16:creationId xmlns:a16="http://schemas.microsoft.com/office/drawing/2014/main" id="{C76094B5-8417-F5E1-5BF3-B179B946A990}"/>
              </a:ext>
            </a:extLst>
          </p:cNvPr>
          <p:cNvSpPr/>
          <p:nvPr/>
        </p:nvSpPr>
        <p:spPr>
          <a:xfrm>
            <a:off x="9573269" y="5661010"/>
            <a:ext cx="1633728" cy="502920"/>
          </a:xfrm>
          <a:prstGeom prst="rect">
            <a:avLst/>
          </a:prstGeom>
          <a:solidFill>
            <a:srgbClr val="FFFFFF"/>
          </a:solid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dirty="0">
                <a:solidFill>
                  <a:schemeClr val="tx1"/>
                </a:solidFill>
              </a:rPr>
              <a:t>District Heat</a:t>
            </a:r>
            <a:endParaRPr lang="en-GB" dirty="0">
              <a:solidFill>
                <a:schemeClr val="tx1"/>
              </a:solidFill>
            </a:endParaRPr>
          </a:p>
        </p:txBody>
      </p:sp>
      <p:cxnSp>
        <p:nvCxnSpPr>
          <p:cNvPr id="20" name="Straight Connector 19">
            <a:extLst>
              <a:ext uri="{FF2B5EF4-FFF2-40B4-BE49-F238E27FC236}">
                <a16:creationId xmlns:a16="http://schemas.microsoft.com/office/drawing/2014/main" id="{5FD48EFD-2CC6-659A-EAB0-F483EAF7B932}"/>
              </a:ext>
            </a:extLst>
          </p:cNvPr>
          <p:cNvCxnSpPr>
            <a:cxnSpLocks/>
          </p:cNvCxnSpPr>
          <p:nvPr/>
        </p:nvCxnSpPr>
        <p:spPr>
          <a:xfrm>
            <a:off x="4800615" y="4476752"/>
            <a:ext cx="474153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E7D065D-A195-450D-11D0-E5E59547182F}"/>
              </a:ext>
            </a:extLst>
          </p:cNvPr>
          <p:cNvCxnSpPr>
            <a:cxnSpLocks/>
          </p:cNvCxnSpPr>
          <p:nvPr/>
        </p:nvCxnSpPr>
        <p:spPr>
          <a:xfrm>
            <a:off x="4428245" y="5441551"/>
            <a:ext cx="4059936"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7839EADA-8807-3A00-90B4-8E98E5E8C4C2}"/>
              </a:ext>
            </a:extLst>
          </p:cNvPr>
          <p:cNvCxnSpPr>
            <a:cxnSpLocks/>
          </p:cNvCxnSpPr>
          <p:nvPr/>
        </p:nvCxnSpPr>
        <p:spPr>
          <a:xfrm flipV="1">
            <a:off x="9994145" y="3979718"/>
            <a:ext cx="0" cy="78202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B193C417-244F-8CA1-D73A-B91CB161B09C}"/>
              </a:ext>
            </a:extLst>
          </p:cNvPr>
          <p:cNvCxnSpPr>
            <a:stCxn id="16" idx="0"/>
          </p:cNvCxnSpPr>
          <p:nvPr/>
        </p:nvCxnSpPr>
        <p:spPr>
          <a:xfrm flipV="1">
            <a:off x="6458213" y="5441551"/>
            <a:ext cx="0" cy="20726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8D962294-A822-F80F-09B3-3B25C47EB6A5}"/>
              </a:ext>
            </a:extLst>
          </p:cNvPr>
          <p:cNvCxnSpPr>
            <a:stCxn id="15" idx="0"/>
          </p:cNvCxnSpPr>
          <p:nvPr/>
        </p:nvCxnSpPr>
        <p:spPr>
          <a:xfrm flipV="1">
            <a:off x="8488181" y="5441551"/>
            <a:ext cx="0" cy="21945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F9582C10-3AA8-36B3-17DB-0761CCE5075A}"/>
              </a:ext>
            </a:extLst>
          </p:cNvPr>
          <p:cNvCxnSpPr>
            <a:cxnSpLocks/>
            <a:stCxn id="18" idx="0"/>
          </p:cNvCxnSpPr>
          <p:nvPr/>
        </p:nvCxnSpPr>
        <p:spPr>
          <a:xfrm flipV="1">
            <a:off x="4467651" y="5441551"/>
            <a:ext cx="0" cy="20431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CEB74AA-7007-1C26-5549-D845E20EDBCA}"/>
              </a:ext>
            </a:extLst>
          </p:cNvPr>
          <p:cNvCxnSpPr/>
          <p:nvPr/>
        </p:nvCxnSpPr>
        <p:spPr>
          <a:xfrm flipV="1">
            <a:off x="6424685" y="4484479"/>
            <a:ext cx="0" cy="95707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AFA07CA8-4C29-85DD-B2ED-79543700C322}"/>
              </a:ext>
            </a:extLst>
          </p:cNvPr>
          <p:cNvSpPr txBox="1"/>
          <p:nvPr/>
        </p:nvSpPr>
        <p:spPr>
          <a:xfrm>
            <a:off x="843797" y="3545695"/>
            <a:ext cx="901209" cy="307777"/>
          </a:xfrm>
          <a:prstGeom prst="rect">
            <a:avLst/>
          </a:prstGeom>
          <a:noFill/>
        </p:spPr>
        <p:txBody>
          <a:bodyPr wrap="none" rtlCol="0">
            <a:spAutoFit/>
          </a:bodyPr>
          <a:lstStyle/>
          <a:p>
            <a:r>
              <a:rPr lang="en-GB" b="1" dirty="0"/>
              <a:t>End Use</a:t>
            </a:r>
          </a:p>
        </p:txBody>
      </p:sp>
      <p:sp>
        <p:nvSpPr>
          <p:cNvPr id="30" name="TextBox 29">
            <a:extLst>
              <a:ext uri="{FF2B5EF4-FFF2-40B4-BE49-F238E27FC236}">
                <a16:creationId xmlns:a16="http://schemas.microsoft.com/office/drawing/2014/main" id="{E660031A-D26C-3E72-985E-6FA664D146F1}"/>
              </a:ext>
            </a:extLst>
          </p:cNvPr>
          <p:cNvSpPr txBox="1"/>
          <p:nvPr/>
        </p:nvSpPr>
        <p:spPr>
          <a:xfrm>
            <a:off x="838200" y="4934123"/>
            <a:ext cx="1431802" cy="307777"/>
          </a:xfrm>
          <a:prstGeom prst="rect">
            <a:avLst/>
          </a:prstGeom>
          <a:noFill/>
        </p:spPr>
        <p:txBody>
          <a:bodyPr wrap="none" rtlCol="0">
            <a:spAutoFit/>
          </a:bodyPr>
          <a:lstStyle/>
          <a:p>
            <a:r>
              <a:rPr lang="en-GB" b="1" dirty="0"/>
              <a:t>Energy Carrier</a:t>
            </a:r>
          </a:p>
        </p:txBody>
      </p:sp>
      <p:cxnSp>
        <p:nvCxnSpPr>
          <p:cNvPr id="31" name="Straight Connector 30">
            <a:extLst>
              <a:ext uri="{FF2B5EF4-FFF2-40B4-BE49-F238E27FC236}">
                <a16:creationId xmlns:a16="http://schemas.microsoft.com/office/drawing/2014/main" id="{E86C8B40-3062-C21B-6F11-B4AA6DBB3EEF}"/>
              </a:ext>
            </a:extLst>
          </p:cNvPr>
          <p:cNvCxnSpPr>
            <a:cxnSpLocks/>
          </p:cNvCxnSpPr>
          <p:nvPr/>
        </p:nvCxnSpPr>
        <p:spPr>
          <a:xfrm>
            <a:off x="3529230" y="2739711"/>
            <a:ext cx="6212695" cy="1938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9529D8C9-077A-88C9-EBAE-7238FEFF29AA}"/>
              </a:ext>
            </a:extLst>
          </p:cNvPr>
          <p:cNvCxnSpPr>
            <a:cxnSpLocks/>
            <a:stCxn id="3" idx="2"/>
          </p:cNvCxnSpPr>
          <p:nvPr/>
        </p:nvCxnSpPr>
        <p:spPr>
          <a:xfrm flipH="1">
            <a:off x="4133963" y="2509375"/>
            <a:ext cx="1" cy="2303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F1C95140-5D57-A074-BB97-D6C5B8A200D7}"/>
              </a:ext>
            </a:extLst>
          </p:cNvPr>
          <p:cNvCxnSpPr>
            <a:cxnSpLocks/>
          </p:cNvCxnSpPr>
          <p:nvPr/>
        </p:nvCxnSpPr>
        <p:spPr>
          <a:xfrm>
            <a:off x="8774372" y="2519825"/>
            <a:ext cx="0" cy="2392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60873021-E0B7-3E43-3697-A7C9E9FBA202}"/>
              </a:ext>
            </a:extLst>
          </p:cNvPr>
          <p:cNvSpPr/>
          <p:nvPr/>
        </p:nvSpPr>
        <p:spPr>
          <a:xfrm>
            <a:off x="7342339" y="3338430"/>
            <a:ext cx="1746940" cy="609593"/>
          </a:xfrm>
          <a:prstGeom prst="rect">
            <a:avLst/>
          </a:prstGeom>
          <a:solidFill>
            <a:srgbClr val="FFFFFF"/>
          </a:solid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dirty="0">
                <a:solidFill>
                  <a:schemeClr val="tx1"/>
                </a:solidFill>
              </a:rPr>
              <a:t>Water Heating</a:t>
            </a:r>
            <a:endParaRPr lang="en-GB" dirty="0">
              <a:solidFill>
                <a:schemeClr val="tx1"/>
              </a:solidFill>
            </a:endParaRPr>
          </a:p>
        </p:txBody>
      </p:sp>
      <p:sp>
        <p:nvSpPr>
          <p:cNvPr id="37" name="Rectangle 36">
            <a:extLst>
              <a:ext uri="{FF2B5EF4-FFF2-40B4-BE49-F238E27FC236}">
                <a16:creationId xmlns:a16="http://schemas.microsoft.com/office/drawing/2014/main" id="{957A0FD0-A141-CAD4-4304-D6B7844F206E}"/>
              </a:ext>
            </a:extLst>
          </p:cNvPr>
          <p:cNvSpPr/>
          <p:nvPr/>
        </p:nvSpPr>
        <p:spPr>
          <a:xfrm>
            <a:off x="9170933" y="3338431"/>
            <a:ext cx="1152144" cy="609593"/>
          </a:xfrm>
          <a:prstGeom prst="rect">
            <a:avLst/>
          </a:prstGeom>
          <a:solidFill>
            <a:srgbClr val="FFFFFF"/>
          </a:solidFill>
          <a:ln w="3810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dirty="0">
                <a:solidFill>
                  <a:schemeClr val="tx1"/>
                </a:solidFill>
              </a:rPr>
              <a:t>Space Heating</a:t>
            </a:r>
            <a:endParaRPr lang="en-GB" dirty="0">
              <a:solidFill>
                <a:schemeClr val="tx1"/>
              </a:solidFill>
            </a:endParaRPr>
          </a:p>
        </p:txBody>
      </p:sp>
      <p:cxnSp>
        <p:nvCxnSpPr>
          <p:cNvPr id="38" name="Straight Arrow Connector 37">
            <a:extLst>
              <a:ext uri="{FF2B5EF4-FFF2-40B4-BE49-F238E27FC236}">
                <a16:creationId xmlns:a16="http://schemas.microsoft.com/office/drawing/2014/main" id="{7580ED97-404D-EB9D-B6F5-41F490B5517C}"/>
              </a:ext>
            </a:extLst>
          </p:cNvPr>
          <p:cNvCxnSpPr>
            <a:cxnSpLocks/>
          </p:cNvCxnSpPr>
          <p:nvPr/>
        </p:nvCxnSpPr>
        <p:spPr>
          <a:xfrm>
            <a:off x="4498355" y="2739711"/>
            <a:ext cx="0" cy="5897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5975E700-99BB-886E-EA77-BE11E6BBA7F4}"/>
              </a:ext>
            </a:extLst>
          </p:cNvPr>
          <p:cNvCxnSpPr>
            <a:cxnSpLocks/>
          </p:cNvCxnSpPr>
          <p:nvPr/>
        </p:nvCxnSpPr>
        <p:spPr>
          <a:xfrm>
            <a:off x="3529230" y="2739711"/>
            <a:ext cx="0" cy="5897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CD0D5D9A-BE1A-06EE-5533-B35460FD5E9D}"/>
              </a:ext>
            </a:extLst>
          </p:cNvPr>
          <p:cNvCxnSpPr>
            <a:cxnSpLocks/>
          </p:cNvCxnSpPr>
          <p:nvPr/>
        </p:nvCxnSpPr>
        <p:spPr>
          <a:xfrm>
            <a:off x="6193835" y="2739711"/>
            <a:ext cx="0" cy="5897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30C00447-B292-919A-3AA4-CF4714C19CFB}"/>
              </a:ext>
            </a:extLst>
          </p:cNvPr>
          <p:cNvCxnSpPr>
            <a:cxnSpLocks/>
          </p:cNvCxnSpPr>
          <p:nvPr/>
        </p:nvCxnSpPr>
        <p:spPr>
          <a:xfrm>
            <a:off x="8268725" y="2739711"/>
            <a:ext cx="0" cy="5897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1F329AC8-6E5B-B641-D63F-A1DD9846080B}"/>
              </a:ext>
            </a:extLst>
          </p:cNvPr>
          <p:cNvCxnSpPr>
            <a:cxnSpLocks/>
          </p:cNvCxnSpPr>
          <p:nvPr/>
        </p:nvCxnSpPr>
        <p:spPr>
          <a:xfrm>
            <a:off x="9741925" y="2759094"/>
            <a:ext cx="0" cy="5897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A75885EA-6ADA-E100-F557-04032B919018}"/>
              </a:ext>
            </a:extLst>
          </p:cNvPr>
          <p:cNvCxnSpPr>
            <a:cxnSpLocks/>
            <a:endCxn id="9" idx="2"/>
          </p:cNvCxnSpPr>
          <p:nvPr/>
        </p:nvCxnSpPr>
        <p:spPr>
          <a:xfrm flipV="1">
            <a:off x="4800615" y="3948022"/>
            <a:ext cx="0" cy="52873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2BB7B8B8-0F32-B325-AD6E-3D3FE0725BAB}"/>
              </a:ext>
            </a:extLst>
          </p:cNvPr>
          <p:cNvCxnSpPr>
            <a:cxnSpLocks/>
          </p:cNvCxnSpPr>
          <p:nvPr/>
        </p:nvCxnSpPr>
        <p:spPr>
          <a:xfrm flipV="1">
            <a:off x="7287559" y="4492207"/>
            <a:ext cx="6458" cy="27556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9D01D41A-EBC3-DE58-11CE-1A08183855FC}"/>
              </a:ext>
            </a:extLst>
          </p:cNvPr>
          <p:cNvCxnSpPr>
            <a:cxnSpLocks/>
          </p:cNvCxnSpPr>
          <p:nvPr/>
        </p:nvCxnSpPr>
        <p:spPr>
          <a:xfrm flipV="1">
            <a:off x="9542150" y="3940511"/>
            <a:ext cx="0" cy="53624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F7623D99-D6CF-609E-A197-6A7854D3C396}"/>
              </a:ext>
            </a:extLst>
          </p:cNvPr>
          <p:cNvCxnSpPr>
            <a:cxnSpLocks/>
          </p:cNvCxnSpPr>
          <p:nvPr/>
        </p:nvCxnSpPr>
        <p:spPr>
          <a:xfrm flipV="1">
            <a:off x="8268725" y="3979718"/>
            <a:ext cx="0" cy="52873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C0F38300-E29A-33F8-65E9-E75244661825}"/>
              </a:ext>
            </a:extLst>
          </p:cNvPr>
          <p:cNvCxnSpPr>
            <a:cxnSpLocks/>
          </p:cNvCxnSpPr>
          <p:nvPr/>
        </p:nvCxnSpPr>
        <p:spPr>
          <a:xfrm flipV="1">
            <a:off x="6961430" y="3940511"/>
            <a:ext cx="0" cy="84349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3AC21E72-865F-3C5A-3FC0-D83BF97DF321}"/>
              </a:ext>
            </a:extLst>
          </p:cNvPr>
          <p:cNvCxnSpPr>
            <a:cxnSpLocks/>
          </p:cNvCxnSpPr>
          <p:nvPr/>
        </p:nvCxnSpPr>
        <p:spPr>
          <a:xfrm flipV="1">
            <a:off x="5180716" y="4477046"/>
            <a:ext cx="6458" cy="27556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86730B25-ED82-F0EE-3D12-1D5C65730BC3}"/>
              </a:ext>
            </a:extLst>
          </p:cNvPr>
          <p:cNvCxnSpPr>
            <a:cxnSpLocks/>
          </p:cNvCxnSpPr>
          <p:nvPr/>
        </p:nvCxnSpPr>
        <p:spPr>
          <a:xfrm flipV="1">
            <a:off x="3926130" y="3979718"/>
            <a:ext cx="0" cy="75164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4" name="Connector: Elbow 63">
            <a:extLst>
              <a:ext uri="{FF2B5EF4-FFF2-40B4-BE49-F238E27FC236}">
                <a16:creationId xmlns:a16="http://schemas.microsoft.com/office/drawing/2014/main" id="{F95A39E4-606D-B0C5-048B-5B01ABFFFA58}"/>
              </a:ext>
            </a:extLst>
          </p:cNvPr>
          <p:cNvCxnSpPr>
            <a:stCxn id="12" idx="0"/>
            <a:endCxn id="10" idx="2"/>
          </p:cNvCxnSpPr>
          <p:nvPr/>
        </p:nvCxnSpPr>
        <p:spPr>
          <a:xfrm rot="16200000" flipV="1">
            <a:off x="5095002" y="2260208"/>
            <a:ext cx="816398" cy="4202123"/>
          </a:xfrm>
          <a:prstGeom prst="bentConnector3">
            <a:avLst>
              <a:gd name="adj1" fmla="val 68667"/>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40B31ECC-C18B-8C8F-2776-A758D450C39E}"/>
              </a:ext>
            </a:extLst>
          </p:cNvPr>
          <p:cNvCxnSpPr>
            <a:cxnSpLocks/>
          </p:cNvCxnSpPr>
          <p:nvPr/>
        </p:nvCxnSpPr>
        <p:spPr>
          <a:xfrm flipV="1">
            <a:off x="8909652" y="3970582"/>
            <a:ext cx="0" cy="78202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0" name="Connector: Elbow 69">
            <a:extLst>
              <a:ext uri="{FF2B5EF4-FFF2-40B4-BE49-F238E27FC236}">
                <a16:creationId xmlns:a16="http://schemas.microsoft.com/office/drawing/2014/main" id="{FAE873B2-84D0-52C4-47B1-43464C696A94}"/>
              </a:ext>
            </a:extLst>
          </p:cNvPr>
          <p:cNvCxnSpPr>
            <a:cxnSpLocks/>
            <a:endCxn id="37" idx="3"/>
          </p:cNvCxnSpPr>
          <p:nvPr/>
        </p:nvCxnSpPr>
        <p:spPr>
          <a:xfrm rot="16200000" flipV="1">
            <a:off x="9596438" y="4369868"/>
            <a:ext cx="2002641" cy="549362"/>
          </a:xfrm>
          <a:prstGeom prst="bentConnector2">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74" name="Connector: Elbow 73">
            <a:extLst>
              <a:ext uri="{FF2B5EF4-FFF2-40B4-BE49-F238E27FC236}">
                <a16:creationId xmlns:a16="http://schemas.microsoft.com/office/drawing/2014/main" id="{FBC468D9-9928-CE8A-100C-AC393B860425}"/>
              </a:ext>
            </a:extLst>
          </p:cNvPr>
          <p:cNvCxnSpPr>
            <a:cxnSpLocks/>
          </p:cNvCxnSpPr>
          <p:nvPr/>
        </p:nvCxnSpPr>
        <p:spPr>
          <a:xfrm rot="16200000" flipV="1">
            <a:off x="8365566" y="4168899"/>
            <a:ext cx="1712989" cy="1271236"/>
          </a:xfrm>
          <a:prstGeom prst="bentConnector3">
            <a:avLst>
              <a:gd name="adj1" fmla="val 12894"/>
            </a:avLst>
          </a:prstGeom>
          <a:ln w="190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3721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69D79-0F3E-AE8D-D244-A6356B8BF59D}"/>
              </a:ext>
            </a:extLst>
          </p:cNvPr>
          <p:cNvSpPr>
            <a:spLocks noGrp="1"/>
          </p:cNvSpPr>
          <p:nvPr>
            <p:ph type="ctrTitle"/>
          </p:nvPr>
        </p:nvSpPr>
        <p:spPr/>
        <p:txBody>
          <a:bodyPr>
            <a:normAutofit/>
          </a:bodyPr>
          <a:lstStyle/>
          <a:p>
            <a:r>
              <a:rPr lang="en-GB" sz="2800" dirty="0"/>
              <a:t>6.2 Equations</a:t>
            </a:r>
          </a:p>
        </p:txBody>
      </p:sp>
    </p:spTree>
    <p:extLst>
      <p:ext uri="{BB962C8B-B14F-4D97-AF65-F5344CB8AC3E}">
        <p14:creationId xmlns:p14="http://schemas.microsoft.com/office/powerpoint/2010/main" val="719057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F8A85-52B0-2F7B-A01A-7F7CB9090CD0}"/>
              </a:ext>
            </a:extLst>
          </p:cNvPr>
          <p:cNvSpPr>
            <a:spLocks noGrp="1"/>
          </p:cNvSpPr>
          <p:nvPr>
            <p:ph type="title"/>
          </p:nvPr>
        </p:nvSpPr>
        <p:spPr/>
        <p:txBody>
          <a:bodyPr/>
          <a:lstStyle/>
          <a:p>
            <a:r>
              <a:rPr lang="en-GB" dirty="0"/>
              <a:t>Household Equations</a:t>
            </a:r>
          </a:p>
        </p:txBody>
      </p:sp>
      <p:sp>
        <p:nvSpPr>
          <p:cNvPr id="4" name="Text Placeholder 3">
            <a:extLst>
              <a:ext uri="{FF2B5EF4-FFF2-40B4-BE49-F238E27FC236}">
                <a16:creationId xmlns:a16="http://schemas.microsoft.com/office/drawing/2014/main" id="{58ABF31E-2361-6EC9-F34C-63202A1DB6DA}"/>
              </a:ext>
            </a:extLst>
          </p:cNvPr>
          <p:cNvSpPr>
            <a:spLocks noGrp="1"/>
          </p:cNvSpPr>
          <p:nvPr>
            <p:ph type="body" idx="13"/>
          </p:nvPr>
        </p:nvSpPr>
        <p:spPr/>
        <p:txBody>
          <a:bodyPr/>
          <a:lstStyle/>
          <a:p>
            <a:r>
              <a:rPr lang="en-GB" dirty="0"/>
              <a:t>Number of Households</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E55B894-FC1C-0B8B-6590-4FAFCB762F81}"/>
                  </a:ext>
                </a:extLst>
              </p:cNvPr>
              <p:cNvSpPr txBox="1"/>
              <p:nvPr/>
            </p:nvSpPr>
            <p:spPr>
              <a:xfrm>
                <a:off x="3653376" y="2953260"/>
                <a:ext cx="4885247" cy="95147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sz="2800" b="1" i="1" smtClean="0">
                          <a:latin typeface="Cambria Math" panose="02040503050406030204" pitchFamily="18" charset="0"/>
                        </a:rPr>
                        <m:t>𝑫</m:t>
                      </m:r>
                      <m:sSub>
                        <m:sSubPr>
                          <m:ctrlPr>
                            <a:rPr lang="en-GB" sz="2800" b="1" i="1" smtClean="0">
                              <a:latin typeface="Cambria Math" panose="02040503050406030204" pitchFamily="18" charset="0"/>
                            </a:rPr>
                          </m:ctrlPr>
                        </m:sSubPr>
                        <m:e>
                          <m:r>
                            <a:rPr lang="en-GB" sz="2800" b="1" i="1" smtClean="0">
                              <a:latin typeface="Cambria Math" panose="02040503050406030204" pitchFamily="18" charset="0"/>
                            </a:rPr>
                            <m:t>𝑾</m:t>
                          </m:r>
                        </m:e>
                        <m:sub>
                          <m:r>
                            <a:rPr lang="en-GB" sz="2800" b="1" i="1" smtClean="0">
                              <a:latin typeface="Cambria Math" panose="02040503050406030204" pitchFamily="18" charset="0"/>
                            </a:rPr>
                            <m:t>𝑼𝑹𝑩</m:t>
                          </m:r>
                          <m:r>
                            <a:rPr lang="en-GB" sz="2800" b="1" i="1" smtClean="0">
                              <a:latin typeface="Cambria Math" panose="02040503050406030204" pitchFamily="18" charset="0"/>
                            </a:rPr>
                            <m:t>/</m:t>
                          </m:r>
                          <m:r>
                            <a:rPr lang="en-GB" sz="2800" b="1" i="1" smtClean="0">
                              <a:latin typeface="Cambria Math" panose="02040503050406030204" pitchFamily="18" charset="0"/>
                            </a:rPr>
                            <m:t>𝑹𝑼𝑹</m:t>
                          </m:r>
                        </m:sub>
                      </m:sSub>
                      <m:r>
                        <a:rPr lang="en-GB" sz="2800" b="1" i="1" smtClean="0">
                          <a:latin typeface="Cambria Math" panose="02040503050406030204" pitchFamily="18" charset="0"/>
                        </a:rPr>
                        <m:t>=</m:t>
                      </m:r>
                      <m:f>
                        <m:fPr>
                          <m:ctrlPr>
                            <a:rPr lang="en-GB" sz="2800" b="1" i="1" smtClean="0">
                              <a:latin typeface="Cambria Math" panose="02040503050406030204" pitchFamily="18" charset="0"/>
                            </a:rPr>
                          </m:ctrlPr>
                        </m:fPr>
                        <m:num>
                          <m:r>
                            <a:rPr lang="en-GB" sz="2800" b="1" i="1">
                              <a:latin typeface="Cambria Math" panose="02040503050406030204" pitchFamily="18" charset="0"/>
                            </a:rPr>
                            <m:t>𝑷𝑶</m:t>
                          </m:r>
                          <m:r>
                            <a:rPr lang="en-GB" sz="2800" b="1" i="1">
                              <a:latin typeface="Cambria Math" panose="02040503050406030204" pitchFamily="18" charset="0"/>
                              <a:ea typeface="Cambria Math" panose="02040503050406030204" pitchFamily="18" charset="0"/>
                            </a:rPr>
                            <m:t>×</m:t>
                          </m:r>
                          <m:sSub>
                            <m:sSubPr>
                              <m:ctrlPr>
                                <a:rPr lang="en-GB" sz="2800" b="1" i="1">
                                  <a:latin typeface="Cambria Math" panose="02040503050406030204" pitchFamily="18" charset="0"/>
                                  <a:ea typeface="Cambria Math" panose="02040503050406030204" pitchFamily="18" charset="0"/>
                                </a:rPr>
                              </m:ctrlPr>
                            </m:sSubPr>
                            <m:e>
                              <m:r>
                                <a:rPr lang="en-GB" sz="2800" b="1" i="1">
                                  <a:latin typeface="Cambria Math" panose="02040503050406030204" pitchFamily="18" charset="0"/>
                                  <a:ea typeface="Cambria Math" panose="02040503050406030204" pitchFamily="18" charset="0"/>
                                </a:rPr>
                                <m:t>𝑷</m:t>
                              </m:r>
                            </m:e>
                            <m:sub>
                              <m:r>
                                <a:rPr lang="en-GB" sz="2800" b="1" i="1">
                                  <a:latin typeface="Cambria Math" panose="02040503050406030204" pitchFamily="18" charset="0"/>
                                  <a:ea typeface="Cambria Math" panose="02040503050406030204" pitchFamily="18" charset="0"/>
                                </a:rPr>
                                <m:t>𝑼𝑹𝑩</m:t>
                              </m:r>
                              <m:r>
                                <a:rPr lang="en-GB" sz="2800" b="1" i="1">
                                  <a:latin typeface="Cambria Math" panose="02040503050406030204" pitchFamily="18" charset="0"/>
                                  <a:ea typeface="Cambria Math" panose="02040503050406030204" pitchFamily="18" charset="0"/>
                                </a:rPr>
                                <m:t>/</m:t>
                              </m:r>
                              <m:r>
                                <a:rPr lang="en-GB" sz="2800" b="1" i="1">
                                  <a:latin typeface="Cambria Math" panose="02040503050406030204" pitchFamily="18" charset="0"/>
                                  <a:ea typeface="Cambria Math" panose="02040503050406030204" pitchFamily="18" charset="0"/>
                                </a:rPr>
                                <m:t>𝑹𝑼𝑹</m:t>
                              </m:r>
                            </m:sub>
                          </m:sSub>
                        </m:num>
                        <m:den>
                          <m:r>
                            <a:rPr lang="en-GB" sz="2800" b="1" i="1" smtClean="0">
                              <a:latin typeface="Cambria Math" panose="02040503050406030204" pitchFamily="18" charset="0"/>
                            </a:rPr>
                            <m:t>𝑪𝑨𝑷</m:t>
                          </m:r>
                          <m:sSub>
                            <m:sSubPr>
                              <m:ctrlPr>
                                <a:rPr lang="en-GB" sz="2800" b="1" i="1" smtClean="0">
                                  <a:latin typeface="Cambria Math" panose="02040503050406030204" pitchFamily="18" charset="0"/>
                                </a:rPr>
                              </m:ctrlPr>
                            </m:sSubPr>
                            <m:e>
                              <m:r>
                                <a:rPr lang="en-GB" sz="2800" b="1" i="1" smtClean="0">
                                  <a:latin typeface="Cambria Math" panose="02040503050406030204" pitchFamily="18" charset="0"/>
                                </a:rPr>
                                <m:t>𝑯</m:t>
                              </m:r>
                            </m:e>
                            <m:sub>
                              <m:r>
                                <a:rPr lang="en-GB" sz="2800" b="1" i="1" smtClean="0">
                                  <a:latin typeface="Cambria Math" panose="02040503050406030204" pitchFamily="18" charset="0"/>
                                </a:rPr>
                                <m:t>𝑼𝑹𝑩</m:t>
                              </m:r>
                              <m:r>
                                <a:rPr lang="en-GB" sz="2800" b="1" i="1" smtClean="0">
                                  <a:latin typeface="Cambria Math" panose="02040503050406030204" pitchFamily="18" charset="0"/>
                                </a:rPr>
                                <m:t>/</m:t>
                              </m:r>
                              <m:r>
                                <a:rPr lang="en-GB" sz="2800" b="1" i="1" smtClean="0">
                                  <a:latin typeface="Cambria Math" panose="02040503050406030204" pitchFamily="18" charset="0"/>
                                </a:rPr>
                                <m:t>𝑹𝑼𝑹</m:t>
                              </m:r>
                            </m:sub>
                          </m:sSub>
                        </m:den>
                      </m:f>
                    </m:oMath>
                  </m:oMathPara>
                </a14:m>
                <a:endParaRPr lang="en-GB" sz="1600" b="1" dirty="0"/>
              </a:p>
            </p:txBody>
          </p:sp>
        </mc:Choice>
        <mc:Fallback xmlns="">
          <p:sp>
            <p:nvSpPr>
              <p:cNvPr id="5" name="TextBox 4">
                <a:extLst>
                  <a:ext uri="{FF2B5EF4-FFF2-40B4-BE49-F238E27FC236}">
                    <a16:creationId xmlns:a16="http://schemas.microsoft.com/office/drawing/2014/main" id="{4E55B894-FC1C-0B8B-6590-4FAFCB762F81}"/>
                  </a:ext>
                </a:extLst>
              </p:cNvPr>
              <p:cNvSpPr txBox="1">
                <a:spLocks noRot="1" noChangeAspect="1" noMove="1" noResize="1" noEditPoints="1" noAdjustHandles="1" noChangeArrowheads="1" noChangeShapeType="1" noTextEdit="1"/>
              </p:cNvSpPr>
              <p:nvPr/>
            </p:nvSpPr>
            <p:spPr>
              <a:xfrm>
                <a:off x="3653376" y="2953260"/>
                <a:ext cx="4885247" cy="951479"/>
              </a:xfrm>
              <a:prstGeom prst="rect">
                <a:avLst/>
              </a:prstGeom>
              <a:blipFill>
                <a:blip r:embed="rId2"/>
                <a:stretch>
                  <a:fillRect/>
                </a:stretch>
              </a:blipFill>
            </p:spPr>
            <p:txBody>
              <a:bodyPr/>
              <a:lstStyle/>
              <a:p>
                <a:r>
                  <a:rPr lang="en-GB">
                    <a:noFill/>
                  </a:rPr>
                  <a:t> </a:t>
                </a:r>
              </a:p>
            </p:txBody>
          </p:sp>
        </mc:Fallback>
      </mc:AlternateContent>
      <p:sp>
        <p:nvSpPr>
          <p:cNvPr id="6" name="TextBox 5">
            <a:extLst>
              <a:ext uri="{FF2B5EF4-FFF2-40B4-BE49-F238E27FC236}">
                <a16:creationId xmlns:a16="http://schemas.microsoft.com/office/drawing/2014/main" id="{D3339C21-D86A-EBE9-239E-B3D3EDDD65F5}"/>
              </a:ext>
            </a:extLst>
          </p:cNvPr>
          <p:cNvSpPr txBox="1"/>
          <p:nvPr/>
        </p:nvSpPr>
        <p:spPr>
          <a:xfrm>
            <a:off x="3850576" y="3697150"/>
            <a:ext cx="1673924" cy="738664"/>
          </a:xfrm>
          <a:prstGeom prst="rect">
            <a:avLst/>
          </a:prstGeom>
          <a:noFill/>
        </p:spPr>
        <p:txBody>
          <a:bodyPr wrap="square" rtlCol="0">
            <a:spAutoFit/>
          </a:bodyPr>
          <a:lstStyle/>
          <a:p>
            <a:r>
              <a:rPr lang="en-GB" dirty="0"/>
              <a:t>Number of Dwellings in urban or rural areas</a:t>
            </a:r>
          </a:p>
        </p:txBody>
      </p:sp>
      <p:sp>
        <p:nvSpPr>
          <p:cNvPr id="7" name="TextBox 6">
            <a:extLst>
              <a:ext uri="{FF2B5EF4-FFF2-40B4-BE49-F238E27FC236}">
                <a16:creationId xmlns:a16="http://schemas.microsoft.com/office/drawing/2014/main" id="{F26244A2-7476-CCBA-A41A-FDCB619E2B20}"/>
              </a:ext>
            </a:extLst>
          </p:cNvPr>
          <p:cNvSpPr txBox="1"/>
          <p:nvPr/>
        </p:nvSpPr>
        <p:spPr>
          <a:xfrm>
            <a:off x="5524500" y="2422185"/>
            <a:ext cx="1673924" cy="307777"/>
          </a:xfrm>
          <a:prstGeom prst="rect">
            <a:avLst/>
          </a:prstGeom>
          <a:noFill/>
        </p:spPr>
        <p:txBody>
          <a:bodyPr wrap="square" rtlCol="0">
            <a:spAutoFit/>
          </a:bodyPr>
          <a:lstStyle/>
          <a:p>
            <a:r>
              <a:rPr lang="en-GB" dirty="0"/>
              <a:t>Total population</a:t>
            </a:r>
          </a:p>
        </p:txBody>
      </p:sp>
      <p:sp>
        <p:nvSpPr>
          <p:cNvPr id="8" name="TextBox 7">
            <a:extLst>
              <a:ext uri="{FF2B5EF4-FFF2-40B4-BE49-F238E27FC236}">
                <a16:creationId xmlns:a16="http://schemas.microsoft.com/office/drawing/2014/main" id="{A6E3B3DF-1114-0364-76B0-3F1179385B98}"/>
              </a:ext>
            </a:extLst>
          </p:cNvPr>
          <p:cNvSpPr txBox="1"/>
          <p:nvPr/>
        </p:nvSpPr>
        <p:spPr>
          <a:xfrm>
            <a:off x="7528624" y="2099019"/>
            <a:ext cx="1673924" cy="954107"/>
          </a:xfrm>
          <a:prstGeom prst="rect">
            <a:avLst/>
          </a:prstGeom>
          <a:noFill/>
        </p:spPr>
        <p:txBody>
          <a:bodyPr wrap="square" rtlCol="0">
            <a:spAutoFit/>
          </a:bodyPr>
          <a:lstStyle/>
          <a:p>
            <a:r>
              <a:rPr lang="en-GB" dirty="0"/>
              <a:t>Fraction of population in urban or rural areas</a:t>
            </a:r>
          </a:p>
        </p:txBody>
      </p:sp>
      <p:sp>
        <p:nvSpPr>
          <p:cNvPr id="9" name="TextBox 8">
            <a:extLst>
              <a:ext uri="{FF2B5EF4-FFF2-40B4-BE49-F238E27FC236}">
                <a16:creationId xmlns:a16="http://schemas.microsoft.com/office/drawing/2014/main" id="{F559DE2D-8FA9-3CD4-3549-9A4370E7FB71}"/>
              </a:ext>
            </a:extLst>
          </p:cNvPr>
          <p:cNvSpPr txBox="1"/>
          <p:nvPr/>
        </p:nvSpPr>
        <p:spPr>
          <a:xfrm>
            <a:off x="6864699" y="3977461"/>
            <a:ext cx="1673924" cy="954107"/>
          </a:xfrm>
          <a:prstGeom prst="rect">
            <a:avLst/>
          </a:prstGeom>
          <a:noFill/>
        </p:spPr>
        <p:txBody>
          <a:bodyPr wrap="square" rtlCol="0">
            <a:spAutoFit/>
          </a:bodyPr>
          <a:lstStyle/>
          <a:p>
            <a:r>
              <a:rPr lang="en-GB" dirty="0"/>
              <a:t>Persons per household in urban or rural areas</a:t>
            </a:r>
          </a:p>
        </p:txBody>
      </p:sp>
    </p:spTree>
    <p:extLst>
      <p:ext uri="{BB962C8B-B14F-4D97-AF65-F5344CB8AC3E}">
        <p14:creationId xmlns:p14="http://schemas.microsoft.com/office/powerpoint/2010/main" val="392273391"/>
      </p:ext>
    </p:extLst>
  </p:cSld>
  <p:clrMapOvr>
    <a:masterClrMapping/>
  </p:clrMapOvr>
</p:sld>
</file>

<file path=ppt/theme/theme1.xml><?xml version="1.0" encoding="utf-8"?>
<a:theme xmlns:a="http://schemas.openxmlformats.org/drawingml/2006/main" name="CCG Lecture theme">
  <a:themeElements>
    <a:clrScheme name="CCG 2025">
      <a:dk1>
        <a:srgbClr val="000000"/>
      </a:dk1>
      <a:lt1>
        <a:srgbClr val="FFFFFF"/>
      </a:lt1>
      <a:dk2>
        <a:srgbClr val="44546A"/>
      </a:dk2>
      <a:lt2>
        <a:srgbClr val="E7E6E6"/>
      </a:lt2>
      <a:accent1>
        <a:srgbClr val="012069"/>
      </a:accent1>
      <a:accent2>
        <a:srgbClr val="C8102E"/>
      </a:accent2>
      <a:accent3>
        <a:srgbClr val="AFC7FE"/>
      </a:accent3>
      <a:accent4>
        <a:srgbClr val="5F8EFD"/>
      </a:accent4>
      <a:accent5>
        <a:srgbClr val="0F56FD"/>
      </a:accent5>
      <a:accent6>
        <a:srgbClr val="910C22"/>
      </a:accent6>
      <a:hlink>
        <a:srgbClr val="4151C3"/>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CG Lecture theme" id="{0F656C2D-E1CD-0849-AEFA-782DB2D17D9A}" vid="{E279BDDD-1989-354C-B772-D410CEB20043}"/>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33F727AA7180443A862CD9A25741398" ma:contentTypeVersion="18" ma:contentTypeDescription="Create a new document." ma:contentTypeScope="" ma:versionID="a15470f3de19f5213b20cf20a4995d57">
  <xsd:schema xmlns:xsd="http://www.w3.org/2001/XMLSchema" xmlns:xs="http://www.w3.org/2001/XMLSchema" xmlns:p="http://schemas.microsoft.com/office/2006/metadata/properties" xmlns:ns2="35b8b66e-5759-43c1-a138-f967a8bf5a20" xmlns:ns3="0b696a8a-ab1a-459b-a09e-44df7cbe9330" targetNamespace="http://schemas.microsoft.com/office/2006/metadata/properties" ma:root="true" ma:fieldsID="a0986734c870a0a15ed8795bbdb10adf" ns2:_="" ns3:_="">
    <xsd:import namespace="35b8b66e-5759-43c1-a138-f967a8bf5a20"/>
    <xsd:import namespace="0b696a8a-ab1a-459b-a09e-44df7cbe933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b8b66e-5759-43c1-a138-f967a8bf5a2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581a30b-7206-4dc0-86e4-cd83cec9bd9f}" ma:internalName="TaxCatchAll" ma:showField="CatchAllData" ma:web="35b8b66e-5759-43c1-a138-f967a8bf5a2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b696a8a-ab1a-459b-a09e-44df7cbe933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3b1f9f8-f5cc-49a8-8ca6-8016371bfcc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b696a8a-ab1a-459b-a09e-44df7cbe9330">
      <Terms xmlns="http://schemas.microsoft.com/office/infopath/2007/PartnerControls"/>
    </lcf76f155ced4ddcb4097134ff3c332f>
    <TaxCatchAll xmlns="35b8b66e-5759-43c1-a138-f967a8bf5a20" xsi:nil="true"/>
  </documentManagement>
</p:properties>
</file>

<file path=customXml/itemProps1.xml><?xml version="1.0" encoding="utf-8"?>
<ds:datastoreItem xmlns:ds="http://schemas.openxmlformats.org/officeDocument/2006/customXml" ds:itemID="{69C56AEB-6C81-4D2E-983F-11EAB5C544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b8b66e-5759-43c1-a138-f967a8bf5a20"/>
    <ds:schemaRef ds:uri="0b696a8a-ab1a-459b-a09e-44df7cbe93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05F7E04-0F8F-4ECA-9525-3F0638DC6B8F}">
  <ds:schemaRefs>
    <ds:schemaRef ds:uri="http://schemas.microsoft.com/sharepoint/v3/contenttype/forms"/>
  </ds:schemaRefs>
</ds:datastoreItem>
</file>

<file path=customXml/itemProps3.xml><?xml version="1.0" encoding="utf-8"?>
<ds:datastoreItem xmlns:ds="http://schemas.openxmlformats.org/officeDocument/2006/customXml" ds:itemID="{AB1DDE83-2ED0-4567-A669-A16A212F164D}">
  <ds:schemaRefs>
    <ds:schemaRef ds:uri="http://schemas.microsoft.com/office/2006/metadata/properties"/>
    <ds:schemaRef ds:uri="http://schemas.microsoft.com/office/infopath/2007/PartnerControls"/>
    <ds:schemaRef ds:uri="http://purl.org/dc/terms/"/>
    <ds:schemaRef ds:uri="http://schemas.microsoft.com/office/2006/documentManagement/types"/>
    <ds:schemaRef ds:uri="http://purl.org/dc/elements/1.1/"/>
    <ds:schemaRef ds:uri="http://www.w3.org/XML/1998/namespace"/>
    <ds:schemaRef ds:uri="35b8b66e-5759-43c1-a138-f967a8bf5a20"/>
    <ds:schemaRef ds:uri="http://schemas.openxmlformats.org/package/2006/metadata/core-properties"/>
    <ds:schemaRef ds:uri="0b696a8a-ab1a-459b-a09e-44df7cbe9330"/>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3084</TotalTime>
  <Words>1308</Words>
  <Application>Microsoft Office PowerPoint</Application>
  <PresentationFormat>Widescreen</PresentationFormat>
  <Paragraphs>220</Paragraphs>
  <Slides>30</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Cambria Math</vt:lpstr>
      <vt:lpstr>Courier New</vt:lpstr>
      <vt:lpstr>Helvetica Neue</vt:lpstr>
      <vt:lpstr>Open Sans</vt:lpstr>
      <vt:lpstr>Quattrocento Sans</vt:lpstr>
      <vt:lpstr>Symbol</vt:lpstr>
      <vt:lpstr>Wingdings</vt:lpstr>
      <vt:lpstr>CCG Lecture theme</vt:lpstr>
      <vt:lpstr>6. Households</vt:lpstr>
      <vt:lpstr>Contents</vt:lpstr>
      <vt:lpstr>6.1 Structure in MAED</vt:lpstr>
      <vt:lpstr>MAED Sectors</vt:lpstr>
      <vt:lpstr>Subsector Definition</vt:lpstr>
      <vt:lpstr>End Uses in Household</vt:lpstr>
      <vt:lpstr>Structure</vt:lpstr>
      <vt:lpstr>6.2 Equations</vt:lpstr>
      <vt:lpstr>Household Equations</vt:lpstr>
      <vt:lpstr>Household Equations</vt:lpstr>
      <vt:lpstr>Household Equations</vt:lpstr>
      <vt:lpstr>Household Equations</vt:lpstr>
      <vt:lpstr>Household Equations</vt:lpstr>
      <vt:lpstr>Household Equations</vt:lpstr>
      <vt:lpstr>Household Equations</vt:lpstr>
      <vt:lpstr>Household Equations</vt:lpstr>
      <vt:lpstr>Household Equations</vt:lpstr>
      <vt:lpstr>Household Equations</vt:lpstr>
      <vt:lpstr>Household Equations</vt:lpstr>
      <vt:lpstr>6.3 Data Processing and Input</vt:lpstr>
      <vt:lpstr>Input Data</vt:lpstr>
      <vt:lpstr>Continued…</vt:lpstr>
      <vt:lpstr>Data Processing</vt:lpstr>
      <vt:lpstr>PowerPoint Presentation</vt:lpstr>
      <vt:lpstr>Water Heating</vt:lpstr>
      <vt:lpstr>Cooking</vt:lpstr>
      <vt:lpstr>Space Heating</vt:lpstr>
      <vt:lpstr>Air Conditioning</vt:lpstr>
      <vt:lpstr>Appliances and Lighting</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[Descriptive Title]</dc:title>
  <dc:creator>Eunice Ramos</dc:creator>
  <cp:lastModifiedBy>Fynn Kiley</cp:lastModifiedBy>
  <cp:revision>63</cp:revision>
  <dcterms:created xsi:type="dcterms:W3CDTF">2019-06-09T10:25:43Z</dcterms:created>
  <dcterms:modified xsi:type="dcterms:W3CDTF">2025-07-01T17:48:11Z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y fmtid="{D5CDD505-2E9C-101B-9397-08002B2CF9AE}" pid="3" name="MediaServiceImageTags">
    <vt:lpwstr/>
  </property>
</Properties>
</file>