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700" r:id="rId4"/>
  </p:sldMasterIdLst>
  <p:notesMasterIdLst>
    <p:notesMasterId r:id="rId72"/>
  </p:notesMasterIdLst>
  <p:sldIdLst>
    <p:sldId id="266" r:id="rId5"/>
    <p:sldId id="274" r:id="rId6"/>
    <p:sldId id="275" r:id="rId7"/>
    <p:sldId id="273" r:id="rId8"/>
    <p:sldId id="284" r:id="rId9"/>
    <p:sldId id="285" r:id="rId10"/>
    <p:sldId id="286" r:id="rId11"/>
    <p:sldId id="277" r:id="rId12"/>
    <p:sldId id="281" r:id="rId13"/>
    <p:sldId id="293" r:id="rId14"/>
    <p:sldId id="288" r:id="rId15"/>
    <p:sldId id="289" r:id="rId16"/>
    <p:sldId id="290" r:id="rId17"/>
    <p:sldId id="291" r:id="rId18"/>
    <p:sldId id="292" r:id="rId19"/>
    <p:sldId id="276" r:id="rId20"/>
    <p:sldId id="297" r:id="rId21"/>
    <p:sldId id="280" r:id="rId22"/>
    <p:sldId id="287" r:id="rId23"/>
    <p:sldId id="294" r:id="rId24"/>
    <p:sldId id="295" r:id="rId25"/>
    <p:sldId id="296" r:id="rId26"/>
    <p:sldId id="298" r:id="rId27"/>
    <p:sldId id="299" r:id="rId28"/>
    <p:sldId id="300" r:id="rId29"/>
    <p:sldId id="301" r:id="rId30"/>
    <p:sldId id="302" r:id="rId31"/>
    <p:sldId id="303" r:id="rId32"/>
    <p:sldId id="337" r:id="rId33"/>
    <p:sldId id="304" r:id="rId34"/>
    <p:sldId id="305" r:id="rId35"/>
    <p:sldId id="306" r:id="rId36"/>
    <p:sldId id="278" r:id="rId37"/>
    <p:sldId id="282" r:id="rId38"/>
    <p:sldId id="307" r:id="rId39"/>
    <p:sldId id="308" r:id="rId40"/>
    <p:sldId id="309" r:id="rId41"/>
    <p:sldId id="310" r:id="rId42"/>
    <p:sldId id="311" r:id="rId43"/>
    <p:sldId id="312" r:id="rId44"/>
    <p:sldId id="279" r:id="rId45"/>
    <p:sldId id="283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269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iC4h9XZJhYFypOKz07yp6KiatC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8B9B"/>
    <a:srgbClr val="A76B76"/>
    <a:srgbClr val="60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4AFEB-6C4D-4A83-B9DC-6776F202A858}" v="2" dt="2025-07-01T17:21:47.193"/>
  </p1510:revLst>
</p1510:revInfo>
</file>

<file path=ppt/tableStyles.xml><?xml version="1.0" encoding="utf-8"?>
<a:tblStyleLst xmlns:a="http://schemas.openxmlformats.org/drawingml/2006/main" def="{B8DA472E-C0B5-4FAA-A71B-45BBE6C39A2A}">
  <a:tblStyle styleId="{B8DA472E-C0B5-4FAA-A71B-45BBE6C39A2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84709" autoAdjust="0"/>
  </p:normalViewPr>
  <p:slideViewPr>
    <p:cSldViewPr snapToGrid="0">
      <p:cViewPr varScale="1">
        <p:scale>
          <a:sx n="70" d="100"/>
          <a:sy n="70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customschemas.google.com/relationships/presentationmetadata" Target="meta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ynn Kiley" userId="a95a626c-49b9-4a88-842f-cbe564836849" providerId="ADAL" clId="{1725ED9A-001E-44C7-8035-960D08D58113}"/>
    <pc:docChg chg="undo redo custSel addSld delSld modSld sldOrd">
      <pc:chgData name="Fynn Kiley" userId="a95a626c-49b9-4a88-842f-cbe564836849" providerId="ADAL" clId="{1725ED9A-001E-44C7-8035-960D08D58113}" dt="2025-06-08T15:38:22.278" v="5690" actId="14100"/>
      <pc:docMkLst>
        <pc:docMk/>
      </pc:docMkLst>
      <pc:sldChg chg="del">
        <pc:chgData name="Fynn Kiley" userId="a95a626c-49b9-4a88-842f-cbe564836849" providerId="ADAL" clId="{1725ED9A-001E-44C7-8035-960D08D58113}" dt="2025-06-05T14:13:00.815" v="16" actId="47"/>
        <pc:sldMkLst>
          <pc:docMk/>
          <pc:sldMk cId="0" sldId="261"/>
        </pc:sldMkLst>
      </pc:sldChg>
      <pc:sldChg chg="del">
        <pc:chgData name="Fynn Kiley" userId="a95a626c-49b9-4a88-842f-cbe564836849" providerId="ADAL" clId="{1725ED9A-001E-44C7-8035-960D08D58113}" dt="2025-06-05T14:12:58.274" v="12" actId="47"/>
        <pc:sldMkLst>
          <pc:docMk/>
          <pc:sldMk cId="0" sldId="264"/>
        </pc:sldMkLst>
      </pc:sldChg>
      <pc:sldChg chg="del">
        <pc:chgData name="Fynn Kiley" userId="a95a626c-49b9-4a88-842f-cbe564836849" providerId="ADAL" clId="{1725ED9A-001E-44C7-8035-960D08D58113}" dt="2025-06-05T14:12:59.960" v="14" actId="47"/>
        <pc:sldMkLst>
          <pc:docMk/>
          <pc:sldMk cId="3421082469" sldId="265"/>
        </pc:sldMkLst>
      </pc:sldChg>
      <pc:sldChg chg="addSp modSp mod">
        <pc:chgData name="Fynn Kiley" userId="a95a626c-49b9-4a88-842f-cbe564836849" providerId="ADAL" clId="{1725ED9A-001E-44C7-8035-960D08D58113}" dt="2025-06-06T13:50:42.153" v="5687"/>
        <pc:sldMkLst>
          <pc:docMk/>
          <pc:sldMk cId="701856915" sldId="266"/>
        </pc:sldMkLst>
        <pc:spChg chg="mod">
          <ac:chgData name="Fynn Kiley" userId="a95a626c-49b9-4a88-842f-cbe564836849" providerId="ADAL" clId="{1725ED9A-001E-44C7-8035-960D08D58113}" dt="2025-06-05T14:12:55.979" v="11" actId="20577"/>
          <ac:spMkLst>
            <pc:docMk/>
            <pc:sldMk cId="701856915" sldId="266"/>
            <ac:spMk id="2" creationId="{48F41D3A-296D-75FB-88E4-B253A9E88EE1}"/>
          </ac:spMkLst>
        </pc:spChg>
        <pc:spChg chg="add mod">
          <ac:chgData name="Fynn Kiley" userId="a95a626c-49b9-4a88-842f-cbe564836849" providerId="ADAL" clId="{1725ED9A-001E-44C7-8035-960D08D58113}" dt="2025-06-06T13:50:42.153" v="5687"/>
          <ac:spMkLst>
            <pc:docMk/>
            <pc:sldMk cId="701856915" sldId="266"/>
            <ac:spMk id="4" creationId="{419163E3-3194-6EEB-E867-CE833D26BBDA}"/>
          </ac:spMkLst>
        </pc:spChg>
      </pc:sldChg>
      <pc:sldChg chg="addSp modSp">
        <pc:chgData name="Fynn Kiley" userId="a95a626c-49b9-4a88-842f-cbe564836849" providerId="ADAL" clId="{1725ED9A-001E-44C7-8035-960D08D58113}" dt="2025-06-06T13:50:50.549" v="5688"/>
        <pc:sldMkLst>
          <pc:docMk/>
          <pc:sldMk cId="169286684" sldId="269"/>
        </pc:sldMkLst>
        <pc:spChg chg="add mod">
          <ac:chgData name="Fynn Kiley" userId="a95a626c-49b9-4a88-842f-cbe564836849" providerId="ADAL" clId="{1725ED9A-001E-44C7-8035-960D08D58113}" dt="2025-06-06T13:50:50.549" v="5688"/>
          <ac:spMkLst>
            <pc:docMk/>
            <pc:sldMk cId="169286684" sldId="269"/>
            <ac:spMk id="4" creationId="{CE02E6A4-7CD4-AFFE-F86B-0594DAE199A9}"/>
          </ac:spMkLst>
        </pc:spChg>
      </pc:sldChg>
      <pc:sldChg chg="del">
        <pc:chgData name="Fynn Kiley" userId="a95a626c-49b9-4a88-842f-cbe564836849" providerId="ADAL" clId="{1725ED9A-001E-44C7-8035-960D08D58113}" dt="2025-06-05T14:13:00.295" v="15" actId="47"/>
        <pc:sldMkLst>
          <pc:docMk/>
          <pc:sldMk cId="2095587206" sldId="270"/>
        </pc:sldMkLst>
      </pc:sldChg>
      <pc:sldChg chg="del">
        <pc:chgData name="Fynn Kiley" userId="a95a626c-49b9-4a88-842f-cbe564836849" providerId="ADAL" clId="{1725ED9A-001E-44C7-8035-960D08D58113}" dt="2025-06-05T14:13:01.165" v="17" actId="47"/>
        <pc:sldMkLst>
          <pc:docMk/>
          <pc:sldMk cId="2963399155" sldId="271"/>
        </pc:sldMkLst>
      </pc:sldChg>
      <pc:sldChg chg="del">
        <pc:chgData name="Fynn Kiley" userId="a95a626c-49b9-4a88-842f-cbe564836849" providerId="ADAL" clId="{1725ED9A-001E-44C7-8035-960D08D58113}" dt="2025-06-05T14:12:58.767" v="13" actId="47"/>
        <pc:sldMkLst>
          <pc:docMk/>
          <pc:sldMk cId="1972824460" sldId="272"/>
        </pc:sldMkLst>
      </pc:sldChg>
      <pc:sldChg chg="addSp delSp modSp mod ord">
        <pc:chgData name="Fynn Kiley" userId="a95a626c-49b9-4a88-842f-cbe564836849" providerId="ADAL" clId="{1725ED9A-001E-44C7-8035-960D08D58113}" dt="2025-06-05T15:00:58.083" v="358" actId="1076"/>
        <pc:sldMkLst>
          <pc:docMk/>
          <pc:sldMk cId="207512951" sldId="273"/>
        </pc:sldMkLst>
        <pc:spChg chg="mod">
          <ac:chgData name="Fynn Kiley" userId="a95a626c-49b9-4a88-842f-cbe564836849" providerId="ADAL" clId="{1725ED9A-001E-44C7-8035-960D08D58113}" dt="2025-06-05T14:58:45.247" v="316" actId="20577"/>
          <ac:spMkLst>
            <pc:docMk/>
            <pc:sldMk cId="207512951" sldId="273"/>
            <ac:spMk id="2" creationId="{85F127BE-D0B5-8E87-3272-11275CBD652C}"/>
          </ac:spMkLst>
        </pc:spChg>
        <pc:picChg chg="add mod">
          <ac:chgData name="Fynn Kiley" userId="a95a626c-49b9-4a88-842f-cbe564836849" providerId="ADAL" clId="{1725ED9A-001E-44C7-8035-960D08D58113}" dt="2025-06-05T14:59:08.174" v="325" actId="1076"/>
          <ac:picMkLst>
            <pc:docMk/>
            <pc:sldMk cId="207512951" sldId="273"/>
            <ac:picMk id="3" creationId="{EA120F54-AF37-6DAA-0A85-D8CE125E25A6}"/>
          </ac:picMkLst>
        </pc:picChg>
        <pc:picChg chg="add mod">
          <ac:chgData name="Fynn Kiley" userId="a95a626c-49b9-4a88-842f-cbe564836849" providerId="ADAL" clId="{1725ED9A-001E-44C7-8035-960D08D58113}" dt="2025-06-05T14:58:57.933" v="320" actId="1076"/>
          <ac:picMkLst>
            <pc:docMk/>
            <pc:sldMk cId="207512951" sldId="273"/>
            <ac:picMk id="5" creationId="{DF42D1CD-1A73-037D-E124-8EE702608C85}"/>
          </ac:picMkLst>
        </pc:picChg>
        <pc:picChg chg="add mod">
          <ac:chgData name="Fynn Kiley" userId="a95a626c-49b9-4a88-842f-cbe564836849" providerId="ADAL" clId="{1725ED9A-001E-44C7-8035-960D08D58113}" dt="2025-06-05T14:59:42.914" v="337" actId="1076"/>
          <ac:picMkLst>
            <pc:docMk/>
            <pc:sldMk cId="207512951" sldId="273"/>
            <ac:picMk id="6" creationId="{FECB9F21-E1C6-5C6B-DC0E-0136DEA698A0}"/>
          </ac:picMkLst>
        </pc:picChg>
        <pc:picChg chg="add mod">
          <ac:chgData name="Fynn Kiley" userId="a95a626c-49b9-4a88-842f-cbe564836849" providerId="ADAL" clId="{1725ED9A-001E-44C7-8035-960D08D58113}" dt="2025-06-05T15:00:58.083" v="358" actId="1076"/>
          <ac:picMkLst>
            <pc:docMk/>
            <pc:sldMk cId="207512951" sldId="273"/>
            <ac:picMk id="7" creationId="{CE6BBCFC-29FE-9149-51C9-D54A1AEA065B}"/>
          </ac:picMkLst>
        </pc:picChg>
        <pc:picChg chg="add mod">
          <ac:chgData name="Fynn Kiley" userId="a95a626c-49b9-4a88-842f-cbe564836849" providerId="ADAL" clId="{1725ED9A-001E-44C7-8035-960D08D58113}" dt="2025-06-05T14:59:23.140" v="331" actId="1076"/>
          <ac:picMkLst>
            <pc:docMk/>
            <pc:sldMk cId="207512951" sldId="273"/>
            <ac:picMk id="8" creationId="{440AC3EF-5285-9949-FD93-25AE6B85DFC9}"/>
          </ac:picMkLst>
        </pc:picChg>
        <pc:picChg chg="add mod">
          <ac:chgData name="Fynn Kiley" userId="a95a626c-49b9-4a88-842f-cbe564836849" providerId="ADAL" clId="{1725ED9A-001E-44C7-8035-960D08D58113}" dt="2025-06-05T15:00:55.408" v="357" actId="1076"/>
          <ac:picMkLst>
            <pc:docMk/>
            <pc:sldMk cId="207512951" sldId="273"/>
            <ac:picMk id="1026" creationId="{96131680-681B-4E8E-FBA0-8A9504015D53}"/>
          </ac:picMkLst>
        </pc:picChg>
      </pc:sldChg>
      <pc:sldChg chg="addSp delSp modSp new mod ord">
        <pc:chgData name="Fynn Kiley" userId="a95a626c-49b9-4a88-842f-cbe564836849" providerId="ADAL" clId="{1725ED9A-001E-44C7-8035-960D08D58113}" dt="2025-06-05T17:07:19" v="5525" actId="20577"/>
        <pc:sldMkLst>
          <pc:docMk/>
          <pc:sldMk cId="1064797041" sldId="274"/>
        </pc:sldMkLst>
        <pc:spChg chg="mod">
          <ac:chgData name="Fynn Kiley" userId="a95a626c-49b9-4a88-842f-cbe564836849" providerId="ADAL" clId="{1725ED9A-001E-44C7-8035-960D08D58113}" dt="2025-06-05T14:50:39.607" v="273" actId="27636"/>
          <ac:spMkLst>
            <pc:docMk/>
            <pc:sldMk cId="1064797041" sldId="274"/>
            <ac:spMk id="3" creationId="{CF8057DF-A6DE-280F-394D-D1F659EDBEA4}"/>
          </ac:spMkLst>
        </pc:spChg>
        <pc:spChg chg="mod">
          <ac:chgData name="Fynn Kiley" userId="a95a626c-49b9-4a88-842f-cbe564836849" providerId="ADAL" clId="{1725ED9A-001E-44C7-8035-960D08D58113}" dt="2025-06-05T17:07:19" v="5525" actId="20577"/>
          <ac:spMkLst>
            <pc:docMk/>
            <pc:sldMk cId="1064797041" sldId="274"/>
            <ac:spMk id="4" creationId="{C3E96274-A333-D0AE-3811-57CD06DD263F}"/>
          </ac:spMkLst>
        </pc:spChg>
        <pc:spChg chg="mod">
          <ac:chgData name="Fynn Kiley" userId="a95a626c-49b9-4a88-842f-cbe564836849" providerId="ADAL" clId="{1725ED9A-001E-44C7-8035-960D08D58113}" dt="2025-06-05T14:48:45.008" v="37" actId="20577"/>
          <ac:spMkLst>
            <pc:docMk/>
            <pc:sldMk cId="1064797041" sldId="274"/>
            <ac:spMk id="5" creationId="{3DFC1D9A-2A8A-CB97-0EA6-17B089A53637}"/>
          </ac:spMkLst>
        </pc:spChg>
        <pc:picChg chg="add mod">
          <ac:chgData name="Fynn Kiley" userId="a95a626c-49b9-4a88-842f-cbe564836849" providerId="ADAL" clId="{1725ED9A-001E-44C7-8035-960D08D58113}" dt="2025-06-05T16:49:13.096" v="5030"/>
          <ac:picMkLst>
            <pc:docMk/>
            <pc:sldMk cId="1064797041" sldId="274"/>
            <ac:picMk id="11" creationId="{9A3B0AB0-69B7-4E5A-3BE6-02EF8226D1B6}"/>
          </ac:picMkLst>
        </pc:picChg>
      </pc:sldChg>
      <pc:sldChg chg="new del">
        <pc:chgData name="Fynn Kiley" userId="a95a626c-49b9-4a88-842f-cbe564836849" providerId="ADAL" clId="{1725ED9A-001E-44C7-8035-960D08D58113}" dt="2025-06-05T14:13:03.193" v="19" actId="47"/>
        <pc:sldMkLst>
          <pc:docMk/>
          <pc:sldMk cId="1142940008" sldId="274"/>
        </pc:sldMkLst>
      </pc:sldChg>
      <pc:sldChg chg="new del">
        <pc:chgData name="Fynn Kiley" userId="a95a626c-49b9-4a88-842f-cbe564836849" providerId="ADAL" clId="{1725ED9A-001E-44C7-8035-960D08D58113}" dt="2025-06-05T14:13:05.330" v="21" actId="47"/>
        <pc:sldMkLst>
          <pc:docMk/>
          <pc:sldMk cId="3603971779" sldId="274"/>
        </pc:sldMkLst>
      </pc:sldChg>
      <pc:sldChg chg="modSp new mod">
        <pc:chgData name="Fynn Kiley" userId="a95a626c-49b9-4a88-842f-cbe564836849" providerId="ADAL" clId="{1725ED9A-001E-44C7-8035-960D08D58113}" dt="2025-06-05T14:50:36.477" v="271" actId="20577"/>
        <pc:sldMkLst>
          <pc:docMk/>
          <pc:sldMk cId="1713547810" sldId="275"/>
        </pc:sldMkLst>
        <pc:spChg chg="mod">
          <ac:chgData name="Fynn Kiley" userId="a95a626c-49b9-4a88-842f-cbe564836849" providerId="ADAL" clId="{1725ED9A-001E-44C7-8035-960D08D58113}" dt="2025-06-05T14:50:36.477" v="271" actId="20577"/>
          <ac:spMkLst>
            <pc:docMk/>
            <pc:sldMk cId="1713547810" sldId="275"/>
            <ac:spMk id="2" creationId="{98560521-8DE8-7A00-3C33-E7BC182EE75F}"/>
          </ac:spMkLst>
        </pc:spChg>
      </pc:sldChg>
      <pc:sldChg chg="modSp add mod">
        <pc:chgData name="Fynn Kiley" userId="a95a626c-49b9-4a88-842f-cbe564836849" providerId="ADAL" clId="{1725ED9A-001E-44C7-8035-960D08D58113}" dt="2025-06-05T15:22:10.278" v="854" actId="20577"/>
        <pc:sldMkLst>
          <pc:docMk/>
          <pc:sldMk cId="2658487888" sldId="276"/>
        </pc:sldMkLst>
        <pc:spChg chg="mod">
          <ac:chgData name="Fynn Kiley" userId="a95a626c-49b9-4a88-842f-cbe564836849" providerId="ADAL" clId="{1725ED9A-001E-44C7-8035-960D08D58113}" dt="2025-06-05T15:22:10.278" v="854" actId="20577"/>
          <ac:spMkLst>
            <pc:docMk/>
            <pc:sldMk cId="2658487888" sldId="276"/>
            <ac:spMk id="2" creationId="{53CA65FB-D5E5-E8C3-140A-1D41D82B0A19}"/>
          </ac:spMkLst>
        </pc:spChg>
      </pc:sldChg>
      <pc:sldChg chg="modSp add mod ord">
        <pc:chgData name="Fynn Kiley" userId="a95a626c-49b9-4a88-842f-cbe564836849" providerId="ADAL" clId="{1725ED9A-001E-44C7-8035-960D08D58113}" dt="2025-06-05T16:46:07.960" v="5014" actId="20577"/>
        <pc:sldMkLst>
          <pc:docMk/>
          <pc:sldMk cId="2401427521" sldId="277"/>
        </pc:sldMkLst>
        <pc:spChg chg="mod">
          <ac:chgData name="Fynn Kiley" userId="a95a626c-49b9-4a88-842f-cbe564836849" providerId="ADAL" clId="{1725ED9A-001E-44C7-8035-960D08D58113}" dt="2025-06-05T16:46:07.960" v="5014" actId="20577"/>
          <ac:spMkLst>
            <pc:docMk/>
            <pc:sldMk cId="2401427521" sldId="277"/>
            <ac:spMk id="2" creationId="{2E238393-7AC1-6EE1-04FF-61E79EA2AAFD}"/>
          </ac:spMkLst>
        </pc:spChg>
      </pc:sldChg>
      <pc:sldChg chg="modSp add mod">
        <pc:chgData name="Fynn Kiley" userId="a95a626c-49b9-4a88-842f-cbe564836849" providerId="ADAL" clId="{1725ED9A-001E-44C7-8035-960D08D58113}" dt="2025-06-05T14:51:34.586" v="291"/>
        <pc:sldMkLst>
          <pc:docMk/>
          <pc:sldMk cId="3698509989" sldId="278"/>
        </pc:sldMkLst>
        <pc:spChg chg="mod">
          <ac:chgData name="Fynn Kiley" userId="a95a626c-49b9-4a88-842f-cbe564836849" providerId="ADAL" clId="{1725ED9A-001E-44C7-8035-960D08D58113}" dt="2025-06-05T14:51:34.586" v="291"/>
          <ac:spMkLst>
            <pc:docMk/>
            <pc:sldMk cId="3698509989" sldId="278"/>
            <ac:spMk id="2" creationId="{7E8E4615-4E4B-3ECF-BFEF-A5079CE24EB7}"/>
          </ac:spMkLst>
        </pc:spChg>
      </pc:sldChg>
      <pc:sldChg chg="modSp add mod">
        <pc:chgData name="Fynn Kiley" userId="a95a626c-49b9-4a88-842f-cbe564836849" providerId="ADAL" clId="{1725ED9A-001E-44C7-8035-960D08D58113}" dt="2025-06-05T14:51:47.010" v="295"/>
        <pc:sldMkLst>
          <pc:docMk/>
          <pc:sldMk cId="1401516300" sldId="279"/>
        </pc:sldMkLst>
        <pc:spChg chg="mod">
          <ac:chgData name="Fynn Kiley" userId="a95a626c-49b9-4a88-842f-cbe564836849" providerId="ADAL" clId="{1725ED9A-001E-44C7-8035-960D08D58113}" dt="2025-06-05T14:51:47.010" v="295"/>
          <ac:spMkLst>
            <pc:docMk/>
            <pc:sldMk cId="1401516300" sldId="279"/>
            <ac:spMk id="2" creationId="{BC5593AF-A3CB-98FF-6E1C-1149DDD0D8A9}"/>
          </ac:spMkLst>
        </pc:spChg>
      </pc:sldChg>
      <pc:sldChg chg="addSp delSp modSp new mod chgLayout">
        <pc:chgData name="Fynn Kiley" userId="a95a626c-49b9-4a88-842f-cbe564836849" providerId="ADAL" clId="{1725ED9A-001E-44C7-8035-960D08D58113}" dt="2025-06-05T16:14:16.887" v="3334" actId="1076"/>
        <pc:sldMkLst>
          <pc:docMk/>
          <pc:sldMk cId="2974097850" sldId="280"/>
        </pc:sldMkLst>
        <pc:spChg chg="mod ord">
          <ac:chgData name="Fynn Kiley" userId="a95a626c-49b9-4a88-842f-cbe564836849" providerId="ADAL" clId="{1725ED9A-001E-44C7-8035-960D08D58113}" dt="2025-06-05T15:46:38.273" v="1868" actId="700"/>
          <ac:spMkLst>
            <pc:docMk/>
            <pc:sldMk cId="2974097850" sldId="280"/>
            <ac:spMk id="2" creationId="{0E485D1A-12BA-23F1-275D-11A379EBCA05}"/>
          </ac:spMkLst>
        </pc:spChg>
        <pc:spChg chg="add mod ord">
          <ac:chgData name="Fynn Kiley" userId="a95a626c-49b9-4a88-842f-cbe564836849" providerId="ADAL" clId="{1725ED9A-001E-44C7-8035-960D08D58113}" dt="2025-06-05T15:46:41.778" v="1869" actId="14100"/>
          <ac:spMkLst>
            <pc:docMk/>
            <pc:sldMk cId="2974097850" sldId="280"/>
            <ac:spMk id="4" creationId="{62FB1354-E30A-0F34-7237-6F5B1A2607D3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5" creationId="{8E95EE94-E780-4B0C-447E-A83DD299137F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6" creationId="{166C3032-BD8A-9B3A-0E3A-A5EECB33C06F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7" creationId="{0B949844-3E2E-A857-FDA0-833BE9ACE89B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8" creationId="{6A08C030-602B-AF7E-EAB3-09F017796AC0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12" creationId="{B7E860E9-BCFF-52E5-6FF1-AD77DC1378F5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15" creationId="{66BD7877-18B1-05BB-C2CB-8CCD16089C8D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18" creationId="{7E880B8C-1B76-5E8C-A055-0C9FFD781FEA}"/>
          </ac:spMkLst>
        </pc:spChg>
        <pc:spChg chg="add mod">
          <ac:chgData name="Fynn Kiley" userId="a95a626c-49b9-4a88-842f-cbe564836849" providerId="ADAL" clId="{1725ED9A-001E-44C7-8035-960D08D58113}" dt="2025-06-05T16:14:16.887" v="3334" actId="1076"/>
          <ac:spMkLst>
            <pc:docMk/>
            <pc:sldMk cId="2974097850" sldId="280"/>
            <ac:spMk id="19" creationId="{9669B04B-F6D7-2B42-2966-F6B4175B7AF8}"/>
          </ac:spMkLst>
        </pc:spChg>
        <pc:cxnChg chg="add mod">
          <ac:chgData name="Fynn Kiley" userId="a95a626c-49b9-4a88-842f-cbe564836849" providerId="ADAL" clId="{1725ED9A-001E-44C7-8035-960D08D58113}" dt="2025-06-05T16:13:45.375" v="3315" actId="1076"/>
          <ac:cxnSpMkLst>
            <pc:docMk/>
            <pc:sldMk cId="2974097850" sldId="280"/>
            <ac:cxnSpMk id="10" creationId="{6322D366-6671-0CCA-F45E-F80FFC0A3E88}"/>
          </ac:cxnSpMkLst>
        </pc:cxnChg>
        <pc:cxnChg chg="add mod">
          <ac:chgData name="Fynn Kiley" userId="a95a626c-49b9-4a88-842f-cbe564836849" providerId="ADAL" clId="{1725ED9A-001E-44C7-8035-960D08D58113}" dt="2025-06-05T16:14:16.887" v="3334" actId="1076"/>
          <ac:cxnSpMkLst>
            <pc:docMk/>
            <pc:sldMk cId="2974097850" sldId="280"/>
            <ac:cxnSpMk id="14" creationId="{9CD22D89-26E6-C701-0B75-03442E347176}"/>
          </ac:cxnSpMkLst>
        </pc:cxnChg>
        <pc:cxnChg chg="add">
          <ac:chgData name="Fynn Kiley" userId="a95a626c-49b9-4a88-842f-cbe564836849" providerId="ADAL" clId="{1725ED9A-001E-44C7-8035-960D08D58113}" dt="2025-06-05T15:19:44.396" v="766" actId="11529"/>
          <ac:cxnSpMkLst>
            <pc:docMk/>
            <pc:sldMk cId="2974097850" sldId="280"/>
            <ac:cxnSpMk id="17" creationId="{8204A6EF-E8E6-FA3C-F335-41EB1F6C1206}"/>
          </ac:cxnSpMkLst>
        </pc:cxnChg>
        <pc:cxnChg chg="add mod">
          <ac:chgData name="Fynn Kiley" userId="a95a626c-49b9-4a88-842f-cbe564836849" providerId="ADAL" clId="{1725ED9A-001E-44C7-8035-960D08D58113}" dt="2025-06-05T15:46:32.461" v="1867" actId="1076"/>
          <ac:cxnSpMkLst>
            <pc:docMk/>
            <pc:sldMk cId="2974097850" sldId="280"/>
            <ac:cxnSpMk id="21" creationId="{2AD5D9F8-5DFE-76B6-29F0-A2D8C18E55E7}"/>
          </ac:cxnSpMkLst>
        </pc:cxnChg>
        <pc:cxnChg chg="add mod">
          <ac:chgData name="Fynn Kiley" userId="a95a626c-49b9-4a88-842f-cbe564836849" providerId="ADAL" clId="{1725ED9A-001E-44C7-8035-960D08D58113}" dt="2025-06-05T16:14:16.887" v="3334" actId="1076"/>
          <ac:cxnSpMkLst>
            <pc:docMk/>
            <pc:sldMk cId="2974097850" sldId="280"/>
            <ac:cxnSpMk id="22" creationId="{EB558D27-97EF-86EA-F1D6-985F307FD3AC}"/>
          </ac:cxnSpMkLst>
        </pc:cxnChg>
      </pc:sldChg>
      <pc:sldChg chg="addSp modSp add mod ord modAnim">
        <pc:chgData name="Fynn Kiley" userId="a95a626c-49b9-4a88-842f-cbe564836849" providerId="ADAL" clId="{1725ED9A-001E-44C7-8035-960D08D58113}" dt="2025-06-05T15:23:41.107" v="883" actId="208"/>
        <pc:sldMkLst>
          <pc:docMk/>
          <pc:sldMk cId="1558194667" sldId="281"/>
        </pc:sldMkLst>
        <pc:spChg chg="mod">
          <ac:chgData name="Fynn Kiley" userId="a95a626c-49b9-4a88-842f-cbe564836849" providerId="ADAL" clId="{1725ED9A-001E-44C7-8035-960D08D58113}" dt="2025-06-05T15:23:03.873" v="874" actId="20577"/>
          <ac:spMkLst>
            <pc:docMk/>
            <pc:sldMk cId="1558194667" sldId="281"/>
            <ac:spMk id="2" creationId="{5A3508F7-110C-08C5-1ED5-5211860E2ECC}"/>
          </ac:spMkLst>
        </pc:spChg>
        <pc:spChg chg="add mod">
          <ac:chgData name="Fynn Kiley" userId="a95a626c-49b9-4a88-842f-cbe564836849" providerId="ADAL" clId="{1725ED9A-001E-44C7-8035-960D08D58113}" dt="2025-06-05T15:23:37.210" v="882" actId="208"/>
          <ac:spMkLst>
            <pc:docMk/>
            <pc:sldMk cId="1558194667" sldId="281"/>
            <ac:spMk id="4" creationId="{4E2A4215-EA7A-8897-E7F2-86B6AF92BA0A}"/>
          </ac:spMkLst>
        </pc:spChg>
        <pc:spChg chg="add mod">
          <ac:chgData name="Fynn Kiley" userId="a95a626c-49b9-4a88-842f-cbe564836849" providerId="ADAL" clId="{1725ED9A-001E-44C7-8035-960D08D58113}" dt="2025-06-05T15:23:34.286" v="881" actId="208"/>
          <ac:spMkLst>
            <pc:docMk/>
            <pc:sldMk cId="1558194667" sldId="281"/>
            <ac:spMk id="5" creationId="{6A128397-4414-8426-86A7-8C3DF5F2CFEB}"/>
          </ac:spMkLst>
        </pc:spChg>
        <pc:spChg chg="add mod">
          <ac:chgData name="Fynn Kiley" userId="a95a626c-49b9-4a88-842f-cbe564836849" providerId="ADAL" clId="{1725ED9A-001E-44C7-8035-960D08D58113}" dt="2025-06-05T15:23:41.107" v="883" actId="208"/>
          <ac:spMkLst>
            <pc:docMk/>
            <pc:sldMk cId="1558194667" sldId="281"/>
            <ac:spMk id="6" creationId="{84D295F8-5A8A-8528-87B1-0C5D9BF8574D}"/>
          </ac:spMkLst>
        </pc:spChg>
        <pc:graphicFrameChg chg="add mod">
          <ac:chgData name="Fynn Kiley" userId="a95a626c-49b9-4a88-842f-cbe564836849" providerId="ADAL" clId="{1725ED9A-001E-44C7-8035-960D08D58113}" dt="2025-06-05T15:23:12.187" v="876" actId="1076"/>
          <ac:graphicFrameMkLst>
            <pc:docMk/>
            <pc:sldMk cId="1558194667" sldId="281"/>
            <ac:graphicFrameMk id="3" creationId="{AB347E81-05D8-182C-2A9A-9039265B8252}"/>
          </ac:graphicFrameMkLst>
        </pc:graphicFrameChg>
      </pc:sldChg>
      <pc:sldChg chg="new del">
        <pc:chgData name="Fynn Kiley" userId="a95a626c-49b9-4a88-842f-cbe564836849" providerId="ADAL" clId="{1725ED9A-001E-44C7-8035-960D08D58113}" dt="2025-06-05T14:52:08.088" v="298" actId="680"/>
        <pc:sldMkLst>
          <pc:docMk/>
          <pc:sldMk cId="2823738807" sldId="281"/>
        </pc:sldMkLst>
      </pc:sldChg>
      <pc:sldChg chg="addSp delSp modSp add mod chgLayout">
        <pc:chgData name="Fynn Kiley" userId="a95a626c-49b9-4a88-842f-cbe564836849" providerId="ADAL" clId="{1725ED9A-001E-44C7-8035-960D08D58113}" dt="2025-06-05T16:51:41.371" v="5129" actId="732"/>
        <pc:sldMkLst>
          <pc:docMk/>
          <pc:sldMk cId="612523283" sldId="282"/>
        </pc:sldMkLst>
        <pc:spChg chg="mod ord">
          <ac:chgData name="Fynn Kiley" userId="a95a626c-49b9-4a88-842f-cbe564836849" providerId="ADAL" clId="{1725ED9A-001E-44C7-8035-960D08D58113}" dt="2025-06-05T16:50:34.251" v="5062" actId="700"/>
          <ac:spMkLst>
            <pc:docMk/>
            <pc:sldMk cId="612523283" sldId="282"/>
            <ac:spMk id="2" creationId="{73B07A8E-5CE6-DCDF-E2EF-08D35BA45026}"/>
          </ac:spMkLst>
        </pc:spChg>
        <pc:spChg chg="add mod ord">
          <ac:chgData name="Fynn Kiley" userId="a95a626c-49b9-4a88-842f-cbe564836849" providerId="ADAL" clId="{1725ED9A-001E-44C7-8035-960D08D58113}" dt="2025-06-05T16:50:56.467" v="5122" actId="14100"/>
          <ac:spMkLst>
            <pc:docMk/>
            <pc:sldMk cId="612523283" sldId="282"/>
            <ac:spMk id="4" creationId="{C73A0851-C72F-54C0-8C2F-C11855B116F0}"/>
          </ac:spMkLst>
        </pc:spChg>
        <pc:spChg chg="add mod">
          <ac:chgData name="Fynn Kiley" userId="a95a626c-49b9-4a88-842f-cbe564836849" providerId="ADAL" clId="{1725ED9A-001E-44C7-8035-960D08D58113}" dt="2025-06-05T16:51:17.732" v="5127" actId="1076"/>
          <ac:spMkLst>
            <pc:docMk/>
            <pc:sldMk cId="612523283" sldId="282"/>
            <ac:spMk id="7" creationId="{2D3E1390-8873-5B2C-1307-28629ADE02B0}"/>
          </ac:spMkLst>
        </pc:spChg>
        <pc:spChg chg="add mod">
          <ac:chgData name="Fynn Kiley" userId="a95a626c-49b9-4a88-842f-cbe564836849" providerId="ADAL" clId="{1725ED9A-001E-44C7-8035-960D08D58113}" dt="2025-06-05T16:51:17.732" v="5127" actId="1076"/>
          <ac:spMkLst>
            <pc:docMk/>
            <pc:sldMk cId="612523283" sldId="282"/>
            <ac:spMk id="8" creationId="{424D6E63-2D88-DA7D-3C8F-BDE361545858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0" creationId="{9BA54DBD-A710-A762-1B38-E004DAB18378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1" creationId="{6CA6B9C1-A51D-AA04-31EB-2E54F1880351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2" creationId="{EA4032D7-557F-EECE-8226-86ADEF3453BC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3" creationId="{51F924B5-E898-1303-1050-9421C30E8048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4" creationId="{313E16CB-9C6D-4517-1B8C-C8E2DD852477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5" creationId="{371EE522-A3C4-9621-04B6-2673F77A2A82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6" creationId="{00A43D54-BF97-2D9A-4228-1807E9F2F305}"/>
          </ac:spMkLst>
        </pc:spChg>
        <pc:spChg chg="mod">
          <ac:chgData name="Fynn Kiley" userId="a95a626c-49b9-4a88-842f-cbe564836849" providerId="ADAL" clId="{1725ED9A-001E-44C7-8035-960D08D58113}" dt="2025-06-05T16:51:07.141" v="5125"/>
          <ac:spMkLst>
            <pc:docMk/>
            <pc:sldMk cId="612523283" sldId="282"/>
            <ac:spMk id="17" creationId="{26AE7A7A-28A5-0C74-9C92-FFF71F5BB376}"/>
          </ac:spMkLst>
        </pc:spChg>
        <pc:grpChg chg="mod">
          <ac:chgData name="Fynn Kiley" userId="a95a626c-49b9-4a88-842f-cbe564836849" providerId="ADAL" clId="{1725ED9A-001E-44C7-8035-960D08D58113}" dt="2025-06-05T16:51:17.732" v="5127" actId="1076"/>
          <ac:grpSpMkLst>
            <pc:docMk/>
            <pc:sldMk cId="612523283" sldId="282"/>
            <ac:grpSpMk id="9" creationId="{B37530C3-3558-692E-B1F0-728D4B0D7AD7}"/>
          </ac:grpSpMkLst>
        </pc:grpChg>
        <pc:picChg chg="mod modCrop">
          <ac:chgData name="Fynn Kiley" userId="a95a626c-49b9-4a88-842f-cbe564836849" providerId="ADAL" clId="{1725ED9A-001E-44C7-8035-960D08D58113}" dt="2025-06-05T16:51:28.564" v="5128" actId="732"/>
          <ac:picMkLst>
            <pc:docMk/>
            <pc:sldMk cId="612523283" sldId="282"/>
            <ac:picMk id="5" creationId="{FBD5FBFD-D683-95F0-6106-75FF34DBEE3B}"/>
          </ac:picMkLst>
        </pc:picChg>
        <pc:picChg chg="mod modCrop">
          <ac:chgData name="Fynn Kiley" userId="a95a626c-49b9-4a88-842f-cbe564836849" providerId="ADAL" clId="{1725ED9A-001E-44C7-8035-960D08D58113}" dt="2025-06-05T16:51:41.371" v="5129" actId="732"/>
          <ac:picMkLst>
            <pc:docMk/>
            <pc:sldMk cId="612523283" sldId="282"/>
            <ac:picMk id="6" creationId="{326554BF-1119-8151-5EBE-33F29D34E542}"/>
          </ac:picMkLst>
        </pc:picChg>
      </pc:sldChg>
      <pc:sldChg chg="addSp modSp add mod modAnim">
        <pc:chgData name="Fynn Kiley" userId="a95a626c-49b9-4a88-842f-cbe564836849" providerId="ADAL" clId="{1725ED9A-001E-44C7-8035-960D08D58113}" dt="2025-06-05T17:05:03.504" v="5442" actId="1036"/>
        <pc:sldMkLst>
          <pc:docMk/>
          <pc:sldMk cId="3813455959" sldId="283"/>
        </pc:sldMkLst>
        <pc:spChg chg="add mod">
          <ac:chgData name="Fynn Kiley" userId="a95a626c-49b9-4a88-842f-cbe564836849" providerId="ADAL" clId="{1725ED9A-001E-44C7-8035-960D08D58113}" dt="2025-06-05T17:04:45.483" v="5427" actId="14100"/>
          <ac:spMkLst>
            <pc:docMk/>
            <pc:sldMk cId="3813455959" sldId="283"/>
            <ac:spMk id="4" creationId="{754A250C-AD48-5EEE-2138-97F67BB0C2FC}"/>
          </ac:spMkLst>
        </pc:spChg>
        <pc:spChg chg="add mod">
          <ac:chgData name="Fynn Kiley" userId="a95a626c-49b9-4a88-842f-cbe564836849" providerId="ADAL" clId="{1725ED9A-001E-44C7-8035-960D08D58113}" dt="2025-06-05T17:04:52.634" v="5433" actId="1035"/>
          <ac:spMkLst>
            <pc:docMk/>
            <pc:sldMk cId="3813455959" sldId="283"/>
            <ac:spMk id="5" creationId="{B64D5695-3534-3379-2405-00ED0195F28B}"/>
          </ac:spMkLst>
        </pc:spChg>
        <pc:spChg chg="add mod">
          <ac:chgData name="Fynn Kiley" userId="a95a626c-49b9-4a88-842f-cbe564836849" providerId="ADAL" clId="{1725ED9A-001E-44C7-8035-960D08D58113}" dt="2025-06-05T17:05:03.504" v="5442" actId="1036"/>
          <ac:spMkLst>
            <pc:docMk/>
            <pc:sldMk cId="3813455959" sldId="283"/>
            <ac:spMk id="6" creationId="{E4F10D72-2F8B-013F-36D9-99E241E4EF4C}"/>
          </ac:spMkLst>
        </pc:spChg>
        <pc:picChg chg="add mod">
          <ac:chgData name="Fynn Kiley" userId="a95a626c-49b9-4a88-842f-cbe564836849" providerId="ADAL" clId="{1725ED9A-001E-44C7-8035-960D08D58113}" dt="2025-06-05T17:04:45.483" v="5427" actId="14100"/>
          <ac:picMkLst>
            <pc:docMk/>
            <pc:sldMk cId="3813455959" sldId="283"/>
            <ac:picMk id="3" creationId="{61299DF0-7789-73AE-21D8-5BD2A5AB5911}"/>
          </ac:picMkLst>
        </pc:picChg>
      </pc:sldChg>
      <pc:sldChg chg="addSp modSp new mod">
        <pc:chgData name="Fynn Kiley" userId="a95a626c-49b9-4a88-842f-cbe564836849" providerId="ADAL" clId="{1725ED9A-001E-44C7-8035-960D08D58113}" dt="2025-06-05T15:01:31.105" v="368" actId="1076"/>
        <pc:sldMkLst>
          <pc:docMk/>
          <pc:sldMk cId="1734730206" sldId="284"/>
        </pc:sldMkLst>
        <pc:spChg chg="mod">
          <ac:chgData name="Fynn Kiley" userId="a95a626c-49b9-4a88-842f-cbe564836849" providerId="ADAL" clId="{1725ED9A-001E-44C7-8035-960D08D58113}" dt="2025-06-05T14:59:57.648" v="352" actId="20577"/>
          <ac:spMkLst>
            <pc:docMk/>
            <pc:sldMk cId="1734730206" sldId="284"/>
            <ac:spMk id="2" creationId="{BA0D1EDA-C099-D6A3-533F-B1EC3FED8896}"/>
          </ac:spMkLst>
        </pc:spChg>
        <pc:picChg chg="add mod">
          <ac:chgData name="Fynn Kiley" userId="a95a626c-49b9-4a88-842f-cbe564836849" providerId="ADAL" clId="{1725ED9A-001E-44C7-8035-960D08D58113}" dt="2025-06-05T15:01:31.105" v="368" actId="1076"/>
          <ac:picMkLst>
            <pc:docMk/>
            <pc:sldMk cId="1734730206" sldId="284"/>
            <ac:picMk id="3" creationId="{7C17EA49-A7D0-AED2-20D1-A39906E1366C}"/>
          </ac:picMkLst>
        </pc:picChg>
        <pc:picChg chg="add mod">
          <ac:chgData name="Fynn Kiley" userId="a95a626c-49b9-4a88-842f-cbe564836849" providerId="ADAL" clId="{1725ED9A-001E-44C7-8035-960D08D58113}" dt="2025-06-05T15:01:31.105" v="368" actId="1076"/>
          <ac:picMkLst>
            <pc:docMk/>
            <pc:sldMk cId="1734730206" sldId="284"/>
            <ac:picMk id="4" creationId="{7DD41A39-5AF2-8D24-4BE2-53FD22B7DBB8}"/>
          </ac:picMkLst>
        </pc:picChg>
        <pc:picChg chg="add mod">
          <ac:chgData name="Fynn Kiley" userId="a95a626c-49b9-4a88-842f-cbe564836849" providerId="ADAL" clId="{1725ED9A-001E-44C7-8035-960D08D58113}" dt="2025-06-05T15:01:31.105" v="368" actId="1076"/>
          <ac:picMkLst>
            <pc:docMk/>
            <pc:sldMk cId="1734730206" sldId="284"/>
            <ac:picMk id="5" creationId="{EE2182DE-4527-3E93-43F3-07470E1B9A2C}"/>
          </ac:picMkLst>
        </pc:picChg>
        <pc:picChg chg="add mod">
          <ac:chgData name="Fynn Kiley" userId="a95a626c-49b9-4a88-842f-cbe564836849" providerId="ADAL" clId="{1725ED9A-001E-44C7-8035-960D08D58113}" dt="2025-06-05T15:01:31.105" v="368" actId="1076"/>
          <ac:picMkLst>
            <pc:docMk/>
            <pc:sldMk cId="1734730206" sldId="284"/>
            <ac:picMk id="6" creationId="{0717A619-6B92-D261-CE17-F98CAB662FD4}"/>
          </ac:picMkLst>
        </pc:picChg>
      </pc:sldChg>
      <pc:sldChg chg="addSp modSp new mod">
        <pc:chgData name="Fynn Kiley" userId="a95a626c-49b9-4a88-842f-cbe564836849" providerId="ADAL" clId="{1725ED9A-001E-44C7-8035-960D08D58113}" dt="2025-06-05T15:02:04.506" v="390" actId="1076"/>
        <pc:sldMkLst>
          <pc:docMk/>
          <pc:sldMk cId="4122595471" sldId="285"/>
        </pc:sldMkLst>
        <pc:spChg chg="mod">
          <ac:chgData name="Fynn Kiley" userId="a95a626c-49b9-4a88-842f-cbe564836849" providerId="ADAL" clId="{1725ED9A-001E-44C7-8035-960D08D58113}" dt="2025-06-05T15:01:36.419" v="377" actId="20577"/>
          <ac:spMkLst>
            <pc:docMk/>
            <pc:sldMk cId="4122595471" sldId="285"/>
            <ac:spMk id="2" creationId="{02394948-CC70-E066-9E64-F4C82F2E91CC}"/>
          </ac:spMkLst>
        </pc:spChg>
        <pc:picChg chg="add mod">
          <ac:chgData name="Fynn Kiley" userId="a95a626c-49b9-4a88-842f-cbe564836849" providerId="ADAL" clId="{1725ED9A-001E-44C7-8035-960D08D58113}" dt="2025-06-05T15:02:04.506" v="390" actId="1076"/>
          <ac:picMkLst>
            <pc:docMk/>
            <pc:sldMk cId="4122595471" sldId="285"/>
            <ac:picMk id="3" creationId="{B46BA12D-1712-0E41-11DE-E24BD80DC5CA}"/>
          </ac:picMkLst>
        </pc:picChg>
        <pc:picChg chg="add mod">
          <ac:chgData name="Fynn Kiley" userId="a95a626c-49b9-4a88-842f-cbe564836849" providerId="ADAL" clId="{1725ED9A-001E-44C7-8035-960D08D58113}" dt="2025-06-05T15:02:04.506" v="390" actId="1076"/>
          <ac:picMkLst>
            <pc:docMk/>
            <pc:sldMk cId="4122595471" sldId="285"/>
            <ac:picMk id="4" creationId="{3BB95C88-C663-2FE7-E94A-AA2F1E783B01}"/>
          </ac:picMkLst>
        </pc:picChg>
        <pc:picChg chg="add mod">
          <ac:chgData name="Fynn Kiley" userId="a95a626c-49b9-4a88-842f-cbe564836849" providerId="ADAL" clId="{1725ED9A-001E-44C7-8035-960D08D58113}" dt="2025-06-05T15:02:04.506" v="390" actId="1076"/>
          <ac:picMkLst>
            <pc:docMk/>
            <pc:sldMk cId="4122595471" sldId="285"/>
            <ac:picMk id="5" creationId="{EB40FE2B-EB58-A156-3D9E-BE5B7D317778}"/>
          </ac:picMkLst>
        </pc:picChg>
        <pc:picChg chg="add mod">
          <ac:chgData name="Fynn Kiley" userId="a95a626c-49b9-4a88-842f-cbe564836849" providerId="ADAL" clId="{1725ED9A-001E-44C7-8035-960D08D58113}" dt="2025-06-05T15:02:04.506" v="390" actId="1076"/>
          <ac:picMkLst>
            <pc:docMk/>
            <pc:sldMk cId="4122595471" sldId="285"/>
            <ac:picMk id="6" creationId="{CAA1634D-88CF-AC82-4DC3-A4AE78379423}"/>
          </ac:picMkLst>
        </pc:picChg>
      </pc:sldChg>
      <pc:sldChg chg="addSp delSp modSp new mod">
        <pc:chgData name="Fynn Kiley" userId="a95a626c-49b9-4a88-842f-cbe564836849" providerId="ADAL" clId="{1725ED9A-001E-44C7-8035-960D08D58113}" dt="2025-06-05T15:09:31.523" v="454" actId="1076"/>
        <pc:sldMkLst>
          <pc:docMk/>
          <pc:sldMk cId="463998811" sldId="286"/>
        </pc:sldMkLst>
        <pc:spChg chg="mod">
          <ac:chgData name="Fynn Kiley" userId="a95a626c-49b9-4a88-842f-cbe564836849" providerId="ADAL" clId="{1725ED9A-001E-44C7-8035-960D08D58113}" dt="2025-06-05T15:04:08.816" v="404" actId="20577"/>
          <ac:spMkLst>
            <pc:docMk/>
            <pc:sldMk cId="463998811" sldId="286"/>
            <ac:spMk id="2" creationId="{C05FD9A4-3D3E-D5FF-2230-3FFE4171A596}"/>
          </ac:spMkLst>
        </pc:sp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7" creationId="{5DF91D7E-8F0A-3BF7-B35D-7B214CA3E67B}"/>
          </ac:picMkLst>
        </pc:pic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9" creationId="{A5323405-2EE4-88D0-43F9-43F1A451F521}"/>
          </ac:picMkLst>
        </pc:pic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2050" creationId="{4E9578D6-09C5-6FC8-3001-BA9F0398CEBE}"/>
          </ac:picMkLst>
        </pc:pic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2052" creationId="{FE4909A0-39D8-2F9E-9C59-BCE8772A25D0}"/>
          </ac:picMkLst>
        </pc:pic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2054" creationId="{0D998DA2-BE36-11A4-6A23-20048F11EF3A}"/>
          </ac:picMkLst>
        </pc:picChg>
        <pc:picChg chg="add mod">
          <ac:chgData name="Fynn Kiley" userId="a95a626c-49b9-4a88-842f-cbe564836849" providerId="ADAL" clId="{1725ED9A-001E-44C7-8035-960D08D58113}" dt="2025-06-05T15:09:31.523" v="454" actId="1076"/>
          <ac:picMkLst>
            <pc:docMk/>
            <pc:sldMk cId="463998811" sldId="286"/>
            <ac:picMk id="2056" creationId="{936611DE-BD63-060F-D0F3-D167B5681DA1}"/>
          </ac:picMkLst>
        </pc:picChg>
      </pc:sldChg>
      <pc:sldChg chg="addSp delSp modSp new mod">
        <pc:chgData name="Fynn Kiley" userId="a95a626c-49b9-4a88-842f-cbe564836849" providerId="ADAL" clId="{1725ED9A-001E-44C7-8035-960D08D58113}" dt="2025-06-05T16:14:23.055" v="3336" actId="478"/>
        <pc:sldMkLst>
          <pc:docMk/>
          <pc:sldMk cId="3093694160" sldId="287"/>
        </pc:sldMkLst>
        <pc:spChg chg="mod">
          <ac:chgData name="Fynn Kiley" userId="a95a626c-49b9-4a88-842f-cbe564836849" providerId="ADAL" clId="{1725ED9A-001E-44C7-8035-960D08D58113}" dt="2025-06-05T15:17:51.841" v="701" actId="20577"/>
          <ac:spMkLst>
            <pc:docMk/>
            <pc:sldMk cId="3093694160" sldId="287"/>
            <ac:spMk id="2" creationId="{58FB77F1-319A-B48E-4257-1645214A1CDB}"/>
          </ac:spMkLst>
        </pc:spChg>
        <pc:spChg chg="mod">
          <ac:chgData name="Fynn Kiley" userId="a95a626c-49b9-4a88-842f-cbe564836849" providerId="ADAL" clId="{1725ED9A-001E-44C7-8035-960D08D58113}" dt="2025-06-05T15:44:25.044" v="1757" actId="20577"/>
          <ac:spMkLst>
            <pc:docMk/>
            <pc:sldMk cId="3093694160" sldId="287"/>
            <ac:spMk id="4" creationId="{873026ED-173E-934C-69E9-44563301DDB0}"/>
          </ac:spMkLst>
        </pc:spChg>
        <pc:spChg chg="add mod">
          <ac:chgData name="Fynn Kiley" userId="a95a626c-49b9-4a88-842f-cbe564836849" providerId="ADAL" clId="{1725ED9A-001E-44C7-8035-960D08D58113}" dt="2025-06-05T15:49:31.462" v="2257" actId="20577"/>
          <ac:spMkLst>
            <pc:docMk/>
            <pc:sldMk cId="3093694160" sldId="287"/>
            <ac:spMk id="5" creationId="{077CDEB3-6761-EC25-F283-9D74D7D62516}"/>
          </ac:spMkLst>
        </pc:spChg>
        <pc:spChg chg="add mod">
          <ac:chgData name="Fynn Kiley" userId="a95a626c-49b9-4a88-842f-cbe564836849" providerId="ADAL" clId="{1725ED9A-001E-44C7-8035-960D08D58113}" dt="2025-06-05T15:51:03.433" v="2299" actId="1076"/>
          <ac:spMkLst>
            <pc:docMk/>
            <pc:sldMk cId="3093694160" sldId="287"/>
            <ac:spMk id="6" creationId="{05A6ED90-E270-188C-0FC3-230A79C469BD}"/>
          </ac:spMkLst>
        </pc:spChg>
        <pc:spChg chg="add mod">
          <ac:chgData name="Fynn Kiley" userId="a95a626c-49b9-4a88-842f-cbe564836849" providerId="ADAL" clId="{1725ED9A-001E-44C7-8035-960D08D58113}" dt="2025-06-05T15:51:03.433" v="2299" actId="1076"/>
          <ac:spMkLst>
            <pc:docMk/>
            <pc:sldMk cId="3093694160" sldId="287"/>
            <ac:spMk id="7" creationId="{F2BD7455-AFCA-6F9D-94A3-CF2D45849293}"/>
          </ac:spMkLst>
        </pc:spChg>
        <pc:cxnChg chg="add mod">
          <ac:chgData name="Fynn Kiley" userId="a95a626c-49b9-4a88-842f-cbe564836849" providerId="ADAL" clId="{1725ED9A-001E-44C7-8035-960D08D58113}" dt="2025-06-05T15:51:03.433" v="2299" actId="1076"/>
          <ac:cxnSpMkLst>
            <pc:docMk/>
            <pc:sldMk cId="3093694160" sldId="287"/>
            <ac:cxnSpMk id="8" creationId="{15577D2D-9F97-17E7-699D-09C253ED6DAB}"/>
          </ac:cxnSpMkLst>
        </pc:cxnChg>
      </pc:sldChg>
      <pc:sldChg chg="addSp modSp new mod modAnim">
        <pc:chgData name="Fynn Kiley" userId="a95a626c-49b9-4a88-842f-cbe564836849" providerId="ADAL" clId="{1725ED9A-001E-44C7-8035-960D08D58113}" dt="2025-06-08T15:38:22.278" v="5690" actId="14100"/>
        <pc:sldMkLst>
          <pc:docMk/>
          <pc:sldMk cId="1047591478" sldId="288"/>
        </pc:sldMkLst>
        <pc:spChg chg="mod">
          <ac:chgData name="Fynn Kiley" userId="a95a626c-49b9-4a88-842f-cbe564836849" providerId="ADAL" clId="{1725ED9A-001E-44C7-8035-960D08D58113}" dt="2025-06-05T15:24:00.033" v="902" actId="20577"/>
          <ac:spMkLst>
            <pc:docMk/>
            <pc:sldMk cId="1047591478" sldId="288"/>
            <ac:spMk id="2" creationId="{675EE0D1-4A27-5BD9-9EE5-A23C26662295}"/>
          </ac:spMkLst>
        </pc:spChg>
        <pc:spChg chg="add mod">
          <ac:chgData name="Fynn Kiley" userId="a95a626c-49b9-4a88-842f-cbe564836849" providerId="ADAL" clId="{1725ED9A-001E-44C7-8035-960D08D58113}" dt="2025-06-05T15:25:53.363" v="972" actId="1076"/>
          <ac:spMkLst>
            <pc:docMk/>
            <pc:sldMk cId="1047591478" sldId="288"/>
            <ac:spMk id="45" creationId="{A96194CB-B829-6F75-DCF8-562A147C1D8C}"/>
          </ac:spMkLst>
        </pc:spChg>
        <pc:spChg chg="add mod">
          <ac:chgData name="Fynn Kiley" userId="a95a626c-49b9-4a88-842f-cbe564836849" providerId="ADAL" clId="{1725ED9A-001E-44C7-8035-960D08D58113}" dt="2025-06-05T15:25:53.363" v="972" actId="1076"/>
          <ac:spMkLst>
            <pc:docMk/>
            <pc:sldMk cId="1047591478" sldId="288"/>
            <ac:spMk id="46" creationId="{F852A48E-D4CF-438C-0D0D-1B4AF07AA020}"/>
          </ac:spMkLst>
        </pc:spChg>
        <pc:spChg chg="add mod">
          <ac:chgData name="Fynn Kiley" userId="a95a626c-49b9-4a88-842f-cbe564836849" providerId="ADAL" clId="{1725ED9A-001E-44C7-8035-960D08D58113}" dt="2025-06-05T15:25:53.363" v="972" actId="1076"/>
          <ac:spMkLst>
            <pc:docMk/>
            <pc:sldMk cId="1047591478" sldId="288"/>
            <ac:spMk id="47" creationId="{F337E158-2315-FEF2-A785-5E94E7209F9E}"/>
          </ac:spMkLst>
        </pc:spChg>
        <pc:spChg chg="add mod">
          <ac:chgData name="Fynn Kiley" userId="a95a626c-49b9-4a88-842f-cbe564836849" providerId="ADAL" clId="{1725ED9A-001E-44C7-8035-960D08D58113}" dt="2025-06-05T15:25:53.363" v="972" actId="1076"/>
          <ac:spMkLst>
            <pc:docMk/>
            <pc:sldMk cId="1047591478" sldId="288"/>
            <ac:spMk id="48" creationId="{17A40C71-1F79-50DA-46F6-57A911B1A4A5}"/>
          </ac:spMkLst>
        </pc:spChg>
        <pc:spChg chg="add mod">
          <ac:chgData name="Fynn Kiley" userId="a95a626c-49b9-4a88-842f-cbe564836849" providerId="ADAL" clId="{1725ED9A-001E-44C7-8035-960D08D58113}" dt="2025-06-05T15:26:50.751" v="1020" actId="208"/>
          <ac:spMkLst>
            <pc:docMk/>
            <pc:sldMk cId="1047591478" sldId="288"/>
            <ac:spMk id="51" creationId="{9997452F-C119-B771-08DE-3A8D652F171A}"/>
          </ac:spMkLst>
        </pc:spChg>
        <pc:spChg chg="add mod">
          <ac:chgData name="Fynn Kiley" userId="a95a626c-49b9-4a88-842f-cbe564836849" providerId="ADAL" clId="{1725ED9A-001E-44C7-8035-960D08D58113}" dt="2025-06-05T15:27:18.120" v="1050" actId="1076"/>
          <ac:spMkLst>
            <pc:docMk/>
            <pc:sldMk cId="1047591478" sldId="288"/>
            <ac:spMk id="52" creationId="{78CA4456-D4AE-9F3F-64E5-6BBC2D69EC45}"/>
          </ac:spMkLst>
        </pc:spChg>
        <pc:spChg chg="add mod">
          <ac:chgData name="Fynn Kiley" userId="a95a626c-49b9-4a88-842f-cbe564836849" providerId="ADAL" clId="{1725ED9A-001E-44C7-8035-960D08D58113}" dt="2025-06-05T15:27:13.868" v="1049" actId="1076"/>
          <ac:spMkLst>
            <pc:docMk/>
            <pc:sldMk cId="1047591478" sldId="288"/>
            <ac:spMk id="53" creationId="{FCD6C058-7864-064F-C843-04977DE6EA16}"/>
          </ac:spMkLst>
        </pc:spChg>
        <pc:spChg chg="add mod">
          <ac:chgData name="Fynn Kiley" userId="a95a626c-49b9-4a88-842f-cbe564836849" providerId="ADAL" clId="{1725ED9A-001E-44C7-8035-960D08D58113}" dt="2025-06-05T15:29:38.526" v="1222" actId="1076"/>
          <ac:spMkLst>
            <pc:docMk/>
            <pc:sldMk cId="1047591478" sldId="288"/>
            <ac:spMk id="55" creationId="{3C672173-1DDB-18BC-AC77-6447A5DB0B56}"/>
          </ac:spMkLst>
        </pc:spChg>
        <pc:spChg chg="add mod">
          <ac:chgData name="Fynn Kiley" userId="a95a626c-49b9-4a88-842f-cbe564836849" providerId="ADAL" clId="{1725ED9A-001E-44C7-8035-960D08D58113}" dt="2025-06-05T15:30:37.829" v="1236" actId="1076"/>
          <ac:spMkLst>
            <pc:docMk/>
            <pc:sldMk cId="1047591478" sldId="288"/>
            <ac:spMk id="56" creationId="{15370965-7D08-561B-C945-7DCAB8B4F467}"/>
          </ac:spMkLst>
        </pc:spChg>
        <pc:spChg chg="add mod">
          <ac:chgData name="Fynn Kiley" userId="a95a626c-49b9-4a88-842f-cbe564836849" providerId="ADAL" clId="{1725ED9A-001E-44C7-8035-960D08D58113}" dt="2025-06-05T15:30:43.462" v="1237" actId="1076"/>
          <ac:spMkLst>
            <pc:docMk/>
            <pc:sldMk cId="1047591478" sldId="288"/>
            <ac:spMk id="57" creationId="{ACF54DFA-E6C3-05CE-B654-B88532437F43}"/>
          </ac:spMkLst>
        </pc:spChg>
        <pc:spChg chg="add mod">
          <ac:chgData name="Fynn Kiley" userId="a95a626c-49b9-4a88-842f-cbe564836849" providerId="ADAL" clId="{1725ED9A-001E-44C7-8035-960D08D58113}" dt="2025-06-05T15:29:52.349" v="1225" actId="1076"/>
          <ac:spMkLst>
            <pc:docMk/>
            <pc:sldMk cId="1047591478" sldId="288"/>
            <ac:spMk id="58" creationId="{6CF1DF61-62BB-44C9-1C4B-F755FDC3873F}"/>
          </ac:spMkLst>
        </pc:spChg>
        <pc:spChg chg="add mod">
          <ac:chgData name="Fynn Kiley" userId="a95a626c-49b9-4a88-842f-cbe564836849" providerId="ADAL" clId="{1725ED9A-001E-44C7-8035-960D08D58113}" dt="2025-06-05T15:31:00.965" v="1241" actId="1076"/>
          <ac:spMkLst>
            <pc:docMk/>
            <pc:sldMk cId="1047591478" sldId="288"/>
            <ac:spMk id="59" creationId="{D3AAE2E4-D89F-84B7-110D-E060A92B86A8}"/>
          </ac:spMkLst>
        </pc:spChg>
        <pc:spChg chg="add mod">
          <ac:chgData name="Fynn Kiley" userId="a95a626c-49b9-4a88-842f-cbe564836849" providerId="ADAL" clId="{1725ED9A-001E-44C7-8035-960D08D58113}" dt="2025-06-05T15:30:53.765" v="1240" actId="1076"/>
          <ac:spMkLst>
            <pc:docMk/>
            <pc:sldMk cId="1047591478" sldId="288"/>
            <ac:spMk id="60" creationId="{B265DDD3-D21E-6AA5-F00F-27C689F01762}"/>
          </ac:spMkLst>
        </pc:spChg>
        <pc:spChg chg="add mod">
          <ac:chgData name="Fynn Kiley" userId="a95a626c-49b9-4a88-842f-cbe564836849" providerId="ADAL" clId="{1725ED9A-001E-44C7-8035-960D08D58113}" dt="2025-06-05T15:30:48.098" v="1238" actId="1076"/>
          <ac:spMkLst>
            <pc:docMk/>
            <pc:sldMk cId="1047591478" sldId="288"/>
            <ac:spMk id="61" creationId="{E35F44D6-D298-2465-5B66-8BB8D139E8C5}"/>
          </ac:spMkLst>
        </pc:spChg>
        <pc:spChg chg="add mod">
          <ac:chgData name="Fynn Kiley" userId="a95a626c-49b9-4a88-842f-cbe564836849" providerId="ADAL" clId="{1725ED9A-001E-44C7-8035-960D08D58113}" dt="2025-06-05T15:30:50.729" v="1239" actId="1076"/>
          <ac:spMkLst>
            <pc:docMk/>
            <pc:sldMk cId="1047591478" sldId="288"/>
            <ac:spMk id="62" creationId="{D99BFEB8-CB20-90D4-B091-359A8648072C}"/>
          </ac:spMkLst>
        </pc:spChg>
        <pc:spChg chg="add mod">
          <ac:chgData name="Fynn Kiley" userId="a95a626c-49b9-4a88-842f-cbe564836849" providerId="ADAL" clId="{1725ED9A-001E-44C7-8035-960D08D58113}" dt="2025-06-05T15:31:05.375" v="1242" actId="1076"/>
          <ac:spMkLst>
            <pc:docMk/>
            <pc:sldMk cId="1047591478" sldId="288"/>
            <ac:spMk id="63" creationId="{FCC7046E-C28D-CD79-86EE-90F69C5B51D1}"/>
          </ac:spMkLst>
        </pc:spChg>
        <pc:spChg chg="add mod">
          <ac:chgData name="Fynn Kiley" userId="a95a626c-49b9-4a88-842f-cbe564836849" providerId="ADAL" clId="{1725ED9A-001E-44C7-8035-960D08D58113}" dt="2025-06-05T15:31:21.370" v="1246" actId="1076"/>
          <ac:spMkLst>
            <pc:docMk/>
            <pc:sldMk cId="1047591478" sldId="288"/>
            <ac:spMk id="64" creationId="{AED24E7F-07DF-F5D7-1D8D-0F61DF1CABC3}"/>
          </ac:spMkLst>
        </pc:spChg>
        <pc:spChg chg="add mod">
          <ac:chgData name="Fynn Kiley" userId="a95a626c-49b9-4a88-842f-cbe564836849" providerId="ADAL" clId="{1725ED9A-001E-44C7-8035-960D08D58113}" dt="2025-06-05T15:34:50.045" v="1277" actId="113"/>
          <ac:spMkLst>
            <pc:docMk/>
            <pc:sldMk cId="1047591478" sldId="288"/>
            <ac:spMk id="98" creationId="{1DA4C106-8F05-332D-D157-15F5D279E6C1}"/>
          </ac:spMkLst>
        </pc:spChg>
        <pc:spChg chg="add mod">
          <ac:chgData name="Fynn Kiley" userId="a95a626c-49b9-4a88-842f-cbe564836849" providerId="ADAL" clId="{1725ED9A-001E-44C7-8035-960D08D58113}" dt="2025-06-05T15:34:59.967" v="1293" actId="20577"/>
          <ac:spMkLst>
            <pc:docMk/>
            <pc:sldMk cId="1047591478" sldId="288"/>
            <ac:spMk id="99" creationId="{00831467-CB5A-A409-B22D-BCAE16230E60}"/>
          </ac:spMkLst>
        </pc:spChg>
        <pc:cxnChg chg="add mod">
          <ac:chgData name="Fynn Kiley" userId="a95a626c-49b9-4a88-842f-cbe564836849" providerId="ADAL" clId="{1725ED9A-001E-44C7-8035-960D08D58113}" dt="2025-06-05T15:26:28.431" v="988" actId="208"/>
          <ac:cxnSpMkLst>
            <pc:docMk/>
            <pc:sldMk cId="1047591478" sldId="288"/>
            <ac:cxnSpMk id="50" creationId="{47729915-7D37-4ACA-1EDE-0A81485EFA69}"/>
          </ac:cxnSpMkLst>
        </pc:cxnChg>
        <pc:cxnChg chg="add mod">
          <ac:chgData name="Fynn Kiley" userId="a95a626c-49b9-4a88-842f-cbe564836849" providerId="ADAL" clId="{1725ED9A-001E-44C7-8035-960D08D58113}" dt="2025-06-05T15:27:31.307" v="1052" actId="1076"/>
          <ac:cxnSpMkLst>
            <pc:docMk/>
            <pc:sldMk cId="1047591478" sldId="288"/>
            <ac:cxnSpMk id="54" creationId="{6A763F6C-0C5D-DF31-1CE9-13B5500D64E2}"/>
          </ac:cxnSpMkLst>
        </pc:cxnChg>
        <pc:cxnChg chg="add">
          <ac:chgData name="Fynn Kiley" userId="a95a626c-49b9-4a88-842f-cbe564836849" providerId="ADAL" clId="{1725ED9A-001E-44C7-8035-960D08D58113}" dt="2025-06-05T15:31:34.114" v="1247" actId="11529"/>
          <ac:cxnSpMkLst>
            <pc:docMk/>
            <pc:sldMk cId="1047591478" sldId="288"/>
            <ac:cxnSpMk id="66" creationId="{A071B8BA-F8C2-CEF0-816C-AA274B43FED9}"/>
          </ac:cxnSpMkLst>
        </pc:cxnChg>
        <pc:cxnChg chg="add mod">
          <ac:chgData name="Fynn Kiley" userId="a95a626c-49b9-4a88-842f-cbe564836849" providerId="ADAL" clId="{1725ED9A-001E-44C7-8035-960D08D58113}" dt="2025-06-08T15:38:17.465" v="5689" actId="14100"/>
          <ac:cxnSpMkLst>
            <pc:docMk/>
            <pc:sldMk cId="1047591478" sldId="288"/>
            <ac:cxnSpMk id="68" creationId="{6AD2163C-9996-15F0-DC17-3EE36E268ABE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69" creationId="{B9B6E763-B055-9A52-8E95-FEFE749F153D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72" creationId="{4753CF9E-C340-F4E5-EA4D-D84CEA27E941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74" creationId="{8C82E643-CC9F-4066-E395-318C84C66E81}"/>
          </ac:cxnSpMkLst>
        </pc:cxnChg>
        <pc:cxnChg chg="add mod">
          <ac:chgData name="Fynn Kiley" userId="a95a626c-49b9-4a88-842f-cbe564836849" providerId="ADAL" clId="{1725ED9A-001E-44C7-8035-960D08D58113}" dt="2025-06-08T15:38:22.278" v="5690" actId="14100"/>
          <ac:cxnSpMkLst>
            <pc:docMk/>
            <pc:sldMk cId="1047591478" sldId="288"/>
            <ac:cxnSpMk id="76" creationId="{F5D3F5E9-46C1-8753-C418-457199954EEE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79" creationId="{C2F75810-28C3-71A5-3D53-FBBEC78C7E7E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81" creationId="{B3FA3900-C8E9-B357-A33D-9D23B2483B80}"/>
          </ac:cxnSpMkLst>
        </pc:cxnChg>
        <pc:cxnChg chg="add">
          <ac:chgData name="Fynn Kiley" userId="a95a626c-49b9-4a88-842f-cbe564836849" providerId="ADAL" clId="{1725ED9A-001E-44C7-8035-960D08D58113}" dt="2025-06-05T15:33:17.232" v="1259" actId="11529"/>
          <ac:cxnSpMkLst>
            <pc:docMk/>
            <pc:sldMk cId="1047591478" sldId="288"/>
            <ac:cxnSpMk id="83" creationId="{BC35A820-2D87-5679-1DBF-985F130B2EFE}"/>
          </ac:cxnSpMkLst>
        </pc:cxnChg>
        <pc:cxnChg chg="add">
          <ac:chgData name="Fynn Kiley" userId="a95a626c-49b9-4a88-842f-cbe564836849" providerId="ADAL" clId="{1725ED9A-001E-44C7-8035-960D08D58113}" dt="2025-06-05T15:33:24.028" v="1260" actId="11529"/>
          <ac:cxnSpMkLst>
            <pc:docMk/>
            <pc:sldMk cId="1047591478" sldId="288"/>
            <ac:cxnSpMk id="85" creationId="{CCEAE2AB-BB4F-1D6E-1AD4-6E40F057BA45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87" creationId="{0AD574A1-F2BE-8A73-6A06-31073BE7BC66}"/>
          </ac:cxnSpMkLst>
        </pc:cxnChg>
        <pc:cxnChg chg="add">
          <ac:chgData name="Fynn Kiley" userId="a95a626c-49b9-4a88-842f-cbe564836849" providerId="ADAL" clId="{1725ED9A-001E-44C7-8035-960D08D58113}" dt="2025-06-05T15:33:36.076" v="1262" actId="11529"/>
          <ac:cxnSpMkLst>
            <pc:docMk/>
            <pc:sldMk cId="1047591478" sldId="288"/>
            <ac:cxnSpMk id="89" creationId="{C23D695B-FF17-24FB-F170-6B6265AF7464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92" creationId="{8C05BF87-101E-585E-AEAD-37638A3CCB5C}"/>
          </ac:cxnSpMkLst>
        </pc:cxnChg>
        <pc:cxnChg chg="add mod">
          <ac:chgData name="Fynn Kiley" userId="a95a626c-49b9-4a88-842f-cbe564836849" providerId="ADAL" clId="{1725ED9A-001E-44C7-8035-960D08D58113}" dt="2025-06-05T15:34:34.551" v="1268" actId="1582"/>
          <ac:cxnSpMkLst>
            <pc:docMk/>
            <pc:sldMk cId="1047591478" sldId="288"/>
            <ac:cxnSpMk id="95" creationId="{A1BB4E78-D557-A2CA-B484-1F4CE9F13B6E}"/>
          </ac:cxnSpMkLst>
        </pc:cxnChg>
        <pc:cxnChg chg="add">
          <ac:chgData name="Fynn Kiley" userId="a95a626c-49b9-4a88-842f-cbe564836849" providerId="ADAL" clId="{1725ED9A-001E-44C7-8035-960D08D58113}" dt="2025-06-05T15:34:12.296" v="1267" actId="11529"/>
          <ac:cxnSpMkLst>
            <pc:docMk/>
            <pc:sldMk cId="1047591478" sldId="288"/>
            <ac:cxnSpMk id="97" creationId="{9B617B44-1A9F-D7C4-564A-5CAA08E60E54}"/>
          </ac:cxnSpMkLst>
        </pc:cxnChg>
      </pc:sldChg>
      <pc:sldChg chg="addSp modSp new mod">
        <pc:chgData name="Fynn Kiley" userId="a95a626c-49b9-4a88-842f-cbe564836849" providerId="ADAL" clId="{1725ED9A-001E-44C7-8035-960D08D58113}" dt="2025-06-05T15:36:05.573" v="1325" actId="207"/>
        <pc:sldMkLst>
          <pc:docMk/>
          <pc:sldMk cId="2814864544" sldId="289"/>
        </pc:sldMkLst>
        <pc:spChg chg="mod">
          <ac:chgData name="Fynn Kiley" userId="a95a626c-49b9-4a88-842f-cbe564836849" providerId="ADAL" clId="{1725ED9A-001E-44C7-8035-960D08D58113}" dt="2025-06-05T15:35:37.184" v="1318" actId="20577"/>
          <ac:spMkLst>
            <pc:docMk/>
            <pc:sldMk cId="2814864544" sldId="289"/>
            <ac:spMk id="2" creationId="{FBED5749-3AE2-9A17-DC2D-0BC99ACAF854}"/>
          </ac:spMkLst>
        </pc:spChg>
        <pc:spChg chg="add mod">
          <ac:chgData name="Fynn Kiley" userId="a95a626c-49b9-4a88-842f-cbe564836849" providerId="ADAL" clId="{1725ED9A-001E-44C7-8035-960D08D58113}" dt="2025-06-05T15:35:44.122" v="1319"/>
          <ac:spMkLst>
            <pc:docMk/>
            <pc:sldMk cId="2814864544" sldId="289"/>
            <ac:spMk id="4" creationId="{7A3AA623-3254-D55F-7BEE-C4ABD4496EAA}"/>
          </ac:spMkLst>
        </pc:spChg>
        <pc:spChg chg="add mod">
          <ac:chgData name="Fynn Kiley" userId="a95a626c-49b9-4a88-842f-cbe564836849" providerId="ADAL" clId="{1725ED9A-001E-44C7-8035-960D08D58113}" dt="2025-06-05T15:35:44.122" v="1319"/>
          <ac:spMkLst>
            <pc:docMk/>
            <pc:sldMk cId="2814864544" sldId="289"/>
            <ac:spMk id="5" creationId="{9484C241-15D7-7815-815E-225E7E02F9DE}"/>
          </ac:spMkLst>
        </pc:spChg>
        <pc:spChg chg="add mod">
          <ac:chgData name="Fynn Kiley" userId="a95a626c-49b9-4a88-842f-cbe564836849" providerId="ADAL" clId="{1725ED9A-001E-44C7-8035-960D08D58113}" dt="2025-06-05T15:35:44.122" v="1319"/>
          <ac:spMkLst>
            <pc:docMk/>
            <pc:sldMk cId="2814864544" sldId="289"/>
            <ac:spMk id="6" creationId="{C647C6BF-3C90-E263-5CBA-26EBC876FF15}"/>
          </ac:spMkLst>
        </pc:spChg>
        <pc:spChg chg="add mod">
          <ac:chgData name="Fynn Kiley" userId="a95a626c-49b9-4a88-842f-cbe564836849" providerId="ADAL" clId="{1725ED9A-001E-44C7-8035-960D08D58113}" dt="2025-06-05T15:36:05.573" v="1325" actId="207"/>
          <ac:spMkLst>
            <pc:docMk/>
            <pc:sldMk cId="2814864544" sldId="289"/>
            <ac:spMk id="7" creationId="{D524D072-3E54-94DB-F870-2118217D9159}"/>
          </ac:spMkLst>
        </pc:spChg>
        <pc:spChg chg="add mod">
          <ac:chgData name="Fynn Kiley" userId="a95a626c-49b9-4a88-842f-cbe564836849" providerId="ADAL" clId="{1725ED9A-001E-44C7-8035-960D08D58113}" dt="2025-06-05T15:35:44.122" v="1319"/>
          <ac:spMkLst>
            <pc:docMk/>
            <pc:sldMk cId="2814864544" sldId="289"/>
            <ac:spMk id="8" creationId="{2FAD2F9A-1B97-C4D1-986E-C7B824CA30A3}"/>
          </ac:spMkLst>
        </pc:spChg>
        <pc:spChg chg="add mod">
          <ac:chgData name="Fynn Kiley" userId="a95a626c-49b9-4a88-842f-cbe564836849" providerId="ADAL" clId="{1725ED9A-001E-44C7-8035-960D08D58113}" dt="2025-06-05T15:36:05.573" v="1325" actId="207"/>
          <ac:spMkLst>
            <pc:docMk/>
            <pc:sldMk cId="2814864544" sldId="289"/>
            <ac:spMk id="11" creationId="{7320DFD6-7161-4BF9-12AB-92B2ADD33707}"/>
          </ac:spMkLst>
        </pc:spChg>
        <pc:spChg chg="add mod">
          <ac:chgData name="Fynn Kiley" userId="a95a626c-49b9-4a88-842f-cbe564836849" providerId="ADAL" clId="{1725ED9A-001E-44C7-8035-960D08D58113}" dt="2025-06-05T15:36:05.573" v="1325" actId="207"/>
          <ac:spMkLst>
            <pc:docMk/>
            <pc:sldMk cId="2814864544" sldId="289"/>
            <ac:spMk id="12" creationId="{D37E74F8-D8B7-08D9-F2C3-0218BB340DF0}"/>
          </ac:spMkLst>
        </pc:spChg>
        <pc:spChg chg="add mod">
          <ac:chgData name="Fynn Kiley" userId="a95a626c-49b9-4a88-842f-cbe564836849" providerId="ADAL" clId="{1725ED9A-001E-44C7-8035-960D08D58113}" dt="2025-06-05T15:35:44.122" v="1319"/>
          <ac:spMkLst>
            <pc:docMk/>
            <pc:sldMk cId="2814864544" sldId="289"/>
            <ac:spMk id="13" creationId="{0953DFC5-36B9-1D61-449A-DBDBBB43925A}"/>
          </ac:spMkLst>
        </pc:spChg>
        <pc:picChg chg="add mod">
          <ac:chgData name="Fynn Kiley" userId="a95a626c-49b9-4a88-842f-cbe564836849" providerId="ADAL" clId="{1725ED9A-001E-44C7-8035-960D08D58113}" dt="2025-06-05T15:35:44.122" v="1319"/>
          <ac:picMkLst>
            <pc:docMk/>
            <pc:sldMk cId="2814864544" sldId="289"/>
            <ac:picMk id="3" creationId="{EE8F869F-20DC-27B9-99B3-40C430C1C437}"/>
          </ac:picMkLst>
        </pc:picChg>
        <pc:picChg chg="add mod">
          <ac:chgData name="Fynn Kiley" userId="a95a626c-49b9-4a88-842f-cbe564836849" providerId="ADAL" clId="{1725ED9A-001E-44C7-8035-960D08D58113}" dt="2025-06-05T15:35:57.100" v="1323" actId="1076"/>
          <ac:picMkLst>
            <pc:docMk/>
            <pc:sldMk cId="2814864544" sldId="289"/>
            <ac:picMk id="10" creationId="{82FAB83D-0C74-F32A-5CF6-96E3DCF60CA4}"/>
          </ac:picMkLst>
        </pc:picChg>
      </pc:sldChg>
      <pc:sldChg chg="addSp modSp new mod">
        <pc:chgData name="Fynn Kiley" userId="a95a626c-49b9-4a88-842f-cbe564836849" providerId="ADAL" clId="{1725ED9A-001E-44C7-8035-960D08D58113}" dt="2025-06-05T15:36:38.439" v="1364" actId="1076"/>
        <pc:sldMkLst>
          <pc:docMk/>
          <pc:sldMk cId="3701975942" sldId="290"/>
        </pc:sldMkLst>
        <pc:spChg chg="mod">
          <ac:chgData name="Fynn Kiley" userId="a95a626c-49b9-4a88-842f-cbe564836849" providerId="ADAL" clId="{1725ED9A-001E-44C7-8035-960D08D58113}" dt="2025-06-05T15:36:23.285" v="1362" actId="20577"/>
          <ac:spMkLst>
            <pc:docMk/>
            <pc:sldMk cId="3701975942" sldId="290"/>
            <ac:spMk id="2" creationId="{48CC51FF-03F9-6B60-AC37-4D0270D5C6F0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4" creationId="{E2E9EA1C-AD50-5061-AC27-88F91B09959D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5" creationId="{21161A48-3DE5-FCE8-FCA7-E2F3EA953C5F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8" creationId="{20D2731C-B26C-4817-180E-BF42D2D2594B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9" creationId="{374A465E-30DF-83C5-E86F-3349CC409E92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10" creationId="{D9B35B1E-5B80-956B-4A50-F9E24E9D01AE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11" creationId="{4F4FA4E3-B253-95C3-D34D-5B2516F4864D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12" creationId="{36520B36-5717-7216-09ED-F6D643132D4D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13" creationId="{7E28B6D4-E4DC-7F6C-C3CD-0E630D23A387}"/>
          </ac:spMkLst>
        </pc:spChg>
        <pc:spChg chg="add mod">
          <ac:chgData name="Fynn Kiley" userId="a95a626c-49b9-4a88-842f-cbe564836849" providerId="ADAL" clId="{1725ED9A-001E-44C7-8035-960D08D58113}" dt="2025-06-05T15:36:38.439" v="1364" actId="1076"/>
          <ac:spMkLst>
            <pc:docMk/>
            <pc:sldMk cId="3701975942" sldId="290"/>
            <ac:spMk id="14" creationId="{1C4DBBBD-D28B-0E2F-EA73-2EE0E8F1B543}"/>
          </ac:spMkLst>
        </pc:spChg>
        <pc:picChg chg="add mod">
          <ac:chgData name="Fynn Kiley" userId="a95a626c-49b9-4a88-842f-cbe564836849" providerId="ADAL" clId="{1725ED9A-001E-44C7-8035-960D08D58113}" dt="2025-06-05T15:36:38.439" v="1364" actId="1076"/>
          <ac:picMkLst>
            <pc:docMk/>
            <pc:sldMk cId="3701975942" sldId="290"/>
            <ac:picMk id="3" creationId="{DA0CD262-8835-3AD2-B9F2-76EFF0429469}"/>
          </ac:picMkLst>
        </pc:picChg>
      </pc:sldChg>
      <pc:sldChg chg="addSp modSp new mod">
        <pc:chgData name="Fynn Kiley" userId="a95a626c-49b9-4a88-842f-cbe564836849" providerId="ADAL" clId="{1725ED9A-001E-44C7-8035-960D08D58113}" dt="2025-06-05T15:37:24.002" v="1397" actId="1076"/>
        <pc:sldMkLst>
          <pc:docMk/>
          <pc:sldMk cId="3915270032" sldId="291"/>
        </pc:sldMkLst>
        <pc:spChg chg="mod">
          <ac:chgData name="Fynn Kiley" userId="a95a626c-49b9-4a88-842f-cbe564836849" providerId="ADAL" clId="{1725ED9A-001E-44C7-8035-960D08D58113}" dt="2025-06-05T15:37:13.799" v="1394" actId="20577"/>
          <ac:spMkLst>
            <pc:docMk/>
            <pc:sldMk cId="3915270032" sldId="291"/>
            <ac:spMk id="2" creationId="{F8027DDD-EFA1-8F98-7AB2-A4A602C990F2}"/>
          </ac:spMkLst>
        </pc:spChg>
        <pc:spChg chg="add mod">
          <ac:chgData name="Fynn Kiley" userId="a95a626c-49b9-4a88-842f-cbe564836849" providerId="ADAL" clId="{1725ED9A-001E-44C7-8035-960D08D58113}" dt="2025-06-05T15:37:21.947" v="1396" actId="1076"/>
          <ac:spMkLst>
            <pc:docMk/>
            <pc:sldMk cId="3915270032" sldId="291"/>
            <ac:spMk id="3" creationId="{0DAAF7CA-E650-3F4E-023C-9218698766FC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5" creationId="{68D34130-502E-50A6-7F94-B88A0131856A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13" creationId="{A8D2959B-4237-44F9-F811-A3AD1B478765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14" creationId="{B3E16012-2080-D016-0301-E7E169140371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26" creationId="{1BBE2944-FAAD-995F-EA52-EE19A826531C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28" creationId="{7A42C30B-0B41-41A5-BAD4-26102EDCD331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29" creationId="{5572DA8B-7928-4333-32FE-37A22E02B88D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32" creationId="{F5C38726-5CEE-F8B3-4DCF-8FEC3E1FEA6C}"/>
          </ac:spMkLst>
        </pc:spChg>
        <pc:spChg chg="mod">
          <ac:chgData name="Fynn Kiley" userId="a95a626c-49b9-4a88-842f-cbe564836849" providerId="ADAL" clId="{1725ED9A-001E-44C7-8035-960D08D58113}" dt="2025-06-05T15:37:19.592" v="1395"/>
          <ac:spMkLst>
            <pc:docMk/>
            <pc:sldMk cId="3915270032" sldId="291"/>
            <ac:spMk id="33" creationId="{A5F8EA66-E65C-2A3F-3921-436E290644F2}"/>
          </ac:spMkLst>
        </pc:spChg>
        <pc:spChg chg="add mod">
          <ac:chgData name="Fynn Kiley" userId="a95a626c-49b9-4a88-842f-cbe564836849" providerId="ADAL" clId="{1725ED9A-001E-44C7-8035-960D08D58113}" dt="2025-06-05T15:37:24.002" v="1397" actId="1076"/>
          <ac:spMkLst>
            <pc:docMk/>
            <pc:sldMk cId="3915270032" sldId="291"/>
            <ac:spMk id="35" creationId="{54F2A4E4-5075-A1D5-BF64-B2D4198E3A23}"/>
          </ac:spMkLst>
        </pc:spChg>
        <pc:grpChg chg="mod">
          <ac:chgData name="Fynn Kiley" userId="a95a626c-49b9-4a88-842f-cbe564836849" providerId="ADAL" clId="{1725ED9A-001E-44C7-8035-960D08D58113}" dt="2025-06-05T15:37:21.947" v="1396" actId="1076"/>
          <ac:grpSpMkLst>
            <pc:docMk/>
            <pc:sldMk cId="3915270032" sldId="291"/>
            <ac:grpSpMk id="4" creationId="{D57DC795-501E-2E81-804A-BCA082CAFA2B}"/>
          </ac:grpSpMkLst>
        </pc:grpChg>
      </pc:sldChg>
      <pc:sldChg chg="addSp modSp new mod">
        <pc:chgData name="Fynn Kiley" userId="a95a626c-49b9-4a88-842f-cbe564836849" providerId="ADAL" clId="{1725ED9A-001E-44C7-8035-960D08D58113}" dt="2025-06-05T15:38:32.107" v="1446" actId="1076"/>
        <pc:sldMkLst>
          <pc:docMk/>
          <pc:sldMk cId="1583042012" sldId="292"/>
        </pc:sldMkLst>
        <pc:spChg chg="mod">
          <ac:chgData name="Fynn Kiley" userId="a95a626c-49b9-4a88-842f-cbe564836849" providerId="ADAL" clId="{1725ED9A-001E-44C7-8035-960D08D58113}" dt="2025-06-05T15:38:27.108" v="1444" actId="20577"/>
          <ac:spMkLst>
            <pc:docMk/>
            <pc:sldMk cId="1583042012" sldId="292"/>
            <ac:spMk id="2" creationId="{F3DEF9BA-8630-B850-A4BC-1579B96BC0B6}"/>
          </ac:spMkLst>
        </pc:spChg>
        <pc:picChg chg="add mod">
          <ac:chgData name="Fynn Kiley" userId="a95a626c-49b9-4a88-842f-cbe564836849" providerId="ADAL" clId="{1725ED9A-001E-44C7-8035-960D08D58113}" dt="2025-06-05T15:38:32.107" v="1446" actId="1076"/>
          <ac:picMkLst>
            <pc:docMk/>
            <pc:sldMk cId="1583042012" sldId="292"/>
            <ac:picMk id="3" creationId="{23F16942-9CCE-661B-0E6D-FF0D01CA0D56}"/>
          </ac:picMkLst>
        </pc:picChg>
      </pc:sldChg>
      <pc:sldChg chg="addSp modSp new mod chgLayout">
        <pc:chgData name="Fynn Kiley" userId="a95a626c-49b9-4a88-842f-cbe564836849" providerId="ADAL" clId="{1725ED9A-001E-44C7-8035-960D08D58113}" dt="2025-06-05T15:41:16.174" v="1712" actId="313"/>
        <pc:sldMkLst>
          <pc:docMk/>
          <pc:sldMk cId="2393153584" sldId="293"/>
        </pc:sldMkLst>
        <pc:spChg chg="mod ord">
          <ac:chgData name="Fynn Kiley" userId="a95a626c-49b9-4a88-842f-cbe564836849" providerId="ADAL" clId="{1725ED9A-001E-44C7-8035-960D08D58113}" dt="2025-06-05T15:39:55.736" v="1463" actId="700"/>
          <ac:spMkLst>
            <pc:docMk/>
            <pc:sldMk cId="2393153584" sldId="293"/>
            <ac:spMk id="2" creationId="{16D90080-B1F9-A098-84C4-3A2DA9F183C7}"/>
          </ac:spMkLst>
        </pc:spChg>
        <pc:spChg chg="add mod">
          <ac:chgData name="Fynn Kiley" userId="a95a626c-49b9-4a88-842f-cbe564836849" providerId="ADAL" clId="{1725ED9A-001E-44C7-8035-960D08D58113}" dt="2025-06-05T15:41:13.511" v="1711" actId="1076"/>
          <ac:spMkLst>
            <pc:docMk/>
            <pc:sldMk cId="2393153584" sldId="293"/>
            <ac:spMk id="3" creationId="{B08297E4-7CC6-1F34-1998-E84920B41E0B}"/>
          </ac:spMkLst>
        </pc:spChg>
        <pc:spChg chg="mod">
          <ac:chgData name="Fynn Kiley" userId="a95a626c-49b9-4a88-842f-cbe564836849" providerId="ADAL" clId="{1725ED9A-001E-44C7-8035-960D08D58113}" dt="2025-06-05T15:39:49.463" v="1461"/>
          <ac:spMkLst>
            <pc:docMk/>
            <pc:sldMk cId="2393153584" sldId="293"/>
            <ac:spMk id="6" creationId="{6C546925-D977-457B-2838-E3C6C79B44D6}"/>
          </ac:spMkLst>
        </pc:spChg>
        <pc:spChg chg="add mod ord">
          <ac:chgData name="Fynn Kiley" userId="a95a626c-49b9-4a88-842f-cbe564836849" providerId="ADAL" clId="{1725ED9A-001E-44C7-8035-960D08D58113}" dt="2025-06-05T15:41:16.174" v="1712" actId="313"/>
          <ac:spMkLst>
            <pc:docMk/>
            <pc:sldMk cId="2393153584" sldId="293"/>
            <ac:spMk id="8" creationId="{3F65843E-B1C2-F2D0-FE96-070F4F066A8B}"/>
          </ac:spMkLst>
        </pc:spChg>
        <pc:spChg chg="add mod ord">
          <ac:chgData name="Fynn Kiley" userId="a95a626c-49b9-4a88-842f-cbe564836849" providerId="ADAL" clId="{1725ED9A-001E-44C7-8035-960D08D58113}" dt="2025-06-05T15:40:04.600" v="1487" actId="20577"/>
          <ac:spMkLst>
            <pc:docMk/>
            <pc:sldMk cId="2393153584" sldId="293"/>
            <ac:spMk id="9" creationId="{FE460C9C-6FC9-7CDD-A7E6-3230DA727AB1}"/>
          </ac:spMkLst>
        </pc:spChg>
        <pc:grpChg chg="add mod">
          <ac:chgData name="Fynn Kiley" userId="a95a626c-49b9-4a88-842f-cbe564836849" providerId="ADAL" clId="{1725ED9A-001E-44C7-8035-960D08D58113}" dt="2025-06-05T15:41:13.511" v="1711" actId="1076"/>
          <ac:grpSpMkLst>
            <pc:docMk/>
            <pc:sldMk cId="2393153584" sldId="293"/>
            <ac:grpSpMk id="4" creationId="{3AA41C36-4F07-297B-26F6-9DCC444C0E5D}"/>
          </ac:grpSpMkLst>
        </pc:grpChg>
        <pc:cxnChg chg="mod">
          <ac:chgData name="Fynn Kiley" userId="a95a626c-49b9-4a88-842f-cbe564836849" providerId="ADAL" clId="{1725ED9A-001E-44C7-8035-960D08D58113}" dt="2025-06-05T15:39:49.463" v="1461"/>
          <ac:cxnSpMkLst>
            <pc:docMk/>
            <pc:sldMk cId="2393153584" sldId="293"/>
            <ac:cxnSpMk id="5" creationId="{EDF4F795-4EB0-CE85-619E-02BE5D76EB3B}"/>
          </ac:cxnSpMkLst>
        </pc:cxnChg>
        <pc:cxnChg chg="mod">
          <ac:chgData name="Fynn Kiley" userId="a95a626c-49b9-4a88-842f-cbe564836849" providerId="ADAL" clId="{1725ED9A-001E-44C7-8035-960D08D58113}" dt="2025-06-05T15:39:49.463" v="1461"/>
          <ac:cxnSpMkLst>
            <pc:docMk/>
            <pc:sldMk cId="2393153584" sldId="293"/>
            <ac:cxnSpMk id="7" creationId="{9215BF42-A7D4-7933-D69A-62DC50AE7655}"/>
          </ac:cxnSpMkLst>
        </pc:cxnChg>
      </pc:sldChg>
      <pc:sldChg chg="addSp delSp modSp new mod">
        <pc:chgData name="Fynn Kiley" userId="a95a626c-49b9-4a88-842f-cbe564836849" providerId="ADAL" clId="{1725ED9A-001E-44C7-8035-960D08D58113}" dt="2025-06-05T15:57:29.057" v="2661" actId="1076"/>
        <pc:sldMkLst>
          <pc:docMk/>
          <pc:sldMk cId="1542188918" sldId="294"/>
        </pc:sldMkLst>
        <pc:spChg chg="mod">
          <ac:chgData name="Fynn Kiley" userId="a95a626c-49b9-4a88-842f-cbe564836849" providerId="ADAL" clId="{1725ED9A-001E-44C7-8035-960D08D58113}" dt="2025-06-05T15:51:43.766" v="2301"/>
          <ac:spMkLst>
            <pc:docMk/>
            <pc:sldMk cId="1542188918" sldId="294"/>
            <ac:spMk id="2" creationId="{D70A4769-9F6B-D4B6-A825-D0009FEE965C}"/>
          </ac:spMkLst>
        </pc:spChg>
        <pc:spChg chg="add del mod">
          <ac:chgData name="Fynn Kiley" userId="a95a626c-49b9-4a88-842f-cbe564836849" providerId="ADAL" clId="{1725ED9A-001E-44C7-8035-960D08D58113}" dt="2025-06-05T15:53:41.387" v="2514" actId="14100"/>
          <ac:spMkLst>
            <pc:docMk/>
            <pc:sldMk cId="1542188918" sldId="294"/>
            <ac:spMk id="3" creationId="{99FAE547-866D-23CB-7ADA-2BE8D6755FE0}"/>
          </ac:spMkLst>
        </pc:spChg>
        <pc:spChg chg="mod">
          <ac:chgData name="Fynn Kiley" userId="a95a626c-49b9-4a88-842f-cbe564836849" providerId="ADAL" clId="{1725ED9A-001E-44C7-8035-960D08D58113}" dt="2025-06-05T15:51:55.521" v="2348" actId="14100"/>
          <ac:spMkLst>
            <pc:docMk/>
            <pc:sldMk cId="1542188918" sldId="294"/>
            <ac:spMk id="4" creationId="{02E85E9C-A6EE-514A-5680-D494CB2C1E91}"/>
          </ac:spMkLst>
        </pc:spChg>
        <pc:spChg chg="add mod">
          <ac:chgData name="Fynn Kiley" userId="a95a626c-49b9-4a88-842f-cbe564836849" providerId="ADAL" clId="{1725ED9A-001E-44C7-8035-960D08D58113}" dt="2025-06-05T15:53:44.540" v="2515" actId="1076"/>
          <ac:spMkLst>
            <pc:docMk/>
            <pc:sldMk cId="1542188918" sldId="294"/>
            <ac:spMk id="5" creationId="{41B63523-6CD9-71EC-0179-15C314CEF175}"/>
          </ac:spMkLst>
        </pc:spChg>
        <pc:spChg chg="add mod">
          <ac:chgData name="Fynn Kiley" userId="a95a626c-49b9-4a88-842f-cbe564836849" providerId="ADAL" clId="{1725ED9A-001E-44C7-8035-960D08D58113}" dt="2025-06-05T15:53:59.138" v="2528" actId="1076"/>
          <ac:spMkLst>
            <pc:docMk/>
            <pc:sldMk cId="1542188918" sldId="294"/>
            <ac:spMk id="6" creationId="{28C6AD4C-3879-5B6C-F1BD-2F60142989C0}"/>
          </ac:spMkLst>
        </pc:spChg>
        <pc:spChg chg="add mod">
          <ac:chgData name="Fynn Kiley" userId="a95a626c-49b9-4a88-842f-cbe564836849" providerId="ADAL" clId="{1725ED9A-001E-44C7-8035-960D08D58113}" dt="2025-06-05T15:54:14.121" v="2558" actId="1076"/>
          <ac:spMkLst>
            <pc:docMk/>
            <pc:sldMk cId="1542188918" sldId="294"/>
            <ac:spMk id="7" creationId="{12D402AF-276D-077C-809F-D8D297FC44D2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8" creationId="{48FB5C65-2BCD-8AFC-204C-A0E6104C808C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9" creationId="{02F0EA01-EED4-66D6-388F-EAEE8E7C37C8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0" creationId="{95D2CB63-E6AF-E68C-7841-20C80336CE74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1" creationId="{F3259628-0D95-52FC-3C3A-35043A342D80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2" creationId="{2B5F2140-67D2-408F-893F-2B5B004353DE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3" creationId="{FE4D8D1E-EC30-3CC2-3BC3-FD4E71D77BF1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4" creationId="{0C723D5B-87CE-2DA3-2F3C-F95DDB27EABC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5" creationId="{D6E282A1-6658-516B-D663-450F386ED79F}"/>
          </ac:spMkLst>
        </pc:spChg>
        <pc:spChg chg="add mod">
          <ac:chgData name="Fynn Kiley" userId="a95a626c-49b9-4a88-842f-cbe564836849" providerId="ADAL" clId="{1725ED9A-001E-44C7-8035-960D08D58113}" dt="2025-06-05T15:57:29.057" v="2661" actId="1076"/>
          <ac:spMkLst>
            <pc:docMk/>
            <pc:sldMk cId="1542188918" sldId="294"/>
            <ac:spMk id="16" creationId="{538B9DA1-C96F-52B0-C307-D128AB9DD4BD}"/>
          </ac:spMkLst>
        </pc:spChg>
      </pc:sldChg>
      <pc:sldChg chg="addSp modSp new mod">
        <pc:chgData name="Fynn Kiley" userId="a95a626c-49b9-4a88-842f-cbe564836849" providerId="ADAL" clId="{1725ED9A-001E-44C7-8035-960D08D58113}" dt="2025-06-05T16:00:35.829" v="2957" actId="404"/>
        <pc:sldMkLst>
          <pc:docMk/>
          <pc:sldMk cId="1674186546" sldId="295"/>
        </pc:sldMkLst>
        <pc:spChg chg="mod">
          <ac:chgData name="Fynn Kiley" userId="a95a626c-49b9-4a88-842f-cbe564836849" providerId="ADAL" clId="{1725ED9A-001E-44C7-8035-960D08D58113}" dt="2025-06-05T15:58:25.852" v="2663"/>
          <ac:spMkLst>
            <pc:docMk/>
            <pc:sldMk cId="1674186546" sldId="295"/>
            <ac:spMk id="2" creationId="{63FC6A7C-CF78-53EA-DB7C-EB107BFC6594}"/>
          </ac:spMkLst>
        </pc:spChg>
        <pc:spChg chg="mod">
          <ac:chgData name="Fynn Kiley" userId="a95a626c-49b9-4a88-842f-cbe564836849" providerId="ADAL" clId="{1725ED9A-001E-44C7-8035-960D08D58113}" dt="2025-06-05T15:59:51.663" v="2947" actId="14100"/>
          <ac:spMkLst>
            <pc:docMk/>
            <pc:sldMk cId="1674186546" sldId="295"/>
            <ac:spMk id="3" creationId="{7D7AF476-0C4A-0F2F-1A32-1E7770BC3331}"/>
          </ac:spMkLst>
        </pc:spChg>
        <pc:spChg chg="mod">
          <ac:chgData name="Fynn Kiley" userId="a95a626c-49b9-4a88-842f-cbe564836849" providerId="ADAL" clId="{1725ED9A-001E-44C7-8035-960D08D58113}" dt="2025-06-05T15:58:38.710" v="2702" actId="20577"/>
          <ac:spMkLst>
            <pc:docMk/>
            <pc:sldMk cId="1674186546" sldId="295"/>
            <ac:spMk id="4" creationId="{8231E62D-580D-2E9D-1543-C40D440D4E4B}"/>
          </ac:spMkLst>
        </pc:spChg>
        <pc:graphicFrameChg chg="add mod modGraphic">
          <ac:chgData name="Fynn Kiley" userId="a95a626c-49b9-4a88-842f-cbe564836849" providerId="ADAL" clId="{1725ED9A-001E-44C7-8035-960D08D58113}" dt="2025-06-05T16:00:35.829" v="2957" actId="404"/>
          <ac:graphicFrameMkLst>
            <pc:docMk/>
            <pc:sldMk cId="1674186546" sldId="295"/>
            <ac:graphicFrameMk id="5" creationId="{BABA333F-724B-F5EE-EDC1-940F408193E8}"/>
          </ac:graphicFrameMkLst>
        </pc:graphicFrameChg>
      </pc:sldChg>
      <pc:sldChg chg="addSp delSp modSp new mod">
        <pc:chgData name="Fynn Kiley" userId="a95a626c-49b9-4a88-842f-cbe564836849" providerId="ADAL" clId="{1725ED9A-001E-44C7-8035-960D08D58113}" dt="2025-06-05T16:14:40.476" v="3339" actId="1076"/>
        <pc:sldMkLst>
          <pc:docMk/>
          <pc:sldMk cId="1394933957" sldId="296"/>
        </pc:sldMkLst>
        <pc:spChg chg="mod">
          <ac:chgData name="Fynn Kiley" userId="a95a626c-49b9-4a88-842f-cbe564836849" providerId="ADAL" clId="{1725ED9A-001E-44C7-8035-960D08D58113}" dt="2025-06-05T16:01:10.592" v="2959"/>
          <ac:spMkLst>
            <pc:docMk/>
            <pc:sldMk cId="1394933957" sldId="296"/>
            <ac:spMk id="2" creationId="{54C1D084-53F6-B84B-BECE-51415D9E1CB6}"/>
          </ac:spMkLst>
        </pc:spChg>
        <pc:spChg chg="mod">
          <ac:chgData name="Fynn Kiley" userId="a95a626c-49b9-4a88-842f-cbe564836849" providerId="ADAL" clId="{1725ED9A-001E-44C7-8035-960D08D58113}" dt="2025-06-05T16:14:35.141" v="3338" actId="1076"/>
          <ac:spMkLst>
            <pc:docMk/>
            <pc:sldMk cId="1394933957" sldId="296"/>
            <ac:spMk id="4" creationId="{BF7B9E64-5382-E8FF-C999-8E836FAAF37D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5" creationId="{0AE6331C-96CB-1A40-6DA6-99B8DA6E9D85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6" creationId="{6BF44B99-8804-EFDB-B14B-F82DC4F642C1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8" creationId="{26ACA4AB-692B-648A-BDC8-09A1EAD88877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9" creationId="{F66A6B36-C6A1-05C5-549B-08B8ED6B5076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0" creationId="{179C89DA-C37B-7085-E1F6-488314F02CA5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1" creationId="{20C341B9-F97A-4823-3EE4-3A2A48C7A7F7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2" creationId="{CD37EB69-9A52-470D-CCA0-4B1E4D991888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3" creationId="{BB02A848-F754-D265-4F21-AE75BB2A0A19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4" creationId="{CE8CD77E-768A-0D92-AEC4-0A3340FC1FF5}"/>
          </ac:spMkLst>
        </pc:spChg>
        <pc:spChg chg="add mod">
          <ac:chgData name="Fynn Kiley" userId="a95a626c-49b9-4a88-842f-cbe564836849" providerId="ADAL" clId="{1725ED9A-001E-44C7-8035-960D08D58113}" dt="2025-06-05T16:14:40.476" v="3339" actId="1076"/>
          <ac:spMkLst>
            <pc:docMk/>
            <pc:sldMk cId="1394933957" sldId="296"/>
            <ac:spMk id="15" creationId="{443BEA02-B048-A70A-286D-88F57B953497}"/>
          </ac:spMkLst>
        </pc:spChg>
      </pc:sldChg>
      <pc:sldChg chg="modSp new mod ord">
        <pc:chgData name="Fynn Kiley" userId="a95a626c-49b9-4a88-842f-cbe564836849" providerId="ADAL" clId="{1725ED9A-001E-44C7-8035-960D08D58113}" dt="2025-06-05T16:13:09.950" v="3300" actId="207"/>
        <pc:sldMkLst>
          <pc:docMk/>
          <pc:sldMk cId="2154788202" sldId="297"/>
        </pc:sldMkLst>
        <pc:spChg chg="mod">
          <ac:chgData name="Fynn Kiley" userId="a95a626c-49b9-4a88-842f-cbe564836849" providerId="ADAL" clId="{1725ED9A-001E-44C7-8035-960D08D58113}" dt="2025-06-05T16:12:21.260" v="3278" actId="20577"/>
          <ac:spMkLst>
            <pc:docMk/>
            <pc:sldMk cId="2154788202" sldId="297"/>
            <ac:spMk id="2" creationId="{7FFA284E-09CE-97CD-2843-DE35F2DCCA92}"/>
          </ac:spMkLst>
        </pc:spChg>
        <pc:spChg chg="mod">
          <ac:chgData name="Fynn Kiley" userId="a95a626c-49b9-4a88-842f-cbe564836849" providerId="ADAL" clId="{1725ED9A-001E-44C7-8035-960D08D58113}" dt="2025-06-05T16:13:09.950" v="3300" actId="207"/>
          <ac:spMkLst>
            <pc:docMk/>
            <pc:sldMk cId="2154788202" sldId="297"/>
            <ac:spMk id="3" creationId="{8EC3533E-E1D3-E2E8-50D3-174DE5324528}"/>
          </ac:spMkLst>
        </pc:spChg>
      </pc:sldChg>
      <pc:sldChg chg="modSp new mod">
        <pc:chgData name="Fynn Kiley" userId="a95a626c-49b9-4a88-842f-cbe564836849" providerId="ADAL" clId="{1725ED9A-001E-44C7-8035-960D08D58113}" dt="2025-06-05T16:15:56.424" v="3376" actId="207"/>
        <pc:sldMkLst>
          <pc:docMk/>
          <pc:sldMk cId="3059306600" sldId="298"/>
        </pc:sldMkLst>
        <pc:spChg chg="mod">
          <ac:chgData name="Fynn Kiley" userId="a95a626c-49b9-4a88-842f-cbe564836849" providerId="ADAL" clId="{1725ED9A-001E-44C7-8035-960D08D58113}" dt="2025-06-05T16:15:06.572" v="3363" actId="20577"/>
          <ac:spMkLst>
            <pc:docMk/>
            <pc:sldMk cId="3059306600" sldId="298"/>
            <ac:spMk id="2" creationId="{41076D25-7181-DFC6-E137-08AB91BA133B}"/>
          </ac:spMkLst>
        </pc:spChg>
        <pc:spChg chg="mod">
          <ac:chgData name="Fynn Kiley" userId="a95a626c-49b9-4a88-842f-cbe564836849" providerId="ADAL" clId="{1725ED9A-001E-44C7-8035-960D08D58113}" dt="2025-06-05T16:15:56.424" v="3376" actId="207"/>
          <ac:spMkLst>
            <pc:docMk/>
            <pc:sldMk cId="3059306600" sldId="298"/>
            <ac:spMk id="3" creationId="{9D237C8E-D4C5-6310-04D2-EA11608064DF}"/>
          </ac:spMkLst>
        </pc:spChg>
      </pc:sldChg>
      <pc:sldChg chg="addSp delSp modSp new mod">
        <pc:chgData name="Fynn Kiley" userId="a95a626c-49b9-4a88-842f-cbe564836849" providerId="ADAL" clId="{1725ED9A-001E-44C7-8035-960D08D58113}" dt="2025-06-05T16:16:53.955" v="3420" actId="20577"/>
        <pc:sldMkLst>
          <pc:docMk/>
          <pc:sldMk cId="824025756" sldId="299"/>
        </pc:sldMkLst>
        <pc:spChg chg="mod">
          <ac:chgData name="Fynn Kiley" userId="a95a626c-49b9-4a88-842f-cbe564836849" providerId="ADAL" clId="{1725ED9A-001E-44C7-8035-960D08D58113}" dt="2025-06-05T16:16:14.386" v="3404" actId="20577"/>
          <ac:spMkLst>
            <pc:docMk/>
            <pc:sldMk cId="824025756" sldId="299"/>
            <ac:spMk id="2" creationId="{7E691739-D229-50A3-B2B9-B22418A3A064}"/>
          </ac:spMkLst>
        </pc:spChg>
        <pc:spChg chg="mod">
          <ac:chgData name="Fynn Kiley" userId="a95a626c-49b9-4a88-842f-cbe564836849" providerId="ADAL" clId="{1725ED9A-001E-44C7-8035-960D08D58113}" dt="2025-06-05T16:16:25.528" v="3406" actId="14100"/>
          <ac:spMkLst>
            <pc:docMk/>
            <pc:sldMk cId="824025756" sldId="299"/>
            <ac:spMk id="4" creationId="{5DD492AE-5872-0632-5646-AA5CBC690A63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5" creationId="{4D9DB9C7-417D-9C22-15E5-1E30A922DF2A}"/>
          </ac:spMkLst>
        </pc:spChg>
        <pc:spChg chg="add mod">
          <ac:chgData name="Fynn Kiley" userId="a95a626c-49b9-4a88-842f-cbe564836849" providerId="ADAL" clId="{1725ED9A-001E-44C7-8035-960D08D58113}" dt="2025-06-05T16:16:50.377" v="3414" actId="20577"/>
          <ac:spMkLst>
            <pc:docMk/>
            <pc:sldMk cId="824025756" sldId="299"/>
            <ac:spMk id="6" creationId="{0341924F-5F77-4573-BF49-361F468897FC}"/>
          </ac:spMkLst>
        </pc:spChg>
        <pc:spChg chg="add mod">
          <ac:chgData name="Fynn Kiley" userId="a95a626c-49b9-4a88-842f-cbe564836849" providerId="ADAL" clId="{1725ED9A-001E-44C7-8035-960D08D58113}" dt="2025-06-05T16:16:53.955" v="3420" actId="20577"/>
          <ac:spMkLst>
            <pc:docMk/>
            <pc:sldMk cId="824025756" sldId="299"/>
            <ac:spMk id="7" creationId="{05763920-CE71-6CFC-EE4D-A60722529D3A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8" creationId="{6BDAC493-447F-6EA1-278C-3A4A44262E0C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10" creationId="{2F249500-9CF7-26D5-6DB3-DC549164557A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12" creationId="{6851DE43-E49C-7EF1-D3A3-3C88806DB680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14" creationId="{6F897942-6310-742C-EC75-004D8264A835}"/>
          </ac:spMkLst>
        </pc:spChg>
        <pc:spChg chg="add mod">
          <ac:chgData name="Fynn Kiley" userId="a95a626c-49b9-4a88-842f-cbe564836849" providerId="ADAL" clId="{1725ED9A-001E-44C7-8035-960D08D58113}" dt="2025-06-05T16:16:42.698" v="3408"/>
          <ac:spMkLst>
            <pc:docMk/>
            <pc:sldMk cId="824025756" sldId="299"/>
            <ac:spMk id="15" creationId="{D8DE2910-AD37-0DA2-3D06-228F60216C30}"/>
          </ac:spMkLst>
        </pc:spChg>
        <pc:cxnChg chg="add mod">
          <ac:chgData name="Fynn Kiley" userId="a95a626c-49b9-4a88-842f-cbe564836849" providerId="ADAL" clId="{1725ED9A-001E-44C7-8035-960D08D58113}" dt="2025-06-05T16:16:42.698" v="3408"/>
          <ac:cxnSpMkLst>
            <pc:docMk/>
            <pc:sldMk cId="824025756" sldId="299"/>
            <ac:cxnSpMk id="9" creationId="{06C4808D-1648-F9CA-C316-6CBC21371124}"/>
          </ac:cxnSpMkLst>
        </pc:cxnChg>
        <pc:cxnChg chg="add mod">
          <ac:chgData name="Fynn Kiley" userId="a95a626c-49b9-4a88-842f-cbe564836849" providerId="ADAL" clId="{1725ED9A-001E-44C7-8035-960D08D58113}" dt="2025-06-05T16:16:42.698" v="3408"/>
          <ac:cxnSpMkLst>
            <pc:docMk/>
            <pc:sldMk cId="824025756" sldId="299"/>
            <ac:cxnSpMk id="11" creationId="{CCEB3DFA-AF66-F749-E5E2-EE94BB687CAF}"/>
          </ac:cxnSpMkLst>
        </pc:cxnChg>
        <pc:cxnChg chg="mod">
          <ac:chgData name="Fynn Kiley" userId="a95a626c-49b9-4a88-842f-cbe564836849" providerId="ADAL" clId="{1725ED9A-001E-44C7-8035-960D08D58113}" dt="2025-06-05T16:16:50.377" v="3414" actId="20577"/>
          <ac:cxnSpMkLst>
            <pc:docMk/>
            <pc:sldMk cId="824025756" sldId="299"/>
            <ac:cxnSpMk id="16" creationId="{370E1F3F-A8C7-45F7-1A8A-8023E990C838}"/>
          </ac:cxnSpMkLst>
        </pc:cxnChg>
      </pc:sldChg>
      <pc:sldChg chg="addSp delSp modSp new mod">
        <pc:chgData name="Fynn Kiley" userId="a95a626c-49b9-4a88-842f-cbe564836849" providerId="ADAL" clId="{1725ED9A-001E-44C7-8035-960D08D58113}" dt="2025-06-05T16:21:58.713" v="3614" actId="1076"/>
        <pc:sldMkLst>
          <pc:docMk/>
          <pc:sldMk cId="1658306021" sldId="300"/>
        </pc:sldMkLst>
        <pc:spChg chg="mod">
          <ac:chgData name="Fynn Kiley" userId="a95a626c-49b9-4a88-842f-cbe564836849" providerId="ADAL" clId="{1725ED9A-001E-44C7-8035-960D08D58113}" dt="2025-06-05T16:17:38.409" v="3449"/>
          <ac:spMkLst>
            <pc:docMk/>
            <pc:sldMk cId="1658306021" sldId="300"/>
            <ac:spMk id="2" creationId="{A6D53D1B-3002-B80A-0942-2BEFF4629765}"/>
          </ac:spMkLst>
        </pc:spChg>
        <pc:spChg chg="mod">
          <ac:chgData name="Fynn Kiley" userId="a95a626c-49b9-4a88-842f-cbe564836849" providerId="ADAL" clId="{1725ED9A-001E-44C7-8035-960D08D58113}" dt="2025-06-05T16:17:29.989" v="3448" actId="20577"/>
          <ac:spMkLst>
            <pc:docMk/>
            <pc:sldMk cId="1658306021" sldId="300"/>
            <ac:spMk id="4" creationId="{F2FD208F-086A-265C-CC65-00899C35EAA5}"/>
          </ac:spMkLst>
        </pc:spChg>
        <pc:spChg chg="add mod">
          <ac:chgData name="Fynn Kiley" userId="a95a626c-49b9-4a88-842f-cbe564836849" providerId="ADAL" clId="{1725ED9A-001E-44C7-8035-960D08D58113}" dt="2025-06-05T16:21:46.264" v="3612" actId="1076"/>
          <ac:spMkLst>
            <pc:docMk/>
            <pc:sldMk cId="1658306021" sldId="300"/>
            <ac:spMk id="5" creationId="{072C9C93-2D4C-FEE5-876B-11AFC6DE30DC}"/>
          </ac:spMkLst>
        </pc:spChg>
        <pc:spChg chg="add mod">
          <ac:chgData name="Fynn Kiley" userId="a95a626c-49b9-4a88-842f-cbe564836849" providerId="ADAL" clId="{1725ED9A-001E-44C7-8035-960D08D58113}" dt="2025-06-05T16:21:46.264" v="3612" actId="1076"/>
          <ac:spMkLst>
            <pc:docMk/>
            <pc:sldMk cId="1658306021" sldId="300"/>
            <ac:spMk id="6" creationId="{BAFB49F8-B948-89E7-D350-84552890D596}"/>
          </ac:spMkLst>
        </pc:spChg>
        <pc:spChg chg="add mod">
          <ac:chgData name="Fynn Kiley" userId="a95a626c-49b9-4a88-842f-cbe564836849" providerId="ADAL" clId="{1725ED9A-001E-44C7-8035-960D08D58113}" dt="2025-06-05T16:21:49.751" v="3613" actId="1076"/>
          <ac:spMkLst>
            <pc:docMk/>
            <pc:sldMk cId="1658306021" sldId="300"/>
            <ac:spMk id="8" creationId="{6B5EF9B3-3C8D-3B4B-EAAA-272DB47AB1E5}"/>
          </ac:spMkLst>
        </pc:spChg>
        <pc:spChg chg="add mod">
          <ac:chgData name="Fynn Kiley" userId="a95a626c-49b9-4a88-842f-cbe564836849" providerId="ADAL" clId="{1725ED9A-001E-44C7-8035-960D08D58113}" dt="2025-06-05T16:21:58.713" v="3614" actId="1076"/>
          <ac:spMkLst>
            <pc:docMk/>
            <pc:sldMk cId="1658306021" sldId="300"/>
            <ac:spMk id="11" creationId="{756DB453-465D-F625-7833-E7648FD60B96}"/>
          </ac:spMkLst>
        </pc:spChg>
        <pc:spChg chg="add mod">
          <ac:chgData name="Fynn Kiley" userId="a95a626c-49b9-4a88-842f-cbe564836849" providerId="ADAL" clId="{1725ED9A-001E-44C7-8035-960D08D58113}" dt="2025-06-05T16:21:58.713" v="3614" actId="1076"/>
          <ac:spMkLst>
            <pc:docMk/>
            <pc:sldMk cId="1658306021" sldId="300"/>
            <ac:spMk id="14" creationId="{3F5A23B9-0A94-6938-AF2B-BA9010F5A6E0}"/>
          </ac:spMkLst>
        </pc:spChg>
        <pc:cxnChg chg="add mod">
          <ac:chgData name="Fynn Kiley" userId="a95a626c-49b9-4a88-842f-cbe564836849" providerId="ADAL" clId="{1725ED9A-001E-44C7-8035-960D08D58113}" dt="2025-06-05T16:21:46.264" v="3612" actId="1076"/>
          <ac:cxnSpMkLst>
            <pc:docMk/>
            <pc:sldMk cId="1658306021" sldId="300"/>
            <ac:cxnSpMk id="7" creationId="{98F59AEC-FAC6-EB0A-A34D-BE8A16493639}"/>
          </ac:cxnSpMkLst>
        </pc:cxnChg>
        <pc:cxnChg chg="add mod">
          <ac:chgData name="Fynn Kiley" userId="a95a626c-49b9-4a88-842f-cbe564836849" providerId="ADAL" clId="{1725ED9A-001E-44C7-8035-960D08D58113}" dt="2025-06-05T16:21:49.751" v="3613" actId="1076"/>
          <ac:cxnSpMkLst>
            <pc:docMk/>
            <pc:sldMk cId="1658306021" sldId="300"/>
            <ac:cxnSpMk id="10" creationId="{2A1B46EE-E468-8B7C-A252-A792523BE391}"/>
          </ac:cxnSpMkLst>
        </pc:cxnChg>
        <pc:cxnChg chg="add mod">
          <ac:chgData name="Fynn Kiley" userId="a95a626c-49b9-4a88-842f-cbe564836849" providerId="ADAL" clId="{1725ED9A-001E-44C7-8035-960D08D58113}" dt="2025-06-05T16:21:58.713" v="3614" actId="1076"/>
          <ac:cxnSpMkLst>
            <pc:docMk/>
            <pc:sldMk cId="1658306021" sldId="300"/>
            <ac:cxnSpMk id="13" creationId="{B80B1F39-4D6A-18B6-2AB3-148D38672BAF}"/>
          </ac:cxnSpMkLst>
        </pc:cxnChg>
      </pc:sldChg>
      <pc:sldChg chg="addSp delSp modSp new mod">
        <pc:chgData name="Fynn Kiley" userId="a95a626c-49b9-4a88-842f-cbe564836849" providerId="ADAL" clId="{1725ED9A-001E-44C7-8035-960D08D58113}" dt="2025-06-05T16:24:19.159" v="3698" actId="20577"/>
        <pc:sldMkLst>
          <pc:docMk/>
          <pc:sldMk cId="1031577574" sldId="301"/>
        </pc:sldMkLst>
        <pc:spChg chg="mod">
          <ac:chgData name="Fynn Kiley" userId="a95a626c-49b9-4a88-842f-cbe564836849" providerId="ADAL" clId="{1725ED9A-001E-44C7-8035-960D08D58113}" dt="2025-06-05T16:21:26.512" v="3608" actId="20577"/>
          <ac:spMkLst>
            <pc:docMk/>
            <pc:sldMk cId="1031577574" sldId="301"/>
            <ac:spMk id="2" creationId="{832C10B2-EDFE-1589-1E0E-0581A9C59E7E}"/>
          </ac:spMkLst>
        </pc:spChg>
        <pc:spChg chg="mod">
          <ac:chgData name="Fynn Kiley" userId="a95a626c-49b9-4a88-842f-cbe564836849" providerId="ADAL" clId="{1725ED9A-001E-44C7-8035-960D08D58113}" dt="2025-06-05T16:21:20.900" v="3581" actId="14100"/>
          <ac:spMkLst>
            <pc:docMk/>
            <pc:sldMk cId="1031577574" sldId="301"/>
            <ac:spMk id="4" creationId="{0CF73F43-BAD1-D8DB-5802-695939A22231}"/>
          </ac:spMkLst>
        </pc:spChg>
        <pc:spChg chg="add mod">
          <ac:chgData name="Fynn Kiley" userId="a95a626c-49b9-4a88-842f-cbe564836849" providerId="ADAL" clId="{1725ED9A-001E-44C7-8035-960D08D58113}" dt="2025-06-05T16:23:42.509" v="3652" actId="1076"/>
          <ac:spMkLst>
            <pc:docMk/>
            <pc:sldMk cId="1031577574" sldId="301"/>
            <ac:spMk id="5" creationId="{525186DC-1DA1-0D45-5380-9172CC4F796C}"/>
          </ac:spMkLst>
        </pc:spChg>
        <pc:spChg chg="add mod">
          <ac:chgData name="Fynn Kiley" userId="a95a626c-49b9-4a88-842f-cbe564836849" providerId="ADAL" clId="{1725ED9A-001E-44C7-8035-960D08D58113}" dt="2025-06-05T16:24:05.230" v="3687" actId="20577"/>
          <ac:spMkLst>
            <pc:docMk/>
            <pc:sldMk cId="1031577574" sldId="301"/>
            <ac:spMk id="6" creationId="{1D342A6E-B5B6-9E75-D272-A404414903B9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7" creationId="{B4526032-4816-E197-7C3C-E933D8012609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8" creationId="{9CCC1A6A-428E-ACDE-CEB6-B241410CB173}"/>
          </ac:spMkLst>
        </pc:spChg>
        <pc:spChg chg="add mod">
          <ac:chgData name="Fynn Kiley" userId="a95a626c-49b9-4a88-842f-cbe564836849" providerId="ADAL" clId="{1725ED9A-001E-44C7-8035-960D08D58113}" dt="2025-06-05T16:24:16.251" v="3693" actId="20577"/>
          <ac:spMkLst>
            <pc:docMk/>
            <pc:sldMk cId="1031577574" sldId="301"/>
            <ac:spMk id="9" creationId="{57422021-42C2-2090-A9B2-AF9988319304}"/>
          </ac:spMkLst>
        </pc:spChg>
        <pc:spChg chg="add mod">
          <ac:chgData name="Fynn Kiley" userId="a95a626c-49b9-4a88-842f-cbe564836849" providerId="ADAL" clId="{1725ED9A-001E-44C7-8035-960D08D58113}" dt="2025-06-05T16:24:19.159" v="3698" actId="20577"/>
          <ac:spMkLst>
            <pc:docMk/>
            <pc:sldMk cId="1031577574" sldId="301"/>
            <ac:spMk id="10" creationId="{BD147DF6-5109-DA17-A33E-5DDD53A4DA81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11" creationId="{4D7713BB-EE17-A830-DC56-66F82EB645CD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12" creationId="{008753FF-E8EF-D935-C707-D2E4E59488BA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13" creationId="{0A4CC879-5B37-E41F-4E10-85319D1B387F}"/>
          </ac:spMkLst>
        </pc:spChg>
        <pc:spChg chg="add mod">
          <ac:chgData name="Fynn Kiley" userId="a95a626c-49b9-4a88-842f-cbe564836849" providerId="ADAL" clId="{1725ED9A-001E-44C7-8035-960D08D58113}" dt="2025-06-05T16:23:55.088" v="3654" actId="1076"/>
          <ac:spMkLst>
            <pc:docMk/>
            <pc:sldMk cId="1031577574" sldId="301"/>
            <ac:spMk id="14" creationId="{D9E8C52F-8066-30A2-03B7-B9934EF1AD4C}"/>
          </ac:spMkLst>
        </pc:spChg>
      </pc:sldChg>
      <pc:sldChg chg="addSp delSp modSp new mod">
        <pc:chgData name="Fynn Kiley" userId="a95a626c-49b9-4a88-842f-cbe564836849" providerId="ADAL" clId="{1725ED9A-001E-44C7-8035-960D08D58113}" dt="2025-06-05T16:25:15.028" v="3716" actId="478"/>
        <pc:sldMkLst>
          <pc:docMk/>
          <pc:sldMk cId="938126520" sldId="302"/>
        </pc:sldMkLst>
        <pc:spChg chg="mod">
          <ac:chgData name="Fynn Kiley" userId="a95a626c-49b9-4a88-842f-cbe564836849" providerId="ADAL" clId="{1725ED9A-001E-44C7-8035-960D08D58113}" dt="2025-06-05T16:24:37.075" v="3700"/>
          <ac:spMkLst>
            <pc:docMk/>
            <pc:sldMk cId="938126520" sldId="302"/>
            <ac:spMk id="2" creationId="{E7B1BC25-7D7D-60D8-4642-990F6FEB3B44}"/>
          </ac:spMkLst>
        </pc:spChg>
        <pc:spChg chg="mod">
          <ac:chgData name="Fynn Kiley" userId="a95a626c-49b9-4a88-842f-cbe564836849" providerId="ADAL" clId="{1725ED9A-001E-44C7-8035-960D08D58113}" dt="2025-06-05T16:24:41.113" v="3714" actId="20577"/>
          <ac:spMkLst>
            <pc:docMk/>
            <pc:sldMk cId="938126520" sldId="302"/>
            <ac:spMk id="4" creationId="{FA731386-8A3B-585D-2994-A956F0EEAEC7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5" creationId="{8202253F-4EAC-6D23-EDB1-F3D9F926E9CE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6" creationId="{E1A98EE7-1FA6-9E0E-29A4-85C77E69D0FA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7" creationId="{05D40217-B267-7B24-5165-C8F0556C80CA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8" creationId="{289EF65F-3954-347F-6EE0-44ACA161B421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1" creationId="{B0BE0011-25E5-2E48-F8E1-A94727E22C33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2" creationId="{3DB1B17A-9B63-B994-7C5F-18A791AA3DBC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3" creationId="{91BEF463-1300-2727-13C7-4AAA621EE67D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4" creationId="{76787EB0-67DD-87BA-A619-DDDC15810FEE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6" creationId="{0D125107-67E6-D62C-271D-70DDAEA4ECA7}"/>
          </ac:spMkLst>
        </pc:spChg>
        <pc:spChg chg="add mod">
          <ac:chgData name="Fynn Kiley" userId="a95a626c-49b9-4a88-842f-cbe564836849" providerId="ADAL" clId="{1725ED9A-001E-44C7-8035-960D08D58113}" dt="2025-06-05T16:25:11.935" v="3715"/>
          <ac:spMkLst>
            <pc:docMk/>
            <pc:sldMk cId="938126520" sldId="302"/>
            <ac:spMk id="17" creationId="{FC662748-8122-7D47-E500-4E270E286B58}"/>
          </ac:spMkLst>
        </pc:spChg>
      </pc:sldChg>
      <pc:sldChg chg="addSp modSp new mod">
        <pc:chgData name="Fynn Kiley" userId="a95a626c-49b9-4a88-842f-cbe564836849" providerId="ADAL" clId="{1725ED9A-001E-44C7-8035-960D08D58113}" dt="2025-06-05T16:29:18.762" v="4017" actId="1076"/>
        <pc:sldMkLst>
          <pc:docMk/>
          <pc:sldMk cId="416360144" sldId="303"/>
        </pc:sldMkLst>
        <pc:spChg chg="mod">
          <ac:chgData name="Fynn Kiley" userId="a95a626c-49b9-4a88-842f-cbe564836849" providerId="ADAL" clId="{1725ED9A-001E-44C7-8035-960D08D58113}" dt="2025-06-05T16:25:34.510" v="3748" actId="20577"/>
          <ac:spMkLst>
            <pc:docMk/>
            <pc:sldMk cId="416360144" sldId="303"/>
            <ac:spMk id="2" creationId="{07BCF50B-A463-1F3F-E421-C5E6F057C16C}"/>
          </ac:spMkLst>
        </pc:spChg>
        <pc:spChg chg="mod">
          <ac:chgData name="Fynn Kiley" userId="a95a626c-49b9-4a88-842f-cbe564836849" providerId="ADAL" clId="{1725ED9A-001E-44C7-8035-960D08D58113}" dt="2025-06-05T16:26:20.614" v="3785" actId="20577"/>
          <ac:spMkLst>
            <pc:docMk/>
            <pc:sldMk cId="416360144" sldId="303"/>
            <ac:spMk id="3" creationId="{4933536E-9674-754A-04BF-C738A960A4CF}"/>
          </ac:spMkLst>
        </pc:spChg>
        <pc:spChg chg="mod">
          <ac:chgData name="Fynn Kiley" userId="a95a626c-49b9-4a88-842f-cbe564836849" providerId="ADAL" clId="{1725ED9A-001E-44C7-8035-960D08D58113}" dt="2025-06-05T16:25:39.711" v="3771" actId="20577"/>
          <ac:spMkLst>
            <pc:docMk/>
            <pc:sldMk cId="416360144" sldId="303"/>
            <ac:spMk id="4" creationId="{B4CD84EE-693A-6727-2AA8-2850F9AA6D40}"/>
          </ac:spMkLst>
        </pc:spChg>
        <pc:spChg chg="add mod">
          <ac:chgData name="Fynn Kiley" userId="a95a626c-49b9-4a88-842f-cbe564836849" providerId="ADAL" clId="{1725ED9A-001E-44C7-8035-960D08D58113}" dt="2025-06-05T16:27:18.483" v="3838" actId="1076"/>
          <ac:spMkLst>
            <pc:docMk/>
            <pc:sldMk cId="416360144" sldId="303"/>
            <ac:spMk id="5" creationId="{DBEF5A3A-5693-23FC-94FA-AA5C96D157A9}"/>
          </ac:spMkLst>
        </pc:spChg>
        <pc:spChg chg="add mod">
          <ac:chgData name="Fynn Kiley" userId="a95a626c-49b9-4a88-842f-cbe564836849" providerId="ADAL" clId="{1725ED9A-001E-44C7-8035-960D08D58113}" dt="2025-06-05T16:26:35.891" v="3793" actId="20577"/>
          <ac:spMkLst>
            <pc:docMk/>
            <pc:sldMk cId="416360144" sldId="303"/>
            <ac:spMk id="6" creationId="{1936A8B0-BE5D-29FB-2ED6-6ED7DB145E86}"/>
          </ac:spMkLst>
        </pc:spChg>
        <pc:graphicFrameChg chg="add mod modGraphic">
          <ac:chgData name="Fynn Kiley" userId="a95a626c-49b9-4a88-842f-cbe564836849" providerId="ADAL" clId="{1725ED9A-001E-44C7-8035-960D08D58113}" dt="2025-06-05T16:29:18.762" v="4017" actId="1076"/>
          <ac:graphicFrameMkLst>
            <pc:docMk/>
            <pc:sldMk cId="416360144" sldId="303"/>
            <ac:graphicFrameMk id="7" creationId="{F73A5B6C-F5CD-CE28-60C2-819BBB9213CF}"/>
          </ac:graphicFrameMkLst>
        </pc:graphicFrameChg>
      </pc:sldChg>
      <pc:sldChg chg="addSp modSp new mod">
        <pc:chgData name="Fynn Kiley" userId="a95a626c-49b9-4a88-842f-cbe564836849" providerId="ADAL" clId="{1725ED9A-001E-44C7-8035-960D08D58113}" dt="2025-06-05T16:31:02.157" v="4096" actId="20577"/>
        <pc:sldMkLst>
          <pc:docMk/>
          <pc:sldMk cId="1461692120" sldId="304"/>
        </pc:sldMkLst>
        <pc:spChg chg="mod">
          <ac:chgData name="Fynn Kiley" userId="a95a626c-49b9-4a88-842f-cbe564836849" providerId="ADAL" clId="{1725ED9A-001E-44C7-8035-960D08D58113}" dt="2025-06-05T16:29:38.680" v="4059" actId="20577"/>
          <ac:spMkLst>
            <pc:docMk/>
            <pc:sldMk cId="1461692120" sldId="304"/>
            <ac:spMk id="2" creationId="{1A47F456-C063-653F-94AC-49E3808EEF4B}"/>
          </ac:spMkLst>
        </pc:spChg>
        <pc:spChg chg="mod">
          <ac:chgData name="Fynn Kiley" userId="a95a626c-49b9-4a88-842f-cbe564836849" providerId="ADAL" clId="{1725ED9A-001E-44C7-8035-960D08D58113}" dt="2025-06-05T16:31:02.157" v="4096" actId="20577"/>
          <ac:spMkLst>
            <pc:docMk/>
            <pc:sldMk cId="1461692120" sldId="304"/>
            <ac:spMk id="3" creationId="{B3064070-9444-9B1B-568C-5B2B716D29AF}"/>
          </ac:spMkLst>
        </pc:spChg>
        <pc:spChg chg="mod">
          <ac:chgData name="Fynn Kiley" userId="a95a626c-49b9-4a88-842f-cbe564836849" providerId="ADAL" clId="{1725ED9A-001E-44C7-8035-960D08D58113}" dt="2025-06-05T16:29:47.750" v="4083" actId="20577"/>
          <ac:spMkLst>
            <pc:docMk/>
            <pc:sldMk cId="1461692120" sldId="304"/>
            <ac:spMk id="4" creationId="{152232D2-7AF6-46E3-F0AE-7A1607642BE8}"/>
          </ac:spMkLst>
        </pc:spChg>
        <pc:picChg chg="add mod">
          <ac:chgData name="Fynn Kiley" userId="a95a626c-49b9-4a88-842f-cbe564836849" providerId="ADAL" clId="{1725ED9A-001E-44C7-8035-960D08D58113}" dt="2025-06-05T16:30:58.653" v="4094" actId="1076"/>
          <ac:picMkLst>
            <pc:docMk/>
            <pc:sldMk cId="1461692120" sldId="304"/>
            <ac:picMk id="5" creationId="{B1111D6D-9FBF-C216-D475-90EB16A64365}"/>
          </ac:picMkLst>
        </pc:picChg>
        <pc:picChg chg="add mod">
          <ac:chgData name="Fynn Kiley" userId="a95a626c-49b9-4a88-842f-cbe564836849" providerId="ADAL" clId="{1725ED9A-001E-44C7-8035-960D08D58113}" dt="2025-06-05T16:30:58.653" v="4094" actId="1076"/>
          <ac:picMkLst>
            <pc:docMk/>
            <pc:sldMk cId="1461692120" sldId="304"/>
            <ac:picMk id="3074" creationId="{22158111-01EF-29DA-4D77-10214C91EE63}"/>
          </ac:picMkLst>
        </pc:picChg>
      </pc:sldChg>
      <pc:sldChg chg="addSp delSp modSp new mod modAnim">
        <pc:chgData name="Fynn Kiley" userId="a95a626c-49b9-4a88-842f-cbe564836849" providerId="ADAL" clId="{1725ED9A-001E-44C7-8035-960D08D58113}" dt="2025-06-05T16:41:45.789" v="4757" actId="20577"/>
        <pc:sldMkLst>
          <pc:docMk/>
          <pc:sldMk cId="3916069846" sldId="305"/>
        </pc:sldMkLst>
        <pc:spChg chg="mod">
          <ac:chgData name="Fynn Kiley" userId="a95a626c-49b9-4a88-842f-cbe564836849" providerId="ADAL" clId="{1725ED9A-001E-44C7-8035-960D08D58113}" dt="2025-06-05T16:31:18.394" v="4098"/>
          <ac:spMkLst>
            <pc:docMk/>
            <pc:sldMk cId="3916069846" sldId="305"/>
            <ac:spMk id="2" creationId="{4DC964DB-D047-61AE-D38F-5F722D59E01F}"/>
          </ac:spMkLst>
        </pc:spChg>
        <pc:spChg chg="mod">
          <ac:chgData name="Fynn Kiley" userId="a95a626c-49b9-4a88-842f-cbe564836849" providerId="ADAL" clId="{1725ED9A-001E-44C7-8035-960D08D58113}" dt="2025-06-05T16:31:46.638" v="4163" actId="14100"/>
          <ac:spMkLst>
            <pc:docMk/>
            <pc:sldMk cId="3916069846" sldId="305"/>
            <ac:spMk id="3" creationId="{849B1B13-3881-33A0-70C8-5355802E3594}"/>
          </ac:spMkLst>
        </pc:spChg>
        <pc:spChg chg="mod">
          <ac:chgData name="Fynn Kiley" userId="a95a626c-49b9-4a88-842f-cbe564836849" providerId="ADAL" clId="{1725ED9A-001E-44C7-8035-960D08D58113}" dt="2025-06-05T16:31:28.708" v="4128" actId="20577"/>
          <ac:spMkLst>
            <pc:docMk/>
            <pc:sldMk cId="3916069846" sldId="305"/>
            <ac:spMk id="4" creationId="{BD3BC573-70BA-BA31-9CC6-A67BA852D2E2}"/>
          </ac:spMkLst>
        </pc:spChg>
        <pc:spChg chg="add mod">
          <ac:chgData name="Fynn Kiley" userId="a95a626c-49b9-4a88-842f-cbe564836849" providerId="ADAL" clId="{1725ED9A-001E-44C7-8035-960D08D58113}" dt="2025-06-05T16:32:38.171" v="4204" actId="1076"/>
          <ac:spMkLst>
            <pc:docMk/>
            <pc:sldMk cId="3916069846" sldId="305"/>
            <ac:spMk id="6" creationId="{DF924CE7-F258-17BA-03D1-3A6EBAC43725}"/>
          </ac:spMkLst>
        </pc:spChg>
        <pc:spChg chg="add mod">
          <ac:chgData name="Fynn Kiley" userId="a95a626c-49b9-4a88-842f-cbe564836849" providerId="ADAL" clId="{1725ED9A-001E-44C7-8035-960D08D58113}" dt="2025-06-05T16:33:01.852" v="4235" actId="14100"/>
          <ac:spMkLst>
            <pc:docMk/>
            <pc:sldMk cId="3916069846" sldId="305"/>
            <ac:spMk id="7" creationId="{15EB0E92-1D98-2EA7-3313-25DF5A223845}"/>
          </ac:spMkLst>
        </pc:spChg>
        <pc:spChg chg="add mod">
          <ac:chgData name="Fynn Kiley" userId="a95a626c-49b9-4a88-842f-cbe564836849" providerId="ADAL" clId="{1725ED9A-001E-44C7-8035-960D08D58113}" dt="2025-06-05T16:34:03.865" v="4319" actId="1076"/>
          <ac:spMkLst>
            <pc:docMk/>
            <pc:sldMk cId="3916069846" sldId="305"/>
            <ac:spMk id="8" creationId="{43CD0BA0-7295-DF1E-C66E-C0BF42458567}"/>
          </ac:spMkLst>
        </pc:spChg>
        <pc:spChg chg="add mod">
          <ac:chgData name="Fynn Kiley" userId="a95a626c-49b9-4a88-842f-cbe564836849" providerId="ADAL" clId="{1725ED9A-001E-44C7-8035-960D08D58113}" dt="2025-06-05T16:33:47.038" v="4308" actId="1076"/>
          <ac:spMkLst>
            <pc:docMk/>
            <pc:sldMk cId="3916069846" sldId="305"/>
            <ac:spMk id="9" creationId="{640ECB1B-6186-1331-1E10-9F69226F7A53}"/>
          </ac:spMkLst>
        </pc:spChg>
        <pc:spChg chg="add mod">
          <ac:chgData name="Fynn Kiley" userId="a95a626c-49b9-4a88-842f-cbe564836849" providerId="ADAL" clId="{1725ED9A-001E-44C7-8035-960D08D58113}" dt="2025-06-05T16:35:15.355" v="4382" actId="1076"/>
          <ac:spMkLst>
            <pc:docMk/>
            <pc:sldMk cId="3916069846" sldId="305"/>
            <ac:spMk id="10" creationId="{85BCE8FC-5316-9BDA-BD4E-133DC5310F5D}"/>
          </ac:spMkLst>
        </pc:spChg>
        <pc:spChg chg="add mod">
          <ac:chgData name="Fynn Kiley" userId="a95a626c-49b9-4a88-842f-cbe564836849" providerId="ADAL" clId="{1725ED9A-001E-44C7-8035-960D08D58113}" dt="2025-06-05T16:35:42.948" v="4449" actId="1076"/>
          <ac:spMkLst>
            <pc:docMk/>
            <pc:sldMk cId="3916069846" sldId="305"/>
            <ac:spMk id="11" creationId="{6BA55659-1432-6D19-B43B-30A1EE109D16}"/>
          </ac:spMkLst>
        </pc:spChg>
        <pc:spChg chg="add mod">
          <ac:chgData name="Fynn Kiley" userId="a95a626c-49b9-4a88-842f-cbe564836849" providerId="ADAL" clId="{1725ED9A-001E-44C7-8035-960D08D58113}" dt="2025-06-05T16:36:11.980" v="4518" actId="1076"/>
          <ac:spMkLst>
            <pc:docMk/>
            <pc:sldMk cId="3916069846" sldId="305"/>
            <ac:spMk id="12" creationId="{D8BE9BEE-16EA-6CD9-23F4-212843FAECED}"/>
          </ac:spMkLst>
        </pc:spChg>
        <pc:spChg chg="add mod">
          <ac:chgData name="Fynn Kiley" userId="a95a626c-49b9-4a88-842f-cbe564836849" providerId="ADAL" clId="{1725ED9A-001E-44C7-8035-960D08D58113}" dt="2025-06-05T16:41:45.789" v="4757" actId="20577"/>
          <ac:spMkLst>
            <pc:docMk/>
            <pc:sldMk cId="3916069846" sldId="305"/>
            <ac:spMk id="13" creationId="{8A8DE6AC-2102-929E-0C4A-459495E719B5}"/>
          </ac:spMkLst>
        </pc:spChg>
        <pc:spChg chg="add mod">
          <ac:chgData name="Fynn Kiley" userId="a95a626c-49b9-4a88-842f-cbe564836849" providerId="ADAL" clId="{1725ED9A-001E-44C7-8035-960D08D58113}" dt="2025-06-05T16:37:45.573" v="4619" actId="1076"/>
          <ac:spMkLst>
            <pc:docMk/>
            <pc:sldMk cId="3916069846" sldId="305"/>
            <ac:spMk id="15" creationId="{6245EC7E-F562-BB23-2A6C-4486A061B10D}"/>
          </ac:spMkLst>
        </pc:spChg>
        <pc:spChg chg="add mod">
          <ac:chgData name="Fynn Kiley" userId="a95a626c-49b9-4a88-842f-cbe564836849" providerId="ADAL" clId="{1725ED9A-001E-44C7-8035-960D08D58113}" dt="2025-06-05T16:38:19.766" v="4679" actId="20577"/>
          <ac:spMkLst>
            <pc:docMk/>
            <pc:sldMk cId="3916069846" sldId="305"/>
            <ac:spMk id="16" creationId="{8A1569AF-045A-A30D-853A-69FBAECEAE27}"/>
          </ac:spMkLst>
        </pc:spChg>
        <pc:picChg chg="add mod">
          <ac:chgData name="Fynn Kiley" userId="a95a626c-49b9-4a88-842f-cbe564836849" providerId="ADAL" clId="{1725ED9A-001E-44C7-8035-960D08D58113}" dt="2025-06-05T16:37:09.997" v="4557" actId="1076"/>
          <ac:picMkLst>
            <pc:docMk/>
            <pc:sldMk cId="3916069846" sldId="305"/>
            <ac:picMk id="14" creationId="{15E6CED6-2250-C1A8-CB11-8E73BC81C186}"/>
          </ac:picMkLst>
        </pc:picChg>
      </pc:sldChg>
      <pc:sldChg chg="addSp modSp new mod modAnim">
        <pc:chgData name="Fynn Kiley" userId="a95a626c-49b9-4a88-842f-cbe564836849" providerId="ADAL" clId="{1725ED9A-001E-44C7-8035-960D08D58113}" dt="2025-06-05T16:45:37.397" v="5007" actId="1076"/>
        <pc:sldMkLst>
          <pc:docMk/>
          <pc:sldMk cId="4123269536" sldId="306"/>
        </pc:sldMkLst>
        <pc:spChg chg="mod">
          <ac:chgData name="Fynn Kiley" userId="a95a626c-49b9-4a88-842f-cbe564836849" providerId="ADAL" clId="{1725ED9A-001E-44C7-8035-960D08D58113}" dt="2025-06-05T16:38:32.515" v="4681"/>
          <ac:spMkLst>
            <pc:docMk/>
            <pc:sldMk cId="4123269536" sldId="306"/>
            <ac:spMk id="2" creationId="{C6F3CDF6-C2BE-612E-72EB-075ED5F1D6C7}"/>
          </ac:spMkLst>
        </pc:spChg>
        <pc:spChg chg="mod">
          <ac:chgData name="Fynn Kiley" userId="a95a626c-49b9-4a88-842f-cbe564836849" providerId="ADAL" clId="{1725ED9A-001E-44C7-8035-960D08D58113}" dt="2025-06-05T16:42:52.508" v="4802" actId="14100"/>
          <ac:spMkLst>
            <pc:docMk/>
            <pc:sldMk cId="4123269536" sldId="306"/>
            <ac:spMk id="3" creationId="{E2008619-8785-EA94-4297-9F5D61317D15}"/>
          </ac:spMkLst>
        </pc:spChg>
        <pc:spChg chg="mod">
          <ac:chgData name="Fynn Kiley" userId="a95a626c-49b9-4a88-842f-cbe564836849" providerId="ADAL" clId="{1725ED9A-001E-44C7-8035-960D08D58113}" dt="2025-06-05T16:38:45.043" v="4717" actId="14100"/>
          <ac:spMkLst>
            <pc:docMk/>
            <pc:sldMk cId="4123269536" sldId="306"/>
            <ac:spMk id="4" creationId="{5221214B-3207-B455-77D7-41817AAD27FD}"/>
          </ac:spMkLst>
        </pc:spChg>
        <pc:spChg chg="add mod">
          <ac:chgData name="Fynn Kiley" userId="a95a626c-49b9-4a88-842f-cbe564836849" providerId="ADAL" clId="{1725ED9A-001E-44C7-8035-960D08D58113}" dt="2025-06-05T16:43:12.540" v="4806" actId="1076"/>
          <ac:spMkLst>
            <pc:docMk/>
            <pc:sldMk cId="4123269536" sldId="306"/>
            <ac:spMk id="5" creationId="{91F35F33-0326-A6C1-4CFE-B3EA2C0FC080}"/>
          </ac:spMkLst>
        </pc:spChg>
        <pc:spChg chg="add mod">
          <ac:chgData name="Fynn Kiley" userId="a95a626c-49b9-4a88-842f-cbe564836849" providerId="ADAL" clId="{1725ED9A-001E-44C7-8035-960D08D58113}" dt="2025-06-05T16:43:59.309" v="4853" actId="20577"/>
          <ac:spMkLst>
            <pc:docMk/>
            <pc:sldMk cId="4123269536" sldId="306"/>
            <ac:spMk id="6" creationId="{DAAAC1AA-0DDA-CD78-7EA0-492039976E86}"/>
          </ac:spMkLst>
        </pc:spChg>
        <pc:spChg chg="add mod">
          <ac:chgData name="Fynn Kiley" userId="a95a626c-49b9-4a88-842f-cbe564836849" providerId="ADAL" clId="{1725ED9A-001E-44C7-8035-960D08D58113}" dt="2025-06-05T16:43:42.701" v="4847" actId="1076"/>
          <ac:spMkLst>
            <pc:docMk/>
            <pc:sldMk cId="4123269536" sldId="306"/>
            <ac:spMk id="8" creationId="{DC4C9C75-9CAE-D7AB-28C3-56FF06BCE3E3}"/>
          </ac:spMkLst>
        </pc:spChg>
        <pc:spChg chg="add mod">
          <ac:chgData name="Fynn Kiley" userId="a95a626c-49b9-4a88-842f-cbe564836849" providerId="ADAL" clId="{1725ED9A-001E-44C7-8035-960D08D58113}" dt="2025-06-05T16:44:25.438" v="4899" actId="1076"/>
          <ac:spMkLst>
            <pc:docMk/>
            <pc:sldMk cId="4123269536" sldId="306"/>
            <ac:spMk id="9" creationId="{8D95C506-B83C-3BA7-1552-DC4484DEB2D1}"/>
          </ac:spMkLst>
        </pc:spChg>
        <pc:spChg chg="add mod">
          <ac:chgData name="Fynn Kiley" userId="a95a626c-49b9-4a88-842f-cbe564836849" providerId="ADAL" clId="{1725ED9A-001E-44C7-8035-960D08D58113}" dt="2025-06-05T16:44:45.491" v="4941" actId="1076"/>
          <ac:spMkLst>
            <pc:docMk/>
            <pc:sldMk cId="4123269536" sldId="306"/>
            <ac:spMk id="10" creationId="{2D5D3EC2-758C-2755-F0C4-5AC76BE093E6}"/>
          </ac:spMkLst>
        </pc:spChg>
        <pc:spChg chg="add mod">
          <ac:chgData name="Fynn Kiley" userId="a95a626c-49b9-4a88-842f-cbe564836849" providerId="ADAL" clId="{1725ED9A-001E-44C7-8035-960D08D58113}" dt="2025-06-05T16:45:03.993" v="5004" actId="20577"/>
          <ac:spMkLst>
            <pc:docMk/>
            <pc:sldMk cId="4123269536" sldId="306"/>
            <ac:spMk id="11" creationId="{2B13C9F1-24D9-C20D-A14A-67AB5A2B110B}"/>
          </ac:spMkLst>
        </pc:spChg>
        <pc:spChg chg="add mod">
          <ac:chgData name="Fynn Kiley" userId="a95a626c-49b9-4a88-842f-cbe564836849" providerId="ADAL" clId="{1725ED9A-001E-44C7-8035-960D08D58113}" dt="2025-06-05T16:45:34.949" v="5006" actId="1076"/>
          <ac:spMkLst>
            <pc:docMk/>
            <pc:sldMk cId="4123269536" sldId="306"/>
            <ac:spMk id="12" creationId="{6A9F11D9-B7EF-11FB-D946-8B64C24D0686}"/>
          </ac:spMkLst>
        </pc:spChg>
        <pc:spChg chg="add mod">
          <ac:chgData name="Fynn Kiley" userId="a95a626c-49b9-4a88-842f-cbe564836849" providerId="ADAL" clId="{1725ED9A-001E-44C7-8035-960D08D58113}" dt="2025-06-05T16:45:37.397" v="5007" actId="1076"/>
          <ac:spMkLst>
            <pc:docMk/>
            <pc:sldMk cId="4123269536" sldId="306"/>
            <ac:spMk id="13" creationId="{2EF2F67F-F7E3-B810-30B4-FFF1783A9032}"/>
          </ac:spMkLst>
        </pc:spChg>
        <pc:picChg chg="add mod">
          <ac:chgData name="Fynn Kiley" userId="a95a626c-49b9-4a88-842f-cbe564836849" providerId="ADAL" clId="{1725ED9A-001E-44C7-8035-960D08D58113}" dt="2025-06-05T16:43:08.552" v="4805"/>
          <ac:picMkLst>
            <pc:docMk/>
            <pc:sldMk cId="4123269536" sldId="306"/>
            <ac:picMk id="7" creationId="{D17F16D1-5494-A7CC-5105-D535E4E25C6A}"/>
          </ac:picMkLst>
        </pc:picChg>
      </pc:sldChg>
      <pc:sldChg chg="addSp delSp modSp new mod">
        <pc:chgData name="Fynn Kiley" userId="a95a626c-49b9-4a88-842f-cbe564836849" providerId="ADAL" clId="{1725ED9A-001E-44C7-8035-960D08D58113}" dt="2025-06-05T16:52:26.511" v="5154" actId="1076"/>
        <pc:sldMkLst>
          <pc:docMk/>
          <pc:sldMk cId="1168492828" sldId="307"/>
        </pc:sldMkLst>
        <pc:spChg chg="mod">
          <ac:chgData name="Fynn Kiley" userId="a95a626c-49b9-4a88-842f-cbe564836849" providerId="ADAL" clId="{1725ED9A-001E-44C7-8035-960D08D58113}" dt="2025-06-05T16:52:12.800" v="5149" actId="20577"/>
          <ac:spMkLst>
            <pc:docMk/>
            <pc:sldMk cId="1168492828" sldId="307"/>
            <ac:spMk id="2" creationId="{09B3CB66-FF6D-ADC4-4E70-4ADC636F9C29}"/>
          </ac:spMkLst>
        </pc:spChg>
        <pc:spChg chg="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5" creationId="{5CB43E83-9935-4776-CBCA-54AA54995148}"/>
          </ac:spMkLst>
        </pc:spChg>
        <pc:spChg chg="add 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6" creationId="{9AF8460E-8E14-CE2B-A822-5E4061C8351E}"/>
          </ac:spMkLst>
        </pc:spChg>
        <pc:spChg chg="mod">
          <ac:chgData name="Fynn Kiley" userId="a95a626c-49b9-4a88-842f-cbe564836849" providerId="ADAL" clId="{1725ED9A-001E-44C7-8035-960D08D58113}" dt="2025-06-05T16:52:23.193" v="5153"/>
          <ac:spMkLst>
            <pc:docMk/>
            <pc:sldMk cId="1168492828" sldId="307"/>
            <ac:spMk id="8" creationId="{EFE17A0F-9D97-E7FF-F0BC-28308023EB3A}"/>
          </ac:spMkLst>
        </pc:spChg>
        <pc:spChg chg="mod">
          <ac:chgData name="Fynn Kiley" userId="a95a626c-49b9-4a88-842f-cbe564836849" providerId="ADAL" clId="{1725ED9A-001E-44C7-8035-960D08D58113}" dt="2025-06-05T16:52:23.193" v="5153"/>
          <ac:spMkLst>
            <pc:docMk/>
            <pc:sldMk cId="1168492828" sldId="307"/>
            <ac:spMk id="9" creationId="{B231462D-4942-1CC9-F3D2-B99472C79545}"/>
          </ac:spMkLst>
        </pc:spChg>
        <pc:spChg chg="mod">
          <ac:chgData name="Fynn Kiley" userId="a95a626c-49b9-4a88-842f-cbe564836849" providerId="ADAL" clId="{1725ED9A-001E-44C7-8035-960D08D58113}" dt="2025-06-05T16:52:23.193" v="5153"/>
          <ac:spMkLst>
            <pc:docMk/>
            <pc:sldMk cId="1168492828" sldId="307"/>
            <ac:spMk id="10" creationId="{C0340817-F488-57FC-A334-F59E7C0F0807}"/>
          </ac:spMkLst>
        </pc:spChg>
        <pc:spChg chg="add 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12" creationId="{DF432A14-D2BC-B9A5-C029-21B06A591E3A}"/>
          </ac:spMkLst>
        </pc:spChg>
        <pc:spChg chg="add 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13" creationId="{07BB2FBC-BB12-CB36-4610-D2A232FC3938}"/>
          </ac:spMkLst>
        </pc:spChg>
        <pc:spChg chg="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14" creationId="{6A121521-6B47-363C-B892-17F778274E35}"/>
          </ac:spMkLst>
        </pc:spChg>
        <pc:spChg chg="mod">
          <ac:chgData name="Fynn Kiley" userId="a95a626c-49b9-4a88-842f-cbe564836849" providerId="ADAL" clId="{1725ED9A-001E-44C7-8035-960D08D58113}" dt="2025-06-05T16:52:23.193" v="5153"/>
          <ac:spMkLst>
            <pc:docMk/>
            <pc:sldMk cId="1168492828" sldId="307"/>
            <ac:spMk id="16" creationId="{3757AE46-33DF-B9B4-5FAB-F556CA3A5FAD}"/>
          </ac:spMkLst>
        </pc:spChg>
        <pc:spChg chg="mod">
          <ac:chgData name="Fynn Kiley" userId="a95a626c-49b9-4a88-842f-cbe564836849" providerId="ADAL" clId="{1725ED9A-001E-44C7-8035-960D08D58113}" dt="2025-06-05T16:52:23.193" v="5153"/>
          <ac:spMkLst>
            <pc:docMk/>
            <pc:sldMk cId="1168492828" sldId="307"/>
            <ac:spMk id="18" creationId="{F860C71C-95F0-D386-C021-D908F5B15144}"/>
          </ac:spMkLst>
        </pc:spChg>
        <pc:spChg chg="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20" creationId="{72CDA720-EF5B-96F7-6F82-21BC3BC462E6}"/>
          </ac:spMkLst>
        </pc:spChg>
        <pc:spChg chg="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21" creationId="{EBB5A1DC-1CD3-11B7-42C8-12A3641DA808}"/>
          </ac:spMkLst>
        </pc:spChg>
        <pc:spChg chg="add 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22" creationId="{6AF16A85-6171-94B4-18C8-8581CC0A78EB}"/>
          </ac:spMkLst>
        </pc:spChg>
        <pc:spChg chg="add mod">
          <ac:chgData name="Fynn Kiley" userId="a95a626c-49b9-4a88-842f-cbe564836849" providerId="ADAL" clId="{1725ED9A-001E-44C7-8035-960D08D58113}" dt="2025-06-05T16:52:26.511" v="5154" actId="1076"/>
          <ac:spMkLst>
            <pc:docMk/>
            <pc:sldMk cId="1168492828" sldId="307"/>
            <ac:spMk id="23" creationId="{901F25D1-7BFB-12F4-3486-1C3D22BDD4DE}"/>
          </ac:spMkLst>
        </pc:spChg>
        <pc:grpChg chg="mod">
          <ac:chgData name="Fynn Kiley" userId="a95a626c-49b9-4a88-842f-cbe564836849" providerId="ADAL" clId="{1725ED9A-001E-44C7-8035-960D08D58113}" dt="2025-06-05T16:52:26.511" v="5154" actId="1076"/>
          <ac:grpSpMkLst>
            <pc:docMk/>
            <pc:sldMk cId="1168492828" sldId="307"/>
            <ac:grpSpMk id="15" creationId="{5E523764-1697-210F-9AFC-6846110D4018}"/>
          </ac:grpSpMkLst>
        </pc:grpChg>
      </pc:sldChg>
      <pc:sldChg chg="addSp delSp modSp new mod">
        <pc:chgData name="Fynn Kiley" userId="a95a626c-49b9-4a88-842f-cbe564836849" providerId="ADAL" clId="{1725ED9A-001E-44C7-8035-960D08D58113}" dt="2025-06-05T16:53:49.391" v="5283" actId="1076"/>
        <pc:sldMkLst>
          <pc:docMk/>
          <pc:sldMk cId="343125053" sldId="308"/>
        </pc:sldMkLst>
        <pc:spChg chg="mod">
          <ac:chgData name="Fynn Kiley" userId="a95a626c-49b9-4a88-842f-cbe564836849" providerId="ADAL" clId="{1725ED9A-001E-44C7-8035-960D08D58113}" dt="2025-06-05T16:52:44.032" v="5177" actId="20577"/>
          <ac:spMkLst>
            <pc:docMk/>
            <pc:sldMk cId="343125053" sldId="308"/>
            <ac:spMk id="2" creationId="{8051B04A-6738-FC73-71E1-48328D47BD4B}"/>
          </ac:spMkLst>
        </pc:spChg>
        <pc:spChg chg="mod">
          <ac:chgData name="Fynn Kiley" userId="a95a626c-49b9-4a88-842f-cbe564836849" providerId="ADAL" clId="{1725ED9A-001E-44C7-8035-960D08D58113}" dt="2025-06-05T16:53:35.026" v="5280" actId="14100"/>
          <ac:spMkLst>
            <pc:docMk/>
            <pc:sldMk cId="343125053" sldId="308"/>
            <ac:spMk id="4" creationId="{09F84826-7785-7A71-A9F9-CD655CAE0CBD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6" creationId="{1264EA23-0690-09D0-83BA-A4CC5371D4CB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7" creationId="{17E583AC-F06A-9568-D1AE-2C61141A7545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8" creationId="{2082F43D-CDD6-BD27-A83D-672BB9072753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0" creationId="{460868BD-494C-7EE0-B6B8-7D1016C78FF0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1" creationId="{64A75729-61C4-9B98-A667-2AD0193A544B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3" creationId="{BB92FAC0-E0B2-F41D-FD23-218B7DAE4EBB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4" creationId="{F8C905A2-B410-4A4B-E5DF-01482541958D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6" creationId="{7B6A5B61-4444-E748-4572-DF1F584DF443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7" creationId="{43F5961C-5C65-4631-DEB2-8DB9D4DF4763}"/>
          </ac:spMkLst>
        </pc:spChg>
        <pc:spChg chg="add mod">
          <ac:chgData name="Fynn Kiley" userId="a95a626c-49b9-4a88-842f-cbe564836849" providerId="ADAL" clId="{1725ED9A-001E-44C7-8035-960D08D58113}" dt="2025-06-05T16:53:49.391" v="5283" actId="1076"/>
          <ac:spMkLst>
            <pc:docMk/>
            <pc:sldMk cId="343125053" sldId="308"/>
            <ac:spMk id="18" creationId="{D56AECF3-F82D-EAE3-48FF-285E0150D7E7}"/>
          </ac:spMkLst>
        </pc:spChg>
      </pc:sldChg>
      <pc:sldChg chg="addSp delSp modSp new mod">
        <pc:chgData name="Fynn Kiley" userId="a95a626c-49b9-4a88-842f-cbe564836849" providerId="ADAL" clId="{1725ED9A-001E-44C7-8035-960D08D58113}" dt="2025-06-05T16:55:22.565" v="5361" actId="1076"/>
        <pc:sldMkLst>
          <pc:docMk/>
          <pc:sldMk cId="2541646521" sldId="309"/>
        </pc:sldMkLst>
        <pc:spChg chg="mod">
          <ac:chgData name="Fynn Kiley" userId="a95a626c-49b9-4a88-842f-cbe564836849" providerId="ADAL" clId="{1725ED9A-001E-44C7-8035-960D08D58113}" dt="2025-06-05T16:54:10.840" v="5310" actId="20577"/>
          <ac:spMkLst>
            <pc:docMk/>
            <pc:sldMk cId="2541646521" sldId="309"/>
            <ac:spMk id="2" creationId="{5F2EA597-5AE7-AE53-F227-860E720A6949}"/>
          </ac:spMkLst>
        </pc:spChg>
        <pc:spChg chg="mod">
          <ac:chgData name="Fynn Kiley" userId="a95a626c-49b9-4a88-842f-cbe564836849" providerId="ADAL" clId="{1725ED9A-001E-44C7-8035-960D08D58113}" dt="2025-06-05T16:54:23.695" v="5348" actId="14100"/>
          <ac:spMkLst>
            <pc:docMk/>
            <pc:sldMk cId="2541646521" sldId="309"/>
            <ac:spMk id="4" creationId="{976FB697-F91C-118E-F0DF-9BCD278CDD62}"/>
          </ac:spMkLst>
        </pc:spChg>
        <pc:spChg chg="add mod">
          <ac:chgData name="Fynn Kiley" userId="a95a626c-49b9-4a88-842f-cbe564836849" providerId="ADAL" clId="{1725ED9A-001E-44C7-8035-960D08D58113}" dt="2025-06-05T16:54:44.681" v="5351" actId="1076"/>
          <ac:spMkLst>
            <pc:docMk/>
            <pc:sldMk cId="2541646521" sldId="309"/>
            <ac:spMk id="6" creationId="{04F7900E-70BD-7408-8274-D7B0EF952C37}"/>
          </ac:spMkLst>
        </pc:spChg>
        <pc:spChg chg="add mod">
          <ac:chgData name="Fynn Kiley" userId="a95a626c-49b9-4a88-842f-cbe564836849" providerId="ADAL" clId="{1725ED9A-001E-44C7-8035-960D08D58113}" dt="2025-06-05T16:54:51.739" v="5353" actId="14100"/>
          <ac:spMkLst>
            <pc:docMk/>
            <pc:sldMk cId="2541646521" sldId="309"/>
            <ac:spMk id="7" creationId="{17579BE0-78BA-E744-E673-02970F8E373C}"/>
          </ac:spMkLst>
        </pc:spChg>
        <pc:spChg chg="add mod">
          <ac:chgData name="Fynn Kiley" userId="a95a626c-49b9-4a88-842f-cbe564836849" providerId="ADAL" clId="{1725ED9A-001E-44C7-8035-960D08D58113}" dt="2025-06-05T16:54:53.440" v="5354" actId="1076"/>
          <ac:spMkLst>
            <pc:docMk/>
            <pc:sldMk cId="2541646521" sldId="309"/>
            <ac:spMk id="8" creationId="{F5F3D638-1B0D-BB97-CBA5-FFE4165835E0}"/>
          </ac:spMkLst>
        </pc:spChg>
        <pc:spChg chg="add mod">
          <ac:chgData name="Fynn Kiley" userId="a95a626c-49b9-4a88-842f-cbe564836849" providerId="ADAL" clId="{1725ED9A-001E-44C7-8035-960D08D58113}" dt="2025-06-05T16:55:18.064" v="5360" actId="14100"/>
          <ac:spMkLst>
            <pc:docMk/>
            <pc:sldMk cId="2541646521" sldId="309"/>
            <ac:spMk id="11" creationId="{610230D1-A594-5449-7BCD-E50CF6AC6797}"/>
          </ac:spMkLst>
        </pc:spChg>
        <pc:spChg chg="add mod">
          <ac:chgData name="Fynn Kiley" userId="a95a626c-49b9-4a88-842f-cbe564836849" providerId="ADAL" clId="{1725ED9A-001E-44C7-8035-960D08D58113}" dt="2025-06-05T16:55:14.937" v="5359" actId="1076"/>
          <ac:spMkLst>
            <pc:docMk/>
            <pc:sldMk cId="2541646521" sldId="309"/>
            <ac:spMk id="12" creationId="{5E970035-12EF-6D3C-C8BC-9B2A0E7570BE}"/>
          </ac:spMkLst>
        </pc:spChg>
        <pc:spChg chg="add mod">
          <ac:chgData name="Fynn Kiley" userId="a95a626c-49b9-4a88-842f-cbe564836849" providerId="ADAL" clId="{1725ED9A-001E-44C7-8035-960D08D58113}" dt="2025-06-05T16:55:01.345" v="5356" actId="1076"/>
          <ac:spMkLst>
            <pc:docMk/>
            <pc:sldMk cId="2541646521" sldId="309"/>
            <ac:spMk id="13" creationId="{418D62B5-4174-696D-8A44-EAB5F11FCEC3}"/>
          </ac:spMkLst>
        </pc:spChg>
        <pc:picChg chg="add mod">
          <ac:chgData name="Fynn Kiley" userId="a95a626c-49b9-4a88-842f-cbe564836849" providerId="ADAL" clId="{1725ED9A-001E-44C7-8035-960D08D58113}" dt="2025-06-05T16:55:04.225" v="5357" actId="1076"/>
          <ac:picMkLst>
            <pc:docMk/>
            <pc:sldMk cId="2541646521" sldId="309"/>
            <ac:picMk id="5" creationId="{B3F931EE-21E3-66E1-48FB-FAB70A045988}"/>
          </ac:picMkLst>
        </pc:picChg>
        <pc:picChg chg="add mod">
          <ac:chgData name="Fynn Kiley" userId="a95a626c-49b9-4a88-842f-cbe564836849" providerId="ADAL" clId="{1725ED9A-001E-44C7-8035-960D08D58113}" dt="2025-06-05T16:55:01.345" v="5356" actId="1076"/>
          <ac:picMkLst>
            <pc:docMk/>
            <pc:sldMk cId="2541646521" sldId="309"/>
            <ac:picMk id="9" creationId="{69F9D2FC-4803-7EC1-5849-8F2C2662DCD3}"/>
          </ac:picMkLst>
        </pc:picChg>
        <pc:picChg chg="add mod">
          <ac:chgData name="Fynn Kiley" userId="a95a626c-49b9-4a88-842f-cbe564836849" providerId="ADAL" clId="{1725ED9A-001E-44C7-8035-960D08D58113}" dt="2025-06-05T16:55:22.565" v="5361" actId="1076"/>
          <ac:picMkLst>
            <pc:docMk/>
            <pc:sldMk cId="2541646521" sldId="309"/>
            <ac:picMk id="10" creationId="{6933EAC8-8A06-938C-686A-762B29B35B3D}"/>
          </ac:picMkLst>
        </pc:picChg>
      </pc:sldChg>
      <pc:sldChg chg="addSp delSp modSp new mod">
        <pc:chgData name="Fynn Kiley" userId="a95a626c-49b9-4a88-842f-cbe564836849" providerId="ADAL" clId="{1725ED9A-001E-44C7-8035-960D08D58113}" dt="2025-06-05T16:56:43.685" v="5393" actId="21"/>
        <pc:sldMkLst>
          <pc:docMk/>
          <pc:sldMk cId="1976962407" sldId="310"/>
        </pc:sldMkLst>
        <pc:spChg chg="mod">
          <ac:chgData name="Fynn Kiley" userId="a95a626c-49b9-4a88-842f-cbe564836849" providerId="ADAL" clId="{1725ED9A-001E-44C7-8035-960D08D58113}" dt="2025-06-05T16:55:41.412" v="5364"/>
          <ac:spMkLst>
            <pc:docMk/>
            <pc:sldMk cId="1976962407" sldId="310"/>
            <ac:spMk id="2" creationId="{9451EA08-51DA-0E75-7EDC-673F50CA7E13}"/>
          </ac:spMkLst>
        </pc:spChg>
        <pc:spChg chg="mod">
          <ac:chgData name="Fynn Kiley" userId="a95a626c-49b9-4a88-842f-cbe564836849" providerId="ADAL" clId="{1725ED9A-001E-44C7-8035-960D08D58113}" dt="2025-06-05T16:56:43.685" v="5393" actId="21"/>
          <ac:spMkLst>
            <pc:docMk/>
            <pc:sldMk cId="1976962407" sldId="310"/>
            <ac:spMk id="4" creationId="{9FB3F2FE-3C0C-C777-2D11-0C9D65822352}"/>
          </ac:spMkLst>
        </pc:spChg>
        <pc:spChg chg="add mod">
          <ac:chgData name="Fynn Kiley" userId="a95a626c-49b9-4a88-842f-cbe564836849" providerId="ADAL" clId="{1725ED9A-001E-44C7-8035-960D08D58113}" dt="2025-06-05T16:56:07.860" v="5387" actId="14100"/>
          <ac:spMkLst>
            <pc:docMk/>
            <pc:sldMk cId="1976962407" sldId="310"/>
            <ac:spMk id="6" creationId="{380DA6E9-28DE-9012-35B9-BAB6A9125AE4}"/>
          </ac:spMkLst>
        </pc:spChg>
        <pc:spChg chg="add mod">
          <ac:chgData name="Fynn Kiley" userId="a95a626c-49b9-4a88-842f-cbe564836849" providerId="ADAL" clId="{1725ED9A-001E-44C7-8035-960D08D58113}" dt="2025-06-05T16:56:07.860" v="5387" actId="14100"/>
          <ac:spMkLst>
            <pc:docMk/>
            <pc:sldMk cId="1976962407" sldId="310"/>
            <ac:spMk id="7" creationId="{E57BAAE4-3006-0CA3-42DE-47A394B4EDD6}"/>
          </ac:spMkLst>
        </pc:spChg>
        <pc:spChg chg="add mod">
          <ac:chgData name="Fynn Kiley" userId="a95a626c-49b9-4a88-842f-cbe564836849" providerId="ADAL" clId="{1725ED9A-001E-44C7-8035-960D08D58113}" dt="2025-06-05T16:56:07.860" v="5387" actId="14100"/>
          <ac:spMkLst>
            <pc:docMk/>
            <pc:sldMk cId="1976962407" sldId="310"/>
            <ac:spMk id="9" creationId="{91A7E663-13E4-A96A-3A22-9D5F4FE4E428}"/>
          </ac:spMkLst>
        </pc:spChg>
        <pc:spChg chg="add mod">
          <ac:chgData name="Fynn Kiley" userId="a95a626c-49b9-4a88-842f-cbe564836849" providerId="ADAL" clId="{1725ED9A-001E-44C7-8035-960D08D58113}" dt="2025-06-05T16:56:16.480" v="5389" actId="1076"/>
          <ac:spMkLst>
            <pc:docMk/>
            <pc:sldMk cId="1976962407" sldId="310"/>
            <ac:spMk id="10" creationId="{4BBD7976-0141-6B9C-E149-4CEFA9774471}"/>
          </ac:spMkLst>
        </pc:spChg>
        <pc:picChg chg="add mod">
          <ac:chgData name="Fynn Kiley" userId="a95a626c-49b9-4a88-842f-cbe564836849" providerId="ADAL" clId="{1725ED9A-001E-44C7-8035-960D08D58113}" dt="2025-06-05T16:56:07.860" v="5387" actId="14100"/>
          <ac:picMkLst>
            <pc:docMk/>
            <pc:sldMk cId="1976962407" sldId="310"/>
            <ac:picMk id="5" creationId="{5E9058EE-C1D0-2C41-4215-581B319E9797}"/>
          </ac:picMkLst>
        </pc:picChg>
        <pc:picChg chg="add mod">
          <ac:chgData name="Fynn Kiley" userId="a95a626c-49b9-4a88-842f-cbe564836849" providerId="ADAL" clId="{1725ED9A-001E-44C7-8035-960D08D58113}" dt="2025-06-05T16:56:07.860" v="5387" actId="14100"/>
          <ac:picMkLst>
            <pc:docMk/>
            <pc:sldMk cId="1976962407" sldId="310"/>
            <ac:picMk id="8" creationId="{CEEA6BF6-AEDE-570C-D744-D92C00543ABB}"/>
          </ac:picMkLst>
        </pc:picChg>
        <pc:cxnChg chg="add mod">
          <ac:chgData name="Fynn Kiley" userId="a95a626c-49b9-4a88-842f-cbe564836849" providerId="ADAL" clId="{1725ED9A-001E-44C7-8035-960D08D58113}" dt="2025-06-05T16:56:07.860" v="5387" actId="14100"/>
          <ac:cxnSpMkLst>
            <pc:docMk/>
            <pc:sldMk cId="1976962407" sldId="310"/>
            <ac:cxnSpMk id="11" creationId="{E9C0FBD1-C677-7C9C-97E2-BD28476EA613}"/>
          </ac:cxnSpMkLst>
        </pc:cxnChg>
        <pc:cxnChg chg="add mod">
          <ac:chgData name="Fynn Kiley" userId="a95a626c-49b9-4a88-842f-cbe564836849" providerId="ADAL" clId="{1725ED9A-001E-44C7-8035-960D08D58113}" dt="2025-06-05T16:56:16.480" v="5389" actId="1076"/>
          <ac:cxnSpMkLst>
            <pc:docMk/>
            <pc:sldMk cId="1976962407" sldId="310"/>
            <ac:cxnSpMk id="12" creationId="{9D378591-1ECF-C426-BC36-C2E3EA559893}"/>
          </ac:cxnSpMkLst>
        </pc:cxnChg>
      </pc:sldChg>
      <pc:sldChg chg="addSp delSp modSp new mod">
        <pc:chgData name="Fynn Kiley" userId="a95a626c-49b9-4a88-842f-cbe564836849" providerId="ADAL" clId="{1725ED9A-001E-44C7-8035-960D08D58113}" dt="2025-06-05T16:58:31.104" v="5414" actId="14100"/>
        <pc:sldMkLst>
          <pc:docMk/>
          <pc:sldMk cId="2857053968" sldId="311"/>
        </pc:sldMkLst>
        <pc:spChg chg="mod">
          <ac:chgData name="Fynn Kiley" userId="a95a626c-49b9-4a88-842f-cbe564836849" providerId="ADAL" clId="{1725ED9A-001E-44C7-8035-960D08D58113}" dt="2025-06-05T16:56:40.497" v="5391"/>
          <ac:spMkLst>
            <pc:docMk/>
            <pc:sldMk cId="2857053968" sldId="311"/>
            <ac:spMk id="2" creationId="{863AA248-7630-6798-C9F0-40CA274E2B6E}"/>
          </ac:spMkLst>
        </pc:spChg>
        <pc:spChg chg="mod">
          <ac:chgData name="Fynn Kiley" userId="a95a626c-49b9-4a88-842f-cbe564836849" providerId="ADAL" clId="{1725ED9A-001E-44C7-8035-960D08D58113}" dt="2025-06-05T16:56:47.202" v="5395" actId="14100"/>
          <ac:spMkLst>
            <pc:docMk/>
            <pc:sldMk cId="2857053968" sldId="311"/>
            <ac:spMk id="4" creationId="{61E39913-D216-CEFC-D9B4-E81BD9271DD9}"/>
          </ac:spMkLst>
        </pc:spChg>
        <pc:spChg chg="add mod">
          <ac:chgData name="Fynn Kiley" userId="a95a626c-49b9-4a88-842f-cbe564836849" providerId="ADAL" clId="{1725ED9A-001E-44C7-8035-960D08D58113}" dt="2025-06-05T16:57:20.195" v="5401" actId="14100"/>
          <ac:spMkLst>
            <pc:docMk/>
            <pc:sldMk cId="2857053968" sldId="311"/>
            <ac:spMk id="5" creationId="{EF41AE9B-B68F-3DE2-4010-9962EE808382}"/>
          </ac:spMkLst>
        </pc:spChg>
        <pc:spChg chg="add mod">
          <ac:chgData name="Fynn Kiley" userId="a95a626c-49b9-4a88-842f-cbe564836849" providerId="ADAL" clId="{1725ED9A-001E-44C7-8035-960D08D58113}" dt="2025-06-05T16:57:22.761" v="5402" actId="1076"/>
          <ac:spMkLst>
            <pc:docMk/>
            <pc:sldMk cId="2857053968" sldId="311"/>
            <ac:spMk id="6" creationId="{ABAB69CD-22C0-AD0C-DEAB-4296259DA34A}"/>
          </ac:spMkLst>
        </pc:spChg>
        <pc:spChg chg="add mod">
          <ac:chgData name="Fynn Kiley" userId="a95a626c-49b9-4a88-842f-cbe564836849" providerId="ADAL" clId="{1725ED9A-001E-44C7-8035-960D08D58113}" dt="2025-06-05T16:57:04.303" v="5398" actId="1076"/>
          <ac:spMkLst>
            <pc:docMk/>
            <pc:sldMk cId="2857053968" sldId="311"/>
            <ac:spMk id="7" creationId="{6C2032B7-C6A1-DEF6-8251-DEC45A5444C6}"/>
          </ac:spMkLst>
        </pc:spChg>
        <pc:spChg chg="add mod">
          <ac:chgData name="Fynn Kiley" userId="a95a626c-49b9-4a88-842f-cbe564836849" providerId="ADAL" clId="{1725ED9A-001E-44C7-8035-960D08D58113}" dt="2025-06-05T16:57:35.782" v="5405" actId="14100"/>
          <ac:spMkLst>
            <pc:docMk/>
            <pc:sldMk cId="2857053968" sldId="311"/>
            <ac:spMk id="10" creationId="{6EE975F7-3A5D-18EB-F2DF-A048D3C77709}"/>
          </ac:spMkLst>
        </pc:spChg>
        <pc:spChg chg="add mod">
          <ac:chgData name="Fynn Kiley" userId="a95a626c-49b9-4a88-842f-cbe564836849" providerId="ADAL" clId="{1725ED9A-001E-44C7-8035-960D08D58113}" dt="2025-06-05T16:57:33.102" v="5404" actId="1076"/>
          <ac:spMkLst>
            <pc:docMk/>
            <pc:sldMk cId="2857053968" sldId="311"/>
            <ac:spMk id="11" creationId="{E859057D-A28B-AF36-F90A-2201ED76D800}"/>
          </ac:spMkLst>
        </pc:spChg>
        <pc:spChg chg="add mod">
          <ac:chgData name="Fynn Kiley" userId="a95a626c-49b9-4a88-842f-cbe564836849" providerId="ADAL" clId="{1725ED9A-001E-44C7-8035-960D08D58113}" dt="2025-06-05T16:57:59.722" v="5409" actId="1076"/>
          <ac:spMkLst>
            <pc:docMk/>
            <pc:sldMk cId="2857053968" sldId="311"/>
            <ac:spMk id="13" creationId="{EF231F4E-2D13-66AC-78DC-F90BD08D2B8D}"/>
          </ac:spMkLst>
        </pc:spChg>
        <pc:spChg chg="add mod">
          <ac:chgData name="Fynn Kiley" userId="a95a626c-49b9-4a88-842f-cbe564836849" providerId="ADAL" clId="{1725ED9A-001E-44C7-8035-960D08D58113}" dt="2025-06-05T16:58:21.885" v="5413" actId="1076"/>
          <ac:spMkLst>
            <pc:docMk/>
            <pc:sldMk cId="2857053968" sldId="311"/>
            <ac:spMk id="15" creationId="{F5A8B9DC-A874-C566-A9C2-435DC7D9EDC3}"/>
          </ac:spMkLst>
        </pc:spChg>
        <pc:spChg chg="add mod">
          <ac:chgData name="Fynn Kiley" userId="a95a626c-49b9-4a88-842f-cbe564836849" providerId="ADAL" clId="{1725ED9A-001E-44C7-8035-960D08D58113}" dt="2025-06-05T16:58:21.885" v="5413" actId="1076"/>
          <ac:spMkLst>
            <pc:docMk/>
            <pc:sldMk cId="2857053968" sldId="311"/>
            <ac:spMk id="16" creationId="{9EAFBFCC-E5DC-74B4-A7FB-6934235839A5}"/>
          </ac:spMkLst>
        </pc:spChg>
        <pc:spChg chg="add mod">
          <ac:chgData name="Fynn Kiley" userId="a95a626c-49b9-4a88-842f-cbe564836849" providerId="ADAL" clId="{1725ED9A-001E-44C7-8035-960D08D58113}" dt="2025-06-05T16:58:11.408" v="5412" actId="1076"/>
          <ac:spMkLst>
            <pc:docMk/>
            <pc:sldMk cId="2857053968" sldId="311"/>
            <ac:spMk id="23" creationId="{630CE539-9CBF-E637-FD27-02095EC40FAF}"/>
          </ac:spMkLst>
        </pc:spChg>
        <pc:spChg chg="add mod">
          <ac:chgData name="Fynn Kiley" userId="a95a626c-49b9-4a88-842f-cbe564836849" providerId="ADAL" clId="{1725ED9A-001E-44C7-8035-960D08D58113}" dt="2025-06-05T16:57:53.452" v="5408" actId="1076"/>
          <ac:spMkLst>
            <pc:docMk/>
            <pc:sldMk cId="2857053968" sldId="311"/>
            <ac:spMk id="24" creationId="{66DB1C83-7533-EED2-A8F0-1F54FAF60519}"/>
          </ac:spMkLst>
        </pc:spChg>
        <pc:picChg chg="mod">
          <ac:chgData name="Fynn Kiley" userId="a95a626c-49b9-4a88-842f-cbe564836849" providerId="ADAL" clId="{1725ED9A-001E-44C7-8035-960D08D58113}" dt="2025-06-05T16:57:11.661" v="5399" actId="1076"/>
          <ac:picMkLst>
            <pc:docMk/>
            <pc:sldMk cId="2857053968" sldId="311"/>
            <ac:picMk id="8" creationId="{EE13E5B8-D17B-7AF1-7ECF-F7C08010067C}"/>
          </ac:picMkLst>
        </pc:picChg>
        <pc:picChg chg="mod">
          <ac:chgData name="Fynn Kiley" userId="a95a626c-49b9-4a88-842f-cbe564836849" providerId="ADAL" clId="{1725ED9A-001E-44C7-8035-960D08D58113}" dt="2025-06-05T16:57:30.718" v="5403" actId="1076"/>
          <ac:picMkLst>
            <pc:docMk/>
            <pc:sldMk cId="2857053968" sldId="311"/>
            <ac:picMk id="9" creationId="{53769425-FF98-E1D7-3A5B-0675C91D4A92}"/>
          </ac:picMkLst>
        </pc:picChg>
        <pc:picChg chg="mod">
          <ac:chgData name="Fynn Kiley" userId="a95a626c-49b9-4a88-842f-cbe564836849" providerId="ADAL" clId="{1725ED9A-001E-44C7-8035-960D08D58113}" dt="2025-06-05T16:57:53.452" v="5408" actId="1076"/>
          <ac:picMkLst>
            <pc:docMk/>
            <pc:sldMk cId="2857053968" sldId="311"/>
            <ac:picMk id="12" creationId="{8815F4DD-DDB7-4112-3475-5C15687283AB}"/>
          </ac:picMkLst>
        </pc:picChg>
        <pc:picChg chg="mod">
          <ac:chgData name="Fynn Kiley" userId="a95a626c-49b9-4a88-842f-cbe564836849" providerId="ADAL" clId="{1725ED9A-001E-44C7-8035-960D08D58113}" dt="2025-06-05T16:58:21.885" v="5413" actId="1076"/>
          <ac:picMkLst>
            <pc:docMk/>
            <pc:sldMk cId="2857053968" sldId="311"/>
            <ac:picMk id="14" creationId="{0374C70F-3C42-94CE-5049-D945705309A4}"/>
          </ac:picMkLst>
        </pc:picChg>
        <pc:cxnChg chg="mod">
          <ac:chgData name="Fynn Kiley" userId="a95a626c-49b9-4a88-842f-cbe564836849" providerId="ADAL" clId="{1725ED9A-001E-44C7-8035-960D08D58113}" dt="2025-06-05T16:58:21.885" v="5413" actId="1076"/>
          <ac:cxnSpMkLst>
            <pc:docMk/>
            <pc:sldMk cId="2857053968" sldId="311"/>
            <ac:cxnSpMk id="17" creationId="{20D13FCC-A94F-1575-A242-285EFD89AB35}"/>
          </ac:cxnSpMkLst>
        </pc:cxnChg>
        <pc:cxnChg chg="mod">
          <ac:chgData name="Fynn Kiley" userId="a95a626c-49b9-4a88-842f-cbe564836849" providerId="ADAL" clId="{1725ED9A-001E-44C7-8035-960D08D58113}" dt="2025-06-05T16:58:21.885" v="5413" actId="1076"/>
          <ac:cxnSpMkLst>
            <pc:docMk/>
            <pc:sldMk cId="2857053968" sldId="311"/>
            <ac:cxnSpMk id="18" creationId="{3D3FBADB-0499-6A63-5975-AD8B471D618E}"/>
          </ac:cxnSpMkLst>
        </pc:cxnChg>
        <pc:cxnChg chg="mod">
          <ac:chgData name="Fynn Kiley" userId="a95a626c-49b9-4a88-842f-cbe564836849" providerId="ADAL" clId="{1725ED9A-001E-44C7-8035-960D08D58113}" dt="2025-06-05T16:58:21.885" v="5413" actId="1076"/>
          <ac:cxnSpMkLst>
            <pc:docMk/>
            <pc:sldMk cId="2857053968" sldId="311"/>
            <ac:cxnSpMk id="19" creationId="{58D92610-57BB-BBF3-192F-E987843FEBEA}"/>
          </ac:cxnSpMkLst>
        </pc:cxnChg>
        <pc:cxnChg chg="mod">
          <ac:chgData name="Fynn Kiley" userId="a95a626c-49b9-4a88-842f-cbe564836849" providerId="ADAL" clId="{1725ED9A-001E-44C7-8035-960D08D58113}" dt="2025-06-05T16:58:31.104" v="5414" actId="14100"/>
          <ac:cxnSpMkLst>
            <pc:docMk/>
            <pc:sldMk cId="2857053968" sldId="311"/>
            <ac:cxnSpMk id="20" creationId="{86E14F40-D014-FE31-C33D-17458A2705D1}"/>
          </ac:cxnSpMkLst>
        </pc:cxnChg>
        <pc:cxnChg chg="mod">
          <ac:chgData name="Fynn Kiley" userId="a95a626c-49b9-4a88-842f-cbe564836849" providerId="ADAL" clId="{1725ED9A-001E-44C7-8035-960D08D58113}" dt="2025-06-05T16:58:04.661" v="5410" actId="14100"/>
          <ac:cxnSpMkLst>
            <pc:docMk/>
            <pc:sldMk cId="2857053968" sldId="311"/>
            <ac:cxnSpMk id="21" creationId="{0469636C-D56B-8F2F-9C60-61DF4EDE86D5}"/>
          </ac:cxnSpMkLst>
        </pc:cxnChg>
        <pc:cxnChg chg="mod">
          <ac:chgData name="Fynn Kiley" userId="a95a626c-49b9-4a88-842f-cbe564836849" providerId="ADAL" clId="{1725ED9A-001E-44C7-8035-960D08D58113}" dt="2025-06-05T16:58:07.493" v="5411" actId="14100"/>
          <ac:cxnSpMkLst>
            <pc:docMk/>
            <pc:sldMk cId="2857053968" sldId="311"/>
            <ac:cxnSpMk id="22" creationId="{6703CC5D-CE8C-2939-B063-4F55E8314506}"/>
          </ac:cxnSpMkLst>
        </pc:cxnChg>
      </pc:sldChg>
      <pc:sldChg chg="addSp delSp modSp new mod">
        <pc:chgData name="Fynn Kiley" userId="a95a626c-49b9-4a88-842f-cbe564836849" providerId="ADAL" clId="{1725ED9A-001E-44C7-8035-960D08D58113}" dt="2025-06-05T17:04:01.046" v="5421" actId="1076"/>
        <pc:sldMkLst>
          <pc:docMk/>
          <pc:sldMk cId="196397153" sldId="312"/>
        </pc:sldMkLst>
        <pc:spChg chg="mod">
          <ac:chgData name="Fynn Kiley" userId="a95a626c-49b9-4a88-842f-cbe564836849" providerId="ADAL" clId="{1725ED9A-001E-44C7-8035-960D08D58113}" dt="2025-06-05T16:58:59.121" v="5417"/>
          <ac:spMkLst>
            <pc:docMk/>
            <pc:sldMk cId="196397153" sldId="312"/>
            <ac:spMk id="2" creationId="{E144404B-C4C3-C1FF-20BD-EDEFC44F4460}"/>
          </ac:spMkLst>
        </pc:spChg>
        <pc:spChg chg="mod">
          <ac:chgData name="Fynn Kiley" userId="a95a626c-49b9-4a88-842f-cbe564836849" providerId="ADAL" clId="{1725ED9A-001E-44C7-8035-960D08D58113}" dt="2025-06-05T16:59:07.057" v="5419" actId="14100"/>
          <ac:spMkLst>
            <pc:docMk/>
            <pc:sldMk cId="196397153" sldId="312"/>
            <ac:spMk id="4" creationId="{9445D4AB-4850-217A-E7ED-92CD1B1A874A}"/>
          </ac:spMkLst>
        </pc:spChg>
        <pc:spChg chg="add mod">
          <ac:chgData name="Fynn Kiley" userId="a95a626c-49b9-4a88-842f-cbe564836849" providerId="ADAL" clId="{1725ED9A-001E-44C7-8035-960D08D58113}" dt="2025-06-05T17:04:01.046" v="5421" actId="1076"/>
          <ac:spMkLst>
            <pc:docMk/>
            <pc:sldMk cId="196397153" sldId="312"/>
            <ac:spMk id="5" creationId="{7FAFE970-8106-491D-5799-36F48DA3993D}"/>
          </ac:spMkLst>
        </pc:spChg>
        <pc:spChg chg="add mod">
          <ac:chgData name="Fynn Kiley" userId="a95a626c-49b9-4a88-842f-cbe564836849" providerId="ADAL" clId="{1725ED9A-001E-44C7-8035-960D08D58113}" dt="2025-06-05T17:04:01.046" v="5421" actId="1076"/>
          <ac:spMkLst>
            <pc:docMk/>
            <pc:sldMk cId="196397153" sldId="312"/>
            <ac:spMk id="7" creationId="{E25814C4-6522-54F8-0F9E-6B7CD91216D2}"/>
          </ac:spMkLst>
        </pc:spChg>
        <pc:spChg chg="add mod">
          <ac:chgData name="Fynn Kiley" userId="a95a626c-49b9-4a88-842f-cbe564836849" providerId="ADAL" clId="{1725ED9A-001E-44C7-8035-960D08D58113}" dt="2025-06-05T17:04:01.046" v="5421" actId="1076"/>
          <ac:spMkLst>
            <pc:docMk/>
            <pc:sldMk cId="196397153" sldId="312"/>
            <ac:spMk id="8" creationId="{352FAD37-0804-2446-8F90-03CD2237E020}"/>
          </ac:spMkLst>
        </pc:spChg>
        <pc:spChg chg="add mod">
          <ac:chgData name="Fynn Kiley" userId="a95a626c-49b9-4a88-842f-cbe564836849" providerId="ADAL" clId="{1725ED9A-001E-44C7-8035-960D08D58113}" dt="2025-06-05T17:04:01.046" v="5421" actId="1076"/>
          <ac:spMkLst>
            <pc:docMk/>
            <pc:sldMk cId="196397153" sldId="312"/>
            <ac:spMk id="9" creationId="{5EFE317A-8214-7E5B-D4D1-12BE622BACA1}"/>
          </ac:spMkLst>
        </pc:spChg>
        <pc:picChg chg="add mod">
          <ac:chgData name="Fynn Kiley" userId="a95a626c-49b9-4a88-842f-cbe564836849" providerId="ADAL" clId="{1725ED9A-001E-44C7-8035-960D08D58113}" dt="2025-06-05T17:04:01.046" v="5421" actId="1076"/>
          <ac:picMkLst>
            <pc:docMk/>
            <pc:sldMk cId="196397153" sldId="312"/>
            <ac:picMk id="6" creationId="{169011B9-EC7E-4196-E24B-D7F2D3419CBC}"/>
          </ac:picMkLst>
        </pc:picChg>
        <pc:picChg chg="add mod">
          <ac:chgData name="Fynn Kiley" userId="a95a626c-49b9-4a88-842f-cbe564836849" providerId="ADAL" clId="{1725ED9A-001E-44C7-8035-960D08D58113}" dt="2025-06-05T17:04:01.046" v="5421" actId="1076"/>
          <ac:picMkLst>
            <pc:docMk/>
            <pc:sldMk cId="196397153" sldId="312"/>
            <ac:picMk id="10" creationId="{A7EF1E43-03DB-57B1-BE70-F96A168F1C9E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5:22.609" v="5446" actId="14100"/>
        <pc:sldMkLst>
          <pc:docMk/>
          <pc:sldMk cId="2714034920" sldId="313"/>
        </pc:sldMkLst>
        <pc:spChg chg="add mod">
          <ac:chgData name="Fynn Kiley" userId="a95a626c-49b9-4a88-842f-cbe564836849" providerId="ADAL" clId="{1725ED9A-001E-44C7-8035-960D08D58113}" dt="2025-06-05T17:05:22.609" v="5446" actId="14100"/>
          <ac:spMkLst>
            <pc:docMk/>
            <pc:sldMk cId="2714034920" sldId="313"/>
            <ac:spMk id="4" creationId="{8EFAB240-1C86-2B55-6D25-FC88E4366D62}"/>
          </ac:spMkLst>
        </pc:spChg>
        <pc:picChg chg="add mod">
          <ac:chgData name="Fynn Kiley" userId="a95a626c-49b9-4a88-842f-cbe564836849" providerId="ADAL" clId="{1725ED9A-001E-44C7-8035-960D08D58113}" dt="2025-06-05T17:05:17.691" v="5445" actId="1076"/>
          <ac:picMkLst>
            <pc:docMk/>
            <pc:sldMk cId="2714034920" sldId="313"/>
            <ac:picMk id="3" creationId="{C365A9E1-6F29-600C-EE18-0380D5B7471B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5:37.909" v="5450" actId="14100"/>
        <pc:sldMkLst>
          <pc:docMk/>
          <pc:sldMk cId="729356534" sldId="314"/>
        </pc:sldMkLst>
        <pc:spChg chg="add mod">
          <ac:chgData name="Fynn Kiley" userId="a95a626c-49b9-4a88-842f-cbe564836849" providerId="ADAL" clId="{1725ED9A-001E-44C7-8035-960D08D58113}" dt="2025-06-05T17:05:37.909" v="5450" actId="14100"/>
          <ac:spMkLst>
            <pc:docMk/>
            <pc:sldMk cId="729356534" sldId="314"/>
            <ac:spMk id="4" creationId="{15D49F7F-5540-6F8F-8936-56398254DD71}"/>
          </ac:spMkLst>
        </pc:spChg>
        <pc:picChg chg="add mod">
          <ac:chgData name="Fynn Kiley" userId="a95a626c-49b9-4a88-842f-cbe564836849" providerId="ADAL" clId="{1725ED9A-001E-44C7-8035-960D08D58113}" dt="2025-06-05T17:05:35.568" v="5449" actId="1076"/>
          <ac:picMkLst>
            <pc:docMk/>
            <pc:sldMk cId="729356534" sldId="314"/>
            <ac:picMk id="3" creationId="{69E5B65F-F5A3-B06E-58D1-6A1A7E424938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5:48.986" v="5452" actId="1076"/>
        <pc:sldMkLst>
          <pc:docMk/>
          <pc:sldMk cId="3719760037" sldId="315"/>
        </pc:sldMkLst>
        <pc:spChg chg="add mod">
          <ac:chgData name="Fynn Kiley" userId="a95a626c-49b9-4a88-842f-cbe564836849" providerId="ADAL" clId="{1725ED9A-001E-44C7-8035-960D08D58113}" dt="2025-06-05T17:05:48.986" v="5452" actId="1076"/>
          <ac:spMkLst>
            <pc:docMk/>
            <pc:sldMk cId="3719760037" sldId="315"/>
            <ac:spMk id="4" creationId="{6468F5EF-2F4E-AADF-5CCD-05EBA757ABAE}"/>
          </ac:spMkLst>
        </pc:spChg>
        <pc:picChg chg="add mod">
          <ac:chgData name="Fynn Kiley" userId="a95a626c-49b9-4a88-842f-cbe564836849" providerId="ADAL" clId="{1725ED9A-001E-44C7-8035-960D08D58113}" dt="2025-06-05T17:05:48.986" v="5452" actId="1076"/>
          <ac:picMkLst>
            <pc:docMk/>
            <pc:sldMk cId="3719760037" sldId="315"/>
            <ac:picMk id="3" creationId="{74AC77D9-46B3-5AB8-49E7-D69E20168F1F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6:08.569" v="5459" actId="14100"/>
        <pc:sldMkLst>
          <pc:docMk/>
          <pc:sldMk cId="3666693980" sldId="316"/>
        </pc:sldMkLst>
        <pc:spChg chg="add mod">
          <ac:chgData name="Fynn Kiley" userId="a95a626c-49b9-4a88-842f-cbe564836849" providerId="ADAL" clId="{1725ED9A-001E-44C7-8035-960D08D58113}" dt="2025-06-05T17:06:08.569" v="5459" actId="14100"/>
          <ac:spMkLst>
            <pc:docMk/>
            <pc:sldMk cId="3666693980" sldId="316"/>
            <ac:spMk id="4" creationId="{73AA8AE4-D7A4-614D-3B2C-8FAD87193222}"/>
          </ac:spMkLst>
        </pc:spChg>
        <pc:picChg chg="add mod">
          <ac:chgData name="Fynn Kiley" userId="a95a626c-49b9-4a88-842f-cbe564836849" providerId="ADAL" clId="{1725ED9A-001E-44C7-8035-960D08D58113}" dt="2025-06-05T17:06:02.847" v="5457" actId="1076"/>
          <ac:picMkLst>
            <pc:docMk/>
            <pc:sldMk cId="3666693980" sldId="316"/>
            <ac:picMk id="3" creationId="{37C4C289-CCAF-83A7-698B-6AB244B579CF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6:22.871" v="5464" actId="14100"/>
        <pc:sldMkLst>
          <pc:docMk/>
          <pc:sldMk cId="4096974451" sldId="317"/>
        </pc:sldMkLst>
        <pc:spChg chg="add mod">
          <ac:chgData name="Fynn Kiley" userId="a95a626c-49b9-4a88-842f-cbe564836849" providerId="ADAL" clId="{1725ED9A-001E-44C7-8035-960D08D58113}" dt="2025-06-05T17:06:22.871" v="5464" actId="14100"/>
          <ac:spMkLst>
            <pc:docMk/>
            <pc:sldMk cId="4096974451" sldId="317"/>
            <ac:spMk id="4" creationId="{6BB3EAC4-6402-DB8F-0218-A7D38D89B654}"/>
          </ac:spMkLst>
        </pc:spChg>
        <pc:picChg chg="add mod">
          <ac:chgData name="Fynn Kiley" userId="a95a626c-49b9-4a88-842f-cbe564836849" providerId="ADAL" clId="{1725ED9A-001E-44C7-8035-960D08D58113}" dt="2025-06-05T17:06:20.877" v="5463" actId="14100"/>
          <ac:picMkLst>
            <pc:docMk/>
            <pc:sldMk cId="4096974451" sldId="317"/>
            <ac:picMk id="3" creationId="{6CC254D9-DBCA-C78B-C5DC-C1BDC579BA02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6:32.140" v="5467" actId="1076"/>
        <pc:sldMkLst>
          <pc:docMk/>
          <pc:sldMk cId="3318245379" sldId="318"/>
        </pc:sldMkLst>
        <pc:spChg chg="add mod">
          <ac:chgData name="Fynn Kiley" userId="a95a626c-49b9-4a88-842f-cbe564836849" providerId="ADAL" clId="{1725ED9A-001E-44C7-8035-960D08D58113}" dt="2025-06-05T17:06:32.140" v="5467" actId="1076"/>
          <ac:spMkLst>
            <pc:docMk/>
            <pc:sldMk cId="3318245379" sldId="318"/>
            <ac:spMk id="4" creationId="{40907091-047B-A2BD-A1CA-0A852BCAA60F}"/>
          </ac:spMkLst>
        </pc:spChg>
        <pc:picChg chg="add mod">
          <ac:chgData name="Fynn Kiley" userId="a95a626c-49b9-4a88-842f-cbe564836849" providerId="ADAL" clId="{1725ED9A-001E-44C7-8035-960D08D58113}" dt="2025-06-05T17:06:32.140" v="5467" actId="1076"/>
          <ac:picMkLst>
            <pc:docMk/>
            <pc:sldMk cId="3318245379" sldId="318"/>
            <ac:picMk id="3" creationId="{B859D71D-F31A-4F58-39C1-CE630D7B37C3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06:43.694" v="5470" actId="1076"/>
        <pc:sldMkLst>
          <pc:docMk/>
          <pc:sldMk cId="2430137739" sldId="319"/>
        </pc:sldMkLst>
        <pc:spChg chg="add mod">
          <ac:chgData name="Fynn Kiley" userId="a95a626c-49b9-4a88-842f-cbe564836849" providerId="ADAL" clId="{1725ED9A-001E-44C7-8035-960D08D58113}" dt="2025-06-05T17:06:43.694" v="5470" actId="1076"/>
          <ac:spMkLst>
            <pc:docMk/>
            <pc:sldMk cId="2430137739" sldId="319"/>
            <ac:spMk id="4" creationId="{513D9CBE-7520-CEB1-6FFC-539FD2C198CF}"/>
          </ac:spMkLst>
        </pc:spChg>
        <pc:picChg chg="add mod">
          <ac:chgData name="Fynn Kiley" userId="a95a626c-49b9-4a88-842f-cbe564836849" providerId="ADAL" clId="{1725ED9A-001E-44C7-8035-960D08D58113}" dt="2025-06-05T17:06:43.694" v="5470" actId="1076"/>
          <ac:picMkLst>
            <pc:docMk/>
            <pc:sldMk cId="2430137739" sldId="319"/>
            <ac:picMk id="3" creationId="{B768A933-C82B-D444-F142-AE7D0D038921}"/>
          </ac:picMkLst>
        </pc:picChg>
      </pc:sldChg>
      <pc:sldChg chg="delSp modSp add mod">
        <pc:chgData name="Fynn Kiley" userId="a95a626c-49b9-4a88-842f-cbe564836849" providerId="ADAL" clId="{1725ED9A-001E-44C7-8035-960D08D58113}" dt="2025-06-05T17:07:59.255" v="5567" actId="478"/>
        <pc:sldMkLst>
          <pc:docMk/>
          <pc:sldMk cId="935999375" sldId="320"/>
        </pc:sldMkLst>
        <pc:spChg chg="mod">
          <ac:chgData name="Fynn Kiley" userId="a95a626c-49b9-4a88-842f-cbe564836849" providerId="ADAL" clId="{1725ED9A-001E-44C7-8035-960D08D58113}" dt="2025-06-05T17:07:55.995" v="5566" actId="20577"/>
          <ac:spMkLst>
            <pc:docMk/>
            <pc:sldMk cId="935999375" sldId="320"/>
            <ac:spMk id="2" creationId="{99B7F81C-07D4-816F-5A01-74E0852DC6FC}"/>
          </ac:spMkLst>
        </pc:spChg>
      </pc:sldChg>
      <pc:sldChg chg="addSp modSp new mod modAnim">
        <pc:chgData name="Fynn Kiley" userId="a95a626c-49b9-4a88-842f-cbe564836849" providerId="ADAL" clId="{1725ED9A-001E-44C7-8035-960D08D58113}" dt="2025-06-05T17:08:49.743" v="5597" actId="20577"/>
        <pc:sldMkLst>
          <pc:docMk/>
          <pc:sldMk cId="1325953208" sldId="321"/>
        </pc:sldMkLst>
        <pc:spChg chg="mod">
          <ac:chgData name="Fynn Kiley" userId="a95a626c-49b9-4a88-842f-cbe564836849" providerId="ADAL" clId="{1725ED9A-001E-44C7-8035-960D08D58113}" dt="2025-06-05T17:08:49.743" v="5597" actId="20577"/>
          <ac:spMkLst>
            <pc:docMk/>
            <pc:sldMk cId="1325953208" sldId="321"/>
            <ac:spMk id="2" creationId="{2D5221E5-C912-ACD5-A958-417839323171}"/>
          </ac:spMkLst>
        </pc:spChg>
        <pc:spChg chg="add mod">
          <ac:chgData name="Fynn Kiley" userId="a95a626c-49b9-4a88-842f-cbe564836849" providerId="ADAL" clId="{1725ED9A-001E-44C7-8035-960D08D58113}" dt="2025-06-05T17:08:30.820" v="5573" actId="1076"/>
          <ac:spMkLst>
            <pc:docMk/>
            <pc:sldMk cId="1325953208" sldId="321"/>
            <ac:spMk id="4" creationId="{3D5A4275-158C-3FBA-DFD6-C500FBCDBBC5}"/>
          </ac:spMkLst>
        </pc:spChg>
        <pc:spChg chg="add mod">
          <ac:chgData name="Fynn Kiley" userId="a95a626c-49b9-4a88-842f-cbe564836849" providerId="ADAL" clId="{1725ED9A-001E-44C7-8035-960D08D58113}" dt="2025-06-05T17:08:30.820" v="5573" actId="1076"/>
          <ac:spMkLst>
            <pc:docMk/>
            <pc:sldMk cId="1325953208" sldId="321"/>
            <ac:spMk id="5" creationId="{D6102202-CF47-9D92-E56B-BE97AAF5716A}"/>
          </ac:spMkLst>
        </pc:spChg>
        <pc:spChg chg="add mod">
          <ac:chgData name="Fynn Kiley" userId="a95a626c-49b9-4a88-842f-cbe564836849" providerId="ADAL" clId="{1725ED9A-001E-44C7-8035-960D08D58113}" dt="2025-06-05T17:08:39.690" v="5575" actId="14100"/>
          <ac:spMkLst>
            <pc:docMk/>
            <pc:sldMk cId="1325953208" sldId="321"/>
            <ac:spMk id="6" creationId="{F7402B74-34E7-CE5B-1563-36B197312C05}"/>
          </ac:spMkLst>
        </pc:spChg>
        <pc:spChg chg="add mod">
          <ac:chgData name="Fynn Kiley" userId="a95a626c-49b9-4a88-842f-cbe564836849" providerId="ADAL" clId="{1725ED9A-001E-44C7-8035-960D08D58113}" dt="2025-06-05T17:08:44.151" v="5576" actId="1076"/>
          <ac:spMkLst>
            <pc:docMk/>
            <pc:sldMk cId="1325953208" sldId="321"/>
            <ac:spMk id="7" creationId="{6BF8FBA0-1CBC-460B-4B5D-A381DE1B86BE}"/>
          </ac:spMkLst>
        </pc:spChg>
        <pc:picChg chg="add mod">
          <ac:chgData name="Fynn Kiley" userId="a95a626c-49b9-4a88-842f-cbe564836849" providerId="ADAL" clId="{1725ED9A-001E-44C7-8035-960D08D58113}" dt="2025-06-05T17:08:24.452" v="5572" actId="1076"/>
          <ac:picMkLst>
            <pc:docMk/>
            <pc:sldMk cId="1325953208" sldId="321"/>
            <ac:picMk id="3" creationId="{B1997C0D-5E19-18AF-7450-F58799C351E7}"/>
          </ac:picMkLst>
        </pc:picChg>
      </pc:sldChg>
      <pc:sldChg chg="addSp modSp new mod modAnim">
        <pc:chgData name="Fynn Kiley" userId="a95a626c-49b9-4a88-842f-cbe564836849" providerId="ADAL" clId="{1725ED9A-001E-44C7-8035-960D08D58113}" dt="2025-06-05T17:09:53.366" v="5601" actId="1076"/>
        <pc:sldMkLst>
          <pc:docMk/>
          <pc:sldMk cId="1321293261" sldId="322"/>
        </pc:sldMkLst>
        <pc:spChg chg="add mod">
          <ac:chgData name="Fynn Kiley" userId="a95a626c-49b9-4a88-842f-cbe564836849" providerId="ADAL" clId="{1725ED9A-001E-44C7-8035-960D08D58113}" dt="2025-06-05T17:09:48.085" v="5600" actId="1076"/>
          <ac:spMkLst>
            <pc:docMk/>
            <pc:sldMk cId="1321293261" sldId="322"/>
            <ac:spMk id="3" creationId="{EBEBDCCA-9982-234A-E56F-3073C9303D3C}"/>
          </ac:spMkLst>
        </pc:spChg>
        <pc:spChg chg="add mod">
          <ac:chgData name="Fynn Kiley" userId="a95a626c-49b9-4a88-842f-cbe564836849" providerId="ADAL" clId="{1725ED9A-001E-44C7-8035-960D08D58113}" dt="2025-06-05T17:09:48.085" v="5600" actId="1076"/>
          <ac:spMkLst>
            <pc:docMk/>
            <pc:sldMk cId="1321293261" sldId="322"/>
            <ac:spMk id="4" creationId="{7D0E712D-D63C-468B-E9B7-DF959CBD2E4E}"/>
          </ac:spMkLst>
        </pc:spChg>
        <pc:spChg chg="add mod">
          <ac:chgData name="Fynn Kiley" userId="a95a626c-49b9-4a88-842f-cbe564836849" providerId="ADAL" clId="{1725ED9A-001E-44C7-8035-960D08D58113}" dt="2025-06-05T17:09:53.366" v="5601" actId="1076"/>
          <ac:spMkLst>
            <pc:docMk/>
            <pc:sldMk cId="1321293261" sldId="322"/>
            <ac:spMk id="8" creationId="{7B2B1E4C-C82E-4B5F-6835-32F6AA06C7B0}"/>
          </ac:spMkLst>
        </pc:spChg>
        <pc:picChg chg="add mod">
          <ac:chgData name="Fynn Kiley" userId="a95a626c-49b9-4a88-842f-cbe564836849" providerId="ADAL" clId="{1725ED9A-001E-44C7-8035-960D08D58113}" dt="2025-06-05T17:09:48.085" v="5600" actId="1076"/>
          <ac:picMkLst>
            <pc:docMk/>
            <pc:sldMk cId="1321293261" sldId="322"/>
            <ac:picMk id="5" creationId="{256062B0-E304-62B6-B2CF-E8EAA962630F}"/>
          </ac:picMkLst>
        </pc:picChg>
        <pc:picChg chg="add mod">
          <ac:chgData name="Fynn Kiley" userId="a95a626c-49b9-4a88-842f-cbe564836849" providerId="ADAL" clId="{1725ED9A-001E-44C7-8035-960D08D58113}" dt="2025-06-05T17:09:53.366" v="5601" actId="1076"/>
          <ac:picMkLst>
            <pc:docMk/>
            <pc:sldMk cId="1321293261" sldId="322"/>
            <ac:picMk id="6" creationId="{6182B182-BCDE-F2E6-AF02-557F2D8AD72B}"/>
          </ac:picMkLst>
        </pc:picChg>
        <pc:picChg chg="add mod">
          <ac:chgData name="Fynn Kiley" userId="a95a626c-49b9-4a88-842f-cbe564836849" providerId="ADAL" clId="{1725ED9A-001E-44C7-8035-960D08D58113}" dt="2025-06-05T17:09:53.366" v="5601" actId="1076"/>
          <ac:picMkLst>
            <pc:docMk/>
            <pc:sldMk cId="1321293261" sldId="322"/>
            <ac:picMk id="7" creationId="{14AADA6C-E5BF-C53B-4CDE-DF397C41D406}"/>
          </ac:picMkLst>
        </pc:picChg>
      </pc:sldChg>
      <pc:sldChg chg="addSp modSp new mod modAnim">
        <pc:chgData name="Fynn Kiley" userId="a95a626c-49b9-4a88-842f-cbe564836849" providerId="ADAL" clId="{1725ED9A-001E-44C7-8035-960D08D58113}" dt="2025-06-05T17:10:34.269" v="5608" actId="1076"/>
        <pc:sldMkLst>
          <pc:docMk/>
          <pc:sldMk cId="206038590" sldId="323"/>
        </pc:sldMkLst>
        <pc:spChg chg="add mod">
          <ac:chgData name="Fynn Kiley" userId="a95a626c-49b9-4a88-842f-cbe564836849" providerId="ADAL" clId="{1725ED9A-001E-44C7-8035-960D08D58113}" dt="2025-06-05T17:10:14.006" v="5605" actId="1076"/>
          <ac:spMkLst>
            <pc:docMk/>
            <pc:sldMk cId="206038590" sldId="323"/>
            <ac:spMk id="3" creationId="{20950B56-D97B-1C7F-04ED-22B18AC537C3}"/>
          </ac:spMkLst>
        </pc:spChg>
        <pc:spChg chg="add mod">
          <ac:chgData name="Fynn Kiley" userId="a95a626c-49b9-4a88-842f-cbe564836849" providerId="ADAL" clId="{1725ED9A-001E-44C7-8035-960D08D58113}" dt="2025-06-05T17:10:34.269" v="5608" actId="1076"/>
          <ac:spMkLst>
            <pc:docMk/>
            <pc:sldMk cId="206038590" sldId="323"/>
            <ac:spMk id="4" creationId="{EACDB6C8-63CD-CF0B-DA5E-BEA6120EE3A9}"/>
          </ac:spMkLst>
        </pc:spChg>
        <pc:spChg chg="add mod">
          <ac:chgData name="Fynn Kiley" userId="a95a626c-49b9-4a88-842f-cbe564836849" providerId="ADAL" clId="{1725ED9A-001E-44C7-8035-960D08D58113}" dt="2025-06-05T17:10:25.334" v="5606" actId="1076"/>
          <ac:spMkLst>
            <pc:docMk/>
            <pc:sldMk cId="206038590" sldId="323"/>
            <ac:spMk id="8" creationId="{9F4BFD8F-DD6E-CD86-3CFB-345D75910B8E}"/>
          </ac:spMkLst>
        </pc:spChg>
        <pc:spChg chg="add mod">
          <ac:chgData name="Fynn Kiley" userId="a95a626c-49b9-4a88-842f-cbe564836849" providerId="ADAL" clId="{1725ED9A-001E-44C7-8035-960D08D58113}" dt="2025-06-05T17:10:25.334" v="5606" actId="1076"/>
          <ac:spMkLst>
            <pc:docMk/>
            <pc:sldMk cId="206038590" sldId="323"/>
            <ac:spMk id="9" creationId="{8DBCDF00-F29F-39E7-0050-C1B2844A3D8E}"/>
          </ac:spMkLst>
        </pc:spChg>
        <pc:spChg chg="add mod">
          <ac:chgData name="Fynn Kiley" userId="a95a626c-49b9-4a88-842f-cbe564836849" providerId="ADAL" clId="{1725ED9A-001E-44C7-8035-960D08D58113}" dt="2025-06-05T17:10:25.334" v="5606" actId="1076"/>
          <ac:spMkLst>
            <pc:docMk/>
            <pc:sldMk cId="206038590" sldId="323"/>
            <ac:spMk id="10" creationId="{BBF935D5-373D-93EA-1EE4-EAEF1377B00B}"/>
          </ac:spMkLst>
        </pc:spChg>
        <pc:picChg chg="add mod">
          <ac:chgData name="Fynn Kiley" userId="a95a626c-49b9-4a88-842f-cbe564836849" providerId="ADAL" clId="{1725ED9A-001E-44C7-8035-960D08D58113}" dt="2025-06-05T17:10:34.269" v="5608" actId="1076"/>
          <ac:picMkLst>
            <pc:docMk/>
            <pc:sldMk cId="206038590" sldId="323"/>
            <ac:picMk id="6" creationId="{FCB5F4E1-171C-9737-2FBE-E28833F86023}"/>
          </ac:picMkLst>
        </pc:picChg>
        <pc:picChg chg="add mod">
          <ac:chgData name="Fynn Kiley" userId="a95a626c-49b9-4a88-842f-cbe564836849" providerId="ADAL" clId="{1725ED9A-001E-44C7-8035-960D08D58113}" dt="2025-06-05T17:10:25.334" v="5606" actId="1076"/>
          <ac:picMkLst>
            <pc:docMk/>
            <pc:sldMk cId="206038590" sldId="323"/>
            <ac:picMk id="7" creationId="{3E1713A9-C8EF-34D6-3CB8-BD3CCE644F6B}"/>
          </ac:picMkLst>
        </pc:picChg>
        <pc:cxnChg chg="add mod">
          <ac:chgData name="Fynn Kiley" userId="a95a626c-49b9-4a88-842f-cbe564836849" providerId="ADAL" clId="{1725ED9A-001E-44C7-8035-960D08D58113}" dt="2025-06-05T17:10:14.006" v="5605" actId="1076"/>
          <ac:cxnSpMkLst>
            <pc:docMk/>
            <pc:sldMk cId="206038590" sldId="323"/>
            <ac:cxnSpMk id="5" creationId="{43FCD306-AC19-62CF-CFD3-352C05AD5B58}"/>
          </ac:cxnSpMkLst>
        </pc:cxnChg>
      </pc:sldChg>
      <pc:sldChg chg="addSp modSp new mod">
        <pc:chgData name="Fynn Kiley" userId="a95a626c-49b9-4a88-842f-cbe564836849" providerId="ADAL" clId="{1725ED9A-001E-44C7-8035-960D08D58113}" dt="2025-06-05T17:12:40.127" v="5649" actId="14100"/>
        <pc:sldMkLst>
          <pc:docMk/>
          <pc:sldMk cId="900290502" sldId="324"/>
        </pc:sldMkLst>
        <pc:spChg chg="mod">
          <ac:chgData name="Fynn Kiley" userId="a95a626c-49b9-4a88-842f-cbe564836849" providerId="ADAL" clId="{1725ED9A-001E-44C7-8035-960D08D58113}" dt="2025-06-05T17:12:05.417" v="5636" actId="20577"/>
          <ac:spMkLst>
            <pc:docMk/>
            <pc:sldMk cId="900290502" sldId="324"/>
            <ac:spMk id="2" creationId="{1BFCF4B6-9EC4-B9A4-4242-F6EB75E917C5}"/>
          </ac:spMkLst>
        </pc:spChg>
        <pc:spChg chg="add mod">
          <ac:chgData name="Fynn Kiley" userId="a95a626c-49b9-4a88-842f-cbe564836849" providerId="ADAL" clId="{1725ED9A-001E-44C7-8035-960D08D58113}" dt="2025-06-05T17:12:16.002" v="5638" actId="1076"/>
          <ac:spMkLst>
            <pc:docMk/>
            <pc:sldMk cId="900290502" sldId="324"/>
            <ac:spMk id="3" creationId="{4844A59B-8A21-85D1-AC19-57A6DB3FCFD1}"/>
          </ac:spMkLst>
        </pc:spChg>
        <pc:spChg chg="add mod">
          <ac:chgData name="Fynn Kiley" userId="a95a626c-49b9-4a88-842f-cbe564836849" providerId="ADAL" clId="{1725ED9A-001E-44C7-8035-960D08D58113}" dt="2025-06-05T17:12:16.002" v="5638" actId="1076"/>
          <ac:spMkLst>
            <pc:docMk/>
            <pc:sldMk cId="900290502" sldId="324"/>
            <ac:spMk id="4" creationId="{5588E41A-08A2-8252-2206-C14A7782D8E4}"/>
          </ac:spMkLst>
        </pc:spChg>
        <pc:spChg chg="add mod">
          <ac:chgData name="Fynn Kiley" userId="a95a626c-49b9-4a88-842f-cbe564836849" providerId="ADAL" clId="{1725ED9A-001E-44C7-8035-960D08D58113}" dt="2025-06-05T17:12:26.861" v="5644" actId="404"/>
          <ac:spMkLst>
            <pc:docMk/>
            <pc:sldMk cId="900290502" sldId="324"/>
            <ac:spMk id="5" creationId="{AD8E8546-85D4-9F7C-5376-7BD72015F917}"/>
          </ac:spMkLst>
        </pc:spChg>
        <pc:spChg chg="add mod">
          <ac:chgData name="Fynn Kiley" userId="a95a626c-49b9-4a88-842f-cbe564836849" providerId="ADAL" clId="{1725ED9A-001E-44C7-8035-960D08D58113}" dt="2025-06-05T17:12:40.127" v="5649" actId="14100"/>
          <ac:spMkLst>
            <pc:docMk/>
            <pc:sldMk cId="900290502" sldId="324"/>
            <ac:spMk id="6" creationId="{370C0F55-8C42-5E4F-7B3C-9ACF93838D14}"/>
          </ac:spMkLst>
        </pc:spChg>
      </pc:sldChg>
      <pc:sldChg chg="addSp modSp new">
        <pc:chgData name="Fynn Kiley" userId="a95a626c-49b9-4a88-842f-cbe564836849" providerId="ADAL" clId="{1725ED9A-001E-44C7-8035-960D08D58113}" dt="2025-06-05T17:12:58.095" v="5652" actId="1076"/>
        <pc:sldMkLst>
          <pc:docMk/>
          <pc:sldMk cId="1521973466" sldId="325"/>
        </pc:sldMkLst>
        <pc:spChg chg="add mod">
          <ac:chgData name="Fynn Kiley" userId="a95a626c-49b9-4a88-842f-cbe564836849" providerId="ADAL" clId="{1725ED9A-001E-44C7-8035-960D08D58113}" dt="2025-06-05T17:12:58.095" v="5652" actId="1076"/>
          <ac:spMkLst>
            <pc:docMk/>
            <pc:sldMk cId="1521973466" sldId="325"/>
            <ac:spMk id="3" creationId="{6F0D1E96-3C2B-D964-4BB8-7F76285410F9}"/>
          </ac:spMkLst>
        </pc:spChg>
        <pc:spChg chg="add mod">
          <ac:chgData name="Fynn Kiley" userId="a95a626c-49b9-4a88-842f-cbe564836849" providerId="ADAL" clId="{1725ED9A-001E-44C7-8035-960D08D58113}" dt="2025-06-05T17:12:58.095" v="5652" actId="1076"/>
          <ac:spMkLst>
            <pc:docMk/>
            <pc:sldMk cId="1521973466" sldId="325"/>
            <ac:spMk id="4" creationId="{170ED040-4B16-9A31-9F05-8906035ABACA}"/>
          </ac:spMkLst>
        </pc:spChg>
        <pc:spChg chg="add mod">
          <ac:chgData name="Fynn Kiley" userId="a95a626c-49b9-4a88-842f-cbe564836849" providerId="ADAL" clId="{1725ED9A-001E-44C7-8035-960D08D58113}" dt="2025-06-05T17:12:58.095" v="5652" actId="1076"/>
          <ac:spMkLst>
            <pc:docMk/>
            <pc:sldMk cId="1521973466" sldId="325"/>
            <ac:spMk id="5" creationId="{F8C122BF-2536-1111-B688-26E75CDE5EDC}"/>
          </ac:spMkLst>
        </pc:spChg>
        <pc:spChg chg="add mod">
          <ac:chgData name="Fynn Kiley" userId="a95a626c-49b9-4a88-842f-cbe564836849" providerId="ADAL" clId="{1725ED9A-001E-44C7-8035-960D08D58113}" dt="2025-06-05T17:12:58.095" v="5652" actId="1076"/>
          <ac:spMkLst>
            <pc:docMk/>
            <pc:sldMk cId="1521973466" sldId="325"/>
            <ac:spMk id="6" creationId="{A1FF5B72-3ECB-A57E-313B-433DA3A9F592}"/>
          </ac:spMkLst>
        </pc:spChg>
      </pc:sldChg>
      <pc:sldChg chg="addSp modSp new">
        <pc:chgData name="Fynn Kiley" userId="a95a626c-49b9-4a88-842f-cbe564836849" providerId="ADAL" clId="{1725ED9A-001E-44C7-8035-960D08D58113}" dt="2025-06-05T17:13:19.228" v="5655" actId="1076"/>
        <pc:sldMkLst>
          <pc:docMk/>
          <pc:sldMk cId="483894904" sldId="326"/>
        </pc:sldMkLst>
        <pc:spChg chg="add mod">
          <ac:chgData name="Fynn Kiley" userId="a95a626c-49b9-4a88-842f-cbe564836849" providerId="ADAL" clId="{1725ED9A-001E-44C7-8035-960D08D58113}" dt="2025-06-05T17:13:19.228" v="5655" actId="1076"/>
          <ac:spMkLst>
            <pc:docMk/>
            <pc:sldMk cId="483894904" sldId="326"/>
            <ac:spMk id="3" creationId="{D45459E8-00B9-D551-8480-661278E35A5B}"/>
          </ac:spMkLst>
        </pc:spChg>
        <pc:spChg chg="add mod">
          <ac:chgData name="Fynn Kiley" userId="a95a626c-49b9-4a88-842f-cbe564836849" providerId="ADAL" clId="{1725ED9A-001E-44C7-8035-960D08D58113}" dt="2025-06-05T17:13:19.228" v="5655" actId="1076"/>
          <ac:spMkLst>
            <pc:docMk/>
            <pc:sldMk cId="483894904" sldId="326"/>
            <ac:spMk id="4" creationId="{F8C5EFB8-8BF0-E9E3-215D-3BDBDC8F72D1}"/>
          </ac:spMkLst>
        </pc:spChg>
      </pc:sldChg>
      <pc:sldChg chg="addSp modSp new">
        <pc:chgData name="Fynn Kiley" userId="a95a626c-49b9-4a88-842f-cbe564836849" providerId="ADAL" clId="{1725ED9A-001E-44C7-8035-960D08D58113}" dt="2025-06-05T17:13:38.334" v="5659" actId="14100"/>
        <pc:sldMkLst>
          <pc:docMk/>
          <pc:sldMk cId="37955568" sldId="327"/>
        </pc:sldMkLst>
        <pc:spChg chg="add mod">
          <ac:chgData name="Fynn Kiley" userId="a95a626c-49b9-4a88-842f-cbe564836849" providerId="ADAL" clId="{1725ED9A-001E-44C7-8035-960D08D58113}" dt="2025-06-05T17:13:34.805" v="5658" actId="1076"/>
          <ac:spMkLst>
            <pc:docMk/>
            <pc:sldMk cId="37955568" sldId="327"/>
            <ac:spMk id="3" creationId="{94406EEB-EA8B-ADBD-E1FC-6CDB02E5F86F}"/>
          </ac:spMkLst>
        </pc:spChg>
        <pc:spChg chg="add mod">
          <ac:chgData name="Fynn Kiley" userId="a95a626c-49b9-4a88-842f-cbe564836849" providerId="ADAL" clId="{1725ED9A-001E-44C7-8035-960D08D58113}" dt="2025-06-05T17:13:38.334" v="5659" actId="14100"/>
          <ac:spMkLst>
            <pc:docMk/>
            <pc:sldMk cId="37955568" sldId="327"/>
            <ac:spMk id="4" creationId="{CBFA8A85-7BE1-D23D-C000-47822333BC62}"/>
          </ac:spMkLst>
        </pc:spChg>
      </pc:sldChg>
      <pc:sldChg chg="addSp modSp new mod">
        <pc:chgData name="Fynn Kiley" userId="a95a626c-49b9-4a88-842f-cbe564836849" providerId="ADAL" clId="{1725ED9A-001E-44C7-8035-960D08D58113}" dt="2025-06-05T17:14:04.585" v="5662" actId="1076"/>
        <pc:sldMkLst>
          <pc:docMk/>
          <pc:sldMk cId="670829351" sldId="328"/>
        </pc:sldMkLst>
        <pc:spChg chg="add mod">
          <ac:chgData name="Fynn Kiley" userId="a95a626c-49b9-4a88-842f-cbe564836849" providerId="ADAL" clId="{1725ED9A-001E-44C7-8035-960D08D58113}" dt="2025-06-05T17:14:04.585" v="5662" actId="1076"/>
          <ac:spMkLst>
            <pc:docMk/>
            <pc:sldMk cId="670829351" sldId="328"/>
            <ac:spMk id="3" creationId="{51CD2216-D340-D5A4-4D59-7956D4931FDC}"/>
          </ac:spMkLst>
        </pc:spChg>
        <pc:spChg chg="add mod">
          <ac:chgData name="Fynn Kiley" userId="a95a626c-49b9-4a88-842f-cbe564836849" providerId="ADAL" clId="{1725ED9A-001E-44C7-8035-960D08D58113}" dt="2025-06-05T17:14:04.585" v="5662" actId="1076"/>
          <ac:spMkLst>
            <pc:docMk/>
            <pc:sldMk cId="670829351" sldId="328"/>
            <ac:spMk id="4" creationId="{BDEE2628-80F0-67D3-E24A-DED20CCD0EFF}"/>
          </ac:spMkLst>
        </pc:spChg>
      </pc:sldChg>
      <pc:sldChg chg="addSp modSp new mod">
        <pc:chgData name="Fynn Kiley" userId="a95a626c-49b9-4a88-842f-cbe564836849" providerId="ADAL" clId="{1725ED9A-001E-44C7-8035-960D08D58113}" dt="2025-06-05T17:14:20.835" v="5665" actId="1076"/>
        <pc:sldMkLst>
          <pc:docMk/>
          <pc:sldMk cId="56249423" sldId="329"/>
        </pc:sldMkLst>
        <pc:spChg chg="add mod">
          <ac:chgData name="Fynn Kiley" userId="a95a626c-49b9-4a88-842f-cbe564836849" providerId="ADAL" clId="{1725ED9A-001E-44C7-8035-960D08D58113}" dt="2025-06-05T17:14:20.835" v="5665" actId="1076"/>
          <ac:spMkLst>
            <pc:docMk/>
            <pc:sldMk cId="56249423" sldId="329"/>
            <ac:spMk id="3" creationId="{27936CFB-C689-38B3-C96F-CFF3902EE218}"/>
          </ac:spMkLst>
        </pc:spChg>
        <pc:spChg chg="add mod">
          <ac:chgData name="Fynn Kiley" userId="a95a626c-49b9-4a88-842f-cbe564836849" providerId="ADAL" clId="{1725ED9A-001E-44C7-8035-960D08D58113}" dt="2025-06-05T17:14:20.835" v="5665" actId="1076"/>
          <ac:spMkLst>
            <pc:docMk/>
            <pc:sldMk cId="56249423" sldId="329"/>
            <ac:spMk id="4" creationId="{A12A268D-87F8-6017-BF42-74B5451440E0}"/>
          </ac:spMkLst>
        </pc:spChg>
      </pc:sldChg>
      <pc:sldChg chg="addSp modSp new mod">
        <pc:chgData name="Fynn Kiley" userId="a95a626c-49b9-4a88-842f-cbe564836849" providerId="ADAL" clId="{1725ED9A-001E-44C7-8035-960D08D58113}" dt="2025-06-05T17:14:45.448" v="5668" actId="1076"/>
        <pc:sldMkLst>
          <pc:docMk/>
          <pc:sldMk cId="2019009469" sldId="330"/>
        </pc:sldMkLst>
        <pc:spChg chg="add mod">
          <ac:chgData name="Fynn Kiley" userId="a95a626c-49b9-4a88-842f-cbe564836849" providerId="ADAL" clId="{1725ED9A-001E-44C7-8035-960D08D58113}" dt="2025-06-05T17:14:45.448" v="5668" actId="1076"/>
          <ac:spMkLst>
            <pc:docMk/>
            <pc:sldMk cId="2019009469" sldId="330"/>
            <ac:spMk id="3" creationId="{207E8309-3D5E-288E-DFBC-925B3B0ADA96}"/>
          </ac:spMkLst>
        </pc:spChg>
        <pc:spChg chg="add mod">
          <ac:chgData name="Fynn Kiley" userId="a95a626c-49b9-4a88-842f-cbe564836849" providerId="ADAL" clId="{1725ED9A-001E-44C7-8035-960D08D58113}" dt="2025-06-05T17:14:45.448" v="5668" actId="1076"/>
          <ac:spMkLst>
            <pc:docMk/>
            <pc:sldMk cId="2019009469" sldId="330"/>
            <ac:spMk id="4" creationId="{4369EABB-C08E-A805-8EC7-8727ABF3184B}"/>
          </ac:spMkLst>
        </pc:spChg>
      </pc:sldChg>
      <pc:sldChg chg="addSp modSp new mod">
        <pc:chgData name="Fynn Kiley" userId="a95a626c-49b9-4a88-842f-cbe564836849" providerId="ADAL" clId="{1725ED9A-001E-44C7-8035-960D08D58113}" dt="2025-06-05T17:14:54.784" v="5671" actId="1076"/>
        <pc:sldMkLst>
          <pc:docMk/>
          <pc:sldMk cId="1897139263" sldId="331"/>
        </pc:sldMkLst>
        <pc:graphicFrameChg chg="add mod">
          <ac:chgData name="Fynn Kiley" userId="a95a626c-49b9-4a88-842f-cbe564836849" providerId="ADAL" clId="{1725ED9A-001E-44C7-8035-960D08D58113}" dt="2025-06-05T17:14:54.784" v="5671" actId="1076"/>
          <ac:graphicFrameMkLst>
            <pc:docMk/>
            <pc:sldMk cId="1897139263" sldId="331"/>
            <ac:graphicFrameMk id="3" creationId="{01CBA037-01EC-0F9A-C961-30B3602B8ED1}"/>
          </ac:graphicFrameMkLst>
        </pc:graphicFrameChg>
      </pc:sldChg>
      <pc:sldChg chg="addSp modSp new mod">
        <pc:chgData name="Fynn Kiley" userId="a95a626c-49b9-4a88-842f-cbe564836849" providerId="ADAL" clId="{1725ED9A-001E-44C7-8035-960D08D58113}" dt="2025-06-05T17:15:03.851" v="5674" actId="1076"/>
        <pc:sldMkLst>
          <pc:docMk/>
          <pc:sldMk cId="2717797179" sldId="332"/>
        </pc:sldMkLst>
        <pc:picChg chg="add mod">
          <ac:chgData name="Fynn Kiley" userId="a95a626c-49b9-4a88-842f-cbe564836849" providerId="ADAL" clId="{1725ED9A-001E-44C7-8035-960D08D58113}" dt="2025-06-05T17:15:03.851" v="5674" actId="1076"/>
          <ac:picMkLst>
            <pc:docMk/>
            <pc:sldMk cId="2717797179" sldId="332"/>
            <ac:picMk id="3" creationId="{39C57AB1-0A6F-40BF-24CB-B809F1D3139B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15:19.051" v="5677" actId="1076"/>
        <pc:sldMkLst>
          <pc:docMk/>
          <pc:sldMk cId="3394463687" sldId="333"/>
        </pc:sldMkLst>
        <pc:picChg chg="add mod">
          <ac:chgData name="Fynn Kiley" userId="a95a626c-49b9-4a88-842f-cbe564836849" providerId="ADAL" clId="{1725ED9A-001E-44C7-8035-960D08D58113}" dt="2025-06-05T17:15:19.051" v="5677" actId="1076"/>
          <ac:picMkLst>
            <pc:docMk/>
            <pc:sldMk cId="3394463687" sldId="333"/>
            <ac:picMk id="3" creationId="{053C3AF3-9B60-CEFE-F1F8-08F17C4B9436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15:27.821" v="5680" actId="1076"/>
        <pc:sldMkLst>
          <pc:docMk/>
          <pc:sldMk cId="4107297356" sldId="334"/>
        </pc:sldMkLst>
        <pc:picChg chg="add mod">
          <ac:chgData name="Fynn Kiley" userId="a95a626c-49b9-4a88-842f-cbe564836849" providerId="ADAL" clId="{1725ED9A-001E-44C7-8035-960D08D58113}" dt="2025-06-05T17:15:27.821" v="5680" actId="1076"/>
          <ac:picMkLst>
            <pc:docMk/>
            <pc:sldMk cId="4107297356" sldId="334"/>
            <ac:picMk id="3" creationId="{3A23F582-1049-121E-05DF-1E19B26816B3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15:35.315" v="5683" actId="1076"/>
        <pc:sldMkLst>
          <pc:docMk/>
          <pc:sldMk cId="3298232879" sldId="335"/>
        </pc:sldMkLst>
        <pc:picChg chg="add mod">
          <ac:chgData name="Fynn Kiley" userId="a95a626c-49b9-4a88-842f-cbe564836849" providerId="ADAL" clId="{1725ED9A-001E-44C7-8035-960D08D58113}" dt="2025-06-05T17:15:35.315" v="5683" actId="1076"/>
          <ac:picMkLst>
            <pc:docMk/>
            <pc:sldMk cId="3298232879" sldId="335"/>
            <ac:picMk id="3" creationId="{33B784F2-F798-BFA3-69A8-6EB9AC85C732}"/>
          </ac:picMkLst>
        </pc:picChg>
      </pc:sldChg>
      <pc:sldChg chg="addSp modSp new mod">
        <pc:chgData name="Fynn Kiley" userId="a95a626c-49b9-4a88-842f-cbe564836849" providerId="ADAL" clId="{1725ED9A-001E-44C7-8035-960D08D58113}" dt="2025-06-05T17:15:53.854" v="5686" actId="1076"/>
        <pc:sldMkLst>
          <pc:docMk/>
          <pc:sldMk cId="3620432461" sldId="336"/>
        </pc:sldMkLst>
        <pc:picChg chg="add mod">
          <ac:chgData name="Fynn Kiley" userId="a95a626c-49b9-4a88-842f-cbe564836849" providerId="ADAL" clId="{1725ED9A-001E-44C7-8035-960D08D58113}" dt="2025-06-05T17:15:53.854" v="5686" actId="1076"/>
          <ac:picMkLst>
            <pc:docMk/>
            <pc:sldMk cId="3620432461" sldId="336"/>
            <ac:picMk id="3" creationId="{D53BD2D6-BDE5-9F1B-FF11-4C1F599C87E4}"/>
          </ac:picMkLst>
        </pc:picChg>
      </pc:sldChg>
      <pc:sldMasterChg chg="delSldLayout">
        <pc:chgData name="Fynn Kiley" userId="a95a626c-49b9-4a88-842f-cbe564836849" providerId="ADAL" clId="{1725ED9A-001E-44C7-8035-960D08D58113}" dt="2025-06-05T14:13:01.165" v="17" actId="47"/>
        <pc:sldMasterMkLst>
          <pc:docMk/>
          <pc:sldMasterMk cId="446252797" sldId="2147483700"/>
        </pc:sldMasterMkLst>
        <pc:sldLayoutChg chg="del">
          <pc:chgData name="Fynn Kiley" userId="a95a626c-49b9-4a88-842f-cbe564836849" providerId="ADAL" clId="{1725ED9A-001E-44C7-8035-960D08D58113}" dt="2025-06-05T14:12:58.767" v="13" actId="47"/>
          <pc:sldLayoutMkLst>
            <pc:docMk/>
            <pc:sldMasterMk cId="446252797" sldId="2147483700"/>
            <pc:sldLayoutMk cId="347302934" sldId="2147483704"/>
          </pc:sldLayoutMkLst>
        </pc:sldLayoutChg>
        <pc:sldLayoutChg chg="del">
          <pc:chgData name="Fynn Kiley" userId="a95a626c-49b9-4a88-842f-cbe564836849" providerId="ADAL" clId="{1725ED9A-001E-44C7-8035-960D08D58113}" dt="2025-06-05T14:13:01.165" v="17" actId="47"/>
          <pc:sldLayoutMkLst>
            <pc:docMk/>
            <pc:sldMasterMk cId="446252797" sldId="2147483700"/>
            <pc:sldLayoutMk cId="3652233354" sldId="2147483714"/>
          </pc:sldLayoutMkLst>
        </pc:sldLayoutChg>
        <pc:sldLayoutChg chg="del">
          <pc:chgData name="Fynn Kiley" userId="a95a626c-49b9-4a88-842f-cbe564836849" providerId="ADAL" clId="{1725ED9A-001E-44C7-8035-960D08D58113}" dt="2025-06-05T14:13:00.295" v="15" actId="47"/>
          <pc:sldLayoutMkLst>
            <pc:docMk/>
            <pc:sldMasterMk cId="446252797" sldId="2147483700"/>
            <pc:sldLayoutMk cId="451958323" sldId="2147483715"/>
          </pc:sldLayoutMkLst>
        </pc:sldLayoutChg>
      </pc:sldMasterChg>
    </pc:docChg>
  </pc:docChgLst>
  <pc:docChgLst>
    <pc:chgData name="Fynn Kiley" userId="a95a626c-49b9-4a88-842f-cbe564836849" providerId="ADAL" clId="{C164AFEB-6C4D-4A83-B9DC-6776F202A858}"/>
    <pc:docChg chg="custSel modSld">
      <pc:chgData name="Fynn Kiley" userId="a95a626c-49b9-4a88-842f-cbe564836849" providerId="ADAL" clId="{C164AFEB-6C4D-4A83-B9DC-6776F202A858}" dt="2025-07-01T17:21:47.193" v="4"/>
      <pc:docMkLst>
        <pc:docMk/>
      </pc:docMkLst>
      <pc:sldChg chg="addSp delSp modSp mod">
        <pc:chgData name="Fynn Kiley" userId="a95a626c-49b9-4a88-842f-cbe564836849" providerId="ADAL" clId="{C164AFEB-6C4D-4A83-B9DC-6776F202A858}" dt="2025-07-01T17:21:39.820" v="3" actId="1076"/>
        <pc:sldMkLst>
          <pc:docMk/>
          <pc:sldMk cId="701856915" sldId="266"/>
        </pc:sldMkLst>
        <pc:spChg chg="mod">
          <ac:chgData name="Fynn Kiley" userId="a95a626c-49b9-4a88-842f-cbe564836849" providerId="ADAL" clId="{C164AFEB-6C4D-4A83-B9DC-6776F202A858}" dt="2025-07-01T17:21:39.820" v="3" actId="1076"/>
          <ac:spMkLst>
            <pc:docMk/>
            <pc:sldMk cId="701856915" sldId="266"/>
            <ac:spMk id="2" creationId="{48F41D3A-296D-75FB-88E4-B253A9E88EE1}"/>
          </ac:spMkLst>
        </pc:spChg>
        <pc:spChg chg="del">
          <ac:chgData name="Fynn Kiley" userId="a95a626c-49b9-4a88-842f-cbe564836849" providerId="ADAL" clId="{C164AFEB-6C4D-4A83-B9DC-6776F202A858}" dt="2025-07-01T17:21:29.792" v="0" actId="478"/>
          <ac:spMkLst>
            <pc:docMk/>
            <pc:sldMk cId="701856915" sldId="266"/>
            <ac:spMk id="3" creationId="{D9EE0581-B869-C9AC-032A-CE5562E6774F}"/>
          </ac:spMkLst>
        </pc:spChg>
        <pc:picChg chg="add mod">
          <ac:chgData name="Fynn Kiley" userId="a95a626c-49b9-4a88-842f-cbe564836849" providerId="ADAL" clId="{C164AFEB-6C4D-4A83-B9DC-6776F202A858}" dt="2025-07-01T17:21:31.173" v="1"/>
          <ac:picMkLst>
            <pc:docMk/>
            <pc:sldMk cId="701856915" sldId="266"/>
            <ac:picMk id="5" creationId="{A150944D-2282-BA1B-A664-01DBDD7576B3}"/>
          </ac:picMkLst>
        </pc:picChg>
      </pc:sldChg>
      <pc:sldChg chg="addSp modSp">
        <pc:chgData name="Fynn Kiley" userId="a95a626c-49b9-4a88-842f-cbe564836849" providerId="ADAL" clId="{C164AFEB-6C4D-4A83-B9DC-6776F202A858}" dt="2025-07-01T17:21:47.193" v="4"/>
        <pc:sldMkLst>
          <pc:docMk/>
          <pc:sldMk cId="169286684" sldId="269"/>
        </pc:sldMkLst>
        <pc:picChg chg="add mod">
          <ac:chgData name="Fynn Kiley" userId="a95a626c-49b9-4a88-842f-cbe564836849" providerId="ADAL" clId="{C164AFEB-6C4D-4A83-B9DC-6776F202A858}" dt="2025-07-01T17:21:47.193" v="4"/>
          <ac:picMkLst>
            <pc:docMk/>
            <pc:sldMk cId="169286684" sldId="269"/>
            <ac:picMk id="5" creationId="{9002E049-12DA-9442-2B4C-6162534F3E5D}"/>
          </ac:picMkLst>
        </pc:picChg>
      </pc:sldChg>
    </pc:docChg>
  </pc:docChgLst>
  <pc:docChgLst>
    <pc:chgData name="Fynn Kiley" userId="a95a626c-49b9-4a88-842f-cbe564836849" providerId="ADAL" clId="{E677765C-38FE-4FFB-9BAF-CE5DE81C0B52}"/>
    <pc:docChg chg="modSld">
      <pc:chgData name="Fynn Kiley" userId="a95a626c-49b9-4a88-842f-cbe564836849" providerId="ADAL" clId="{E677765C-38FE-4FFB-9BAF-CE5DE81C0B52}" dt="2025-06-09T12:52:16.183" v="8" actId="14100"/>
      <pc:docMkLst>
        <pc:docMk/>
      </pc:docMkLst>
      <pc:sldChg chg="addSp modSp mod">
        <pc:chgData name="Fynn Kiley" userId="a95a626c-49b9-4a88-842f-cbe564836849" providerId="ADAL" clId="{E677765C-38FE-4FFB-9BAF-CE5DE81C0B52}" dt="2025-06-09T12:52:07.811" v="5" actId="1037"/>
        <pc:sldMkLst>
          <pc:docMk/>
          <pc:sldMk cId="3916069846" sldId="305"/>
        </pc:sldMkLst>
        <pc:cxnChg chg="add mod">
          <ac:chgData name="Fynn Kiley" userId="a95a626c-49b9-4a88-842f-cbe564836849" providerId="ADAL" clId="{E677765C-38FE-4FFB-9BAF-CE5DE81C0B52}" dt="2025-06-09T12:52:07.811" v="5" actId="1037"/>
          <ac:cxnSpMkLst>
            <pc:docMk/>
            <pc:sldMk cId="3916069846" sldId="305"/>
            <ac:cxnSpMk id="17" creationId="{DC53D1F6-D692-55AF-6245-65AEE6FCA8F8}"/>
          </ac:cxnSpMkLst>
        </pc:cxnChg>
      </pc:sldChg>
      <pc:sldChg chg="addSp modSp mod">
        <pc:chgData name="Fynn Kiley" userId="a95a626c-49b9-4a88-842f-cbe564836849" providerId="ADAL" clId="{E677765C-38FE-4FFB-9BAF-CE5DE81C0B52}" dt="2025-06-09T12:52:16.183" v="8" actId="14100"/>
        <pc:sldMkLst>
          <pc:docMk/>
          <pc:sldMk cId="4123269536" sldId="306"/>
        </pc:sldMkLst>
        <pc:cxnChg chg="add mod">
          <ac:chgData name="Fynn Kiley" userId="a95a626c-49b9-4a88-842f-cbe564836849" providerId="ADAL" clId="{E677765C-38FE-4FFB-9BAF-CE5DE81C0B52}" dt="2025-06-09T12:52:16.183" v="8" actId="14100"/>
          <ac:cxnSpMkLst>
            <pc:docMk/>
            <pc:sldMk cId="4123269536" sldId="306"/>
            <ac:cxnSpMk id="14" creationId="{28B0A78F-3254-05F6-40ED-9D91BC76D153}"/>
          </ac:cxnSpMkLst>
        </pc:cxnChg>
      </pc:sldChg>
    </pc:docChg>
  </pc:docChgLst>
  <pc:docChgLst>
    <pc:chgData name="Fynn Kiley" userId="a95a626c-49b9-4a88-842f-cbe564836849" providerId="ADAL" clId="{2E2FB5C9-FB8D-4D5B-A390-92D7C10FDC1D}"/>
    <pc:docChg chg="custSel addSld modSld modMainMaster">
      <pc:chgData name="Fynn Kiley" userId="a95a626c-49b9-4a88-842f-cbe564836849" providerId="ADAL" clId="{2E2FB5C9-FB8D-4D5B-A390-92D7C10FDC1D}" dt="2025-06-03T10:45:57.245" v="79" actId="478"/>
      <pc:docMkLst>
        <pc:docMk/>
      </pc:docMkLst>
      <pc:sldChg chg="addSp delSp modSp new mod">
        <pc:chgData name="Fynn Kiley" userId="a95a626c-49b9-4a88-842f-cbe564836849" providerId="ADAL" clId="{2E2FB5C9-FB8D-4D5B-A390-92D7C10FDC1D}" dt="2025-06-03T10:45:57.245" v="79" actId="478"/>
        <pc:sldMkLst>
          <pc:docMk/>
          <pc:sldMk cId="207512951" sldId="273"/>
        </pc:sldMkLst>
      </pc:sldChg>
      <pc:sldMasterChg chg="modSldLayout">
        <pc:chgData name="Fynn Kiley" userId="a95a626c-49b9-4a88-842f-cbe564836849" providerId="ADAL" clId="{2E2FB5C9-FB8D-4D5B-A390-92D7C10FDC1D}" dt="2025-06-03T10:44:44.056" v="52" actId="12"/>
        <pc:sldMasterMkLst>
          <pc:docMk/>
          <pc:sldMasterMk cId="446252797" sldId="2147483700"/>
        </pc:sldMasterMkLst>
        <pc:sldLayoutChg chg="modSp mod">
          <pc:chgData name="Fynn Kiley" userId="a95a626c-49b9-4a88-842f-cbe564836849" providerId="ADAL" clId="{2E2FB5C9-FB8D-4D5B-A390-92D7C10FDC1D}" dt="2025-06-03T10:44:44.056" v="52" actId="12"/>
          <pc:sldLayoutMkLst>
            <pc:docMk/>
            <pc:sldMasterMk cId="446252797" sldId="2147483700"/>
            <pc:sldLayoutMk cId="739789877" sldId="2147483702"/>
          </pc:sldLayoutMkLst>
          <pc:spChg chg="mod">
            <ac:chgData name="Fynn Kiley" userId="a95a626c-49b9-4a88-842f-cbe564836849" providerId="ADAL" clId="{2E2FB5C9-FB8D-4D5B-A390-92D7C10FDC1D}" dt="2025-06-03T10:44:44.056" v="52" actId="12"/>
            <ac:spMkLst>
              <pc:docMk/>
              <pc:sldMasterMk cId="446252797" sldId="2147483700"/>
              <pc:sldLayoutMk cId="739789877" sldId="2147483702"/>
              <ac:spMk id="4" creationId="{760B7BF7-863F-75BD-C74E-816BAC14E105}"/>
            </ac:spMkLst>
          </pc:spChg>
        </pc:sldLayoutChg>
      </pc:sldMasterChg>
    </pc:docChg>
  </pc:docChgLst>
  <pc:docChgLst>
    <pc:chgData name="Fynn Kiley" userId="a95a626c-49b9-4a88-842f-cbe564836849" providerId="ADAL" clId="{38694C3C-F7DC-458B-AD2A-848F047CD0EA}"/>
    <pc:docChg chg="modSld">
      <pc:chgData name="Fynn Kiley" userId="a95a626c-49b9-4a88-842f-cbe564836849" providerId="ADAL" clId="{38694C3C-F7DC-458B-AD2A-848F047CD0EA}" dt="2025-07-01T17:47:49.749" v="3" actId="20577"/>
      <pc:docMkLst>
        <pc:docMk/>
      </pc:docMkLst>
      <pc:sldChg chg="modNotesTx">
        <pc:chgData name="Fynn Kiley" userId="a95a626c-49b9-4a88-842f-cbe564836849" providerId="ADAL" clId="{38694C3C-F7DC-458B-AD2A-848F047CD0EA}" dt="2025-07-01T17:47:49.749" v="3" actId="20577"/>
        <pc:sldMkLst>
          <pc:docMk/>
          <pc:sldMk cId="701856915" sldId="2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24507-C5B6-44E3-A8B3-0F3C6BEBE0B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F14B57A-D2A1-4196-8FF6-5A527C624DAB}">
      <dgm:prSet custT="1"/>
      <dgm:spPr/>
      <dgm:t>
        <a:bodyPr/>
        <a:lstStyle/>
        <a:p>
          <a:r>
            <a:rPr lang="hr-HR" sz="2800" b="1" dirty="0">
              <a:solidFill>
                <a:srgbClr val="0070C0"/>
              </a:solidFill>
            </a:rPr>
            <a:t>Energy </a:t>
          </a:r>
          <a:r>
            <a:rPr lang="hr-HR" sz="2800" b="1" dirty="0" err="1">
              <a:solidFill>
                <a:srgbClr val="0070C0"/>
              </a:solidFill>
            </a:rPr>
            <a:t>consumer</a:t>
          </a:r>
          <a:r>
            <a:rPr lang="hr-HR" sz="2800" b="1" dirty="0">
              <a:solidFill>
                <a:srgbClr val="0070C0"/>
              </a:solidFill>
            </a:rPr>
            <a:t> </a:t>
          </a:r>
          <a:r>
            <a:rPr lang="hr-HR" sz="2800" b="1" dirty="0" err="1">
              <a:solidFill>
                <a:srgbClr val="0070C0"/>
              </a:solidFill>
            </a:rPr>
            <a:t>sector</a:t>
          </a:r>
          <a:endParaRPr lang="en-GB" sz="2800" b="1" dirty="0">
            <a:solidFill>
              <a:srgbClr val="0070C0"/>
            </a:solidFill>
          </a:endParaRPr>
        </a:p>
      </dgm:t>
    </dgm:pt>
    <dgm:pt modelId="{E005E904-9742-4BEA-B341-3F2F8003C086}" type="parTrans" cxnId="{4E795E77-BDE7-4421-8F8C-698176BCB3A9}">
      <dgm:prSet/>
      <dgm:spPr/>
      <dgm:t>
        <a:bodyPr/>
        <a:lstStyle/>
        <a:p>
          <a:endParaRPr lang="en-GB"/>
        </a:p>
      </dgm:t>
    </dgm:pt>
    <dgm:pt modelId="{4642C8E0-1B85-454A-ABF9-5A3818665834}" type="sibTrans" cxnId="{4E795E77-BDE7-4421-8F8C-698176BCB3A9}">
      <dgm:prSet/>
      <dgm:spPr/>
      <dgm:t>
        <a:bodyPr/>
        <a:lstStyle/>
        <a:p>
          <a:endParaRPr lang="en-GB"/>
        </a:p>
      </dgm:t>
    </dgm:pt>
    <dgm:pt modelId="{0399B120-3350-4FC9-A43D-98FEB2A31667}">
      <dgm:prSet custT="1"/>
      <dgm:spPr/>
      <dgm:t>
        <a:bodyPr/>
        <a:lstStyle/>
        <a:p>
          <a:r>
            <a:rPr lang="hr-HR" sz="2800" b="1" dirty="0" err="1">
              <a:solidFill>
                <a:srgbClr val="0070C0"/>
              </a:solidFill>
            </a:rPr>
            <a:t>Economic</a:t>
          </a:r>
          <a:r>
            <a:rPr lang="hr-HR" sz="2800" b="1" dirty="0">
              <a:solidFill>
                <a:srgbClr val="0070C0"/>
              </a:solidFill>
            </a:rPr>
            <a:t> </a:t>
          </a:r>
          <a:r>
            <a:rPr lang="hr-HR" sz="2800" b="1" dirty="0" err="1">
              <a:solidFill>
                <a:srgbClr val="0070C0"/>
              </a:solidFill>
            </a:rPr>
            <a:t>sector</a:t>
          </a:r>
          <a:endParaRPr lang="hr-HR" sz="2800" b="1" dirty="0">
            <a:solidFill>
              <a:srgbClr val="0070C0"/>
            </a:solidFill>
          </a:endParaRPr>
        </a:p>
        <a:p>
          <a:r>
            <a:rPr lang="hr-HR" sz="2800" b="1" dirty="0">
              <a:solidFill>
                <a:srgbClr val="0070C0"/>
              </a:solidFill>
            </a:rPr>
            <a:t>(GDP </a:t>
          </a:r>
          <a:r>
            <a:rPr lang="hr-HR" sz="2800" b="1" dirty="0" err="1">
              <a:solidFill>
                <a:srgbClr val="0070C0"/>
              </a:solidFill>
            </a:rPr>
            <a:t>structure</a:t>
          </a:r>
          <a:r>
            <a:rPr lang="hr-HR" sz="2800" b="1" dirty="0">
              <a:solidFill>
                <a:srgbClr val="0070C0"/>
              </a:solidFill>
            </a:rPr>
            <a:t>)</a:t>
          </a:r>
          <a:endParaRPr lang="en-GB" sz="2800" b="1" dirty="0">
            <a:solidFill>
              <a:srgbClr val="0070C0"/>
            </a:solidFill>
          </a:endParaRPr>
        </a:p>
      </dgm:t>
    </dgm:pt>
    <dgm:pt modelId="{598743FB-C94C-46E0-BF40-F96FE383A917}" type="parTrans" cxnId="{0D04FAED-049D-48A4-BF1F-947A5F14A908}">
      <dgm:prSet/>
      <dgm:spPr/>
      <dgm:t>
        <a:bodyPr/>
        <a:lstStyle/>
        <a:p>
          <a:endParaRPr lang="en-GB"/>
        </a:p>
      </dgm:t>
    </dgm:pt>
    <dgm:pt modelId="{85B39D91-B214-499D-8C4E-EB954C6ACC76}" type="sibTrans" cxnId="{0D04FAED-049D-48A4-BF1F-947A5F14A908}">
      <dgm:prSet/>
      <dgm:spPr/>
      <dgm:t>
        <a:bodyPr/>
        <a:lstStyle/>
        <a:p>
          <a:endParaRPr lang="en-GB"/>
        </a:p>
      </dgm:t>
    </dgm:pt>
    <dgm:pt modelId="{65873F63-D6D0-470F-AE5C-7C75DB2A86C8}">
      <dgm:prSet/>
      <dgm:spPr/>
      <dgm:t>
        <a:bodyPr/>
        <a:lstStyle/>
        <a:p>
          <a:r>
            <a:rPr lang="hr-HR" dirty="0" err="1"/>
            <a:t>Industry</a:t>
          </a:r>
          <a:endParaRPr lang="en-GB" dirty="0"/>
        </a:p>
      </dgm:t>
    </dgm:pt>
    <dgm:pt modelId="{9F427EAB-4B12-42CA-B334-7981F3E8FE5F}" type="parTrans" cxnId="{28F76715-BE08-401F-90F0-72059702F45A}">
      <dgm:prSet/>
      <dgm:spPr/>
      <dgm:t>
        <a:bodyPr/>
        <a:lstStyle/>
        <a:p>
          <a:endParaRPr lang="en-GB"/>
        </a:p>
      </dgm:t>
    </dgm:pt>
    <dgm:pt modelId="{4E9B98E1-C7F1-47F4-8682-5724DD600980}" type="sibTrans" cxnId="{28F76715-BE08-401F-90F0-72059702F45A}">
      <dgm:prSet/>
      <dgm:spPr/>
      <dgm:t>
        <a:bodyPr/>
        <a:lstStyle/>
        <a:p>
          <a:endParaRPr lang="en-GB"/>
        </a:p>
      </dgm:t>
    </dgm:pt>
    <dgm:pt modelId="{FBC79BD9-404E-4E00-85F6-586FCD654D93}">
      <dgm:prSet/>
      <dgm:spPr/>
      <dgm:t>
        <a:bodyPr/>
        <a:lstStyle/>
        <a:p>
          <a:r>
            <a:rPr lang="hr-HR" dirty="0" err="1"/>
            <a:t>Agriculture</a:t>
          </a:r>
          <a:endParaRPr lang="en-GB" dirty="0"/>
        </a:p>
      </dgm:t>
    </dgm:pt>
    <dgm:pt modelId="{D74AFD52-ECCD-454E-8CC5-E9C9521029F0}" type="parTrans" cxnId="{8D94AD35-54F6-4636-A1BF-A6B2A545595D}">
      <dgm:prSet/>
      <dgm:spPr/>
      <dgm:t>
        <a:bodyPr/>
        <a:lstStyle/>
        <a:p>
          <a:endParaRPr lang="en-GB"/>
        </a:p>
      </dgm:t>
    </dgm:pt>
    <dgm:pt modelId="{EB2EE62C-DD2A-4F86-9808-D1A42F0429F2}" type="sibTrans" cxnId="{8D94AD35-54F6-4636-A1BF-A6B2A545595D}">
      <dgm:prSet/>
      <dgm:spPr/>
      <dgm:t>
        <a:bodyPr/>
        <a:lstStyle/>
        <a:p>
          <a:endParaRPr lang="en-GB"/>
        </a:p>
      </dgm:t>
    </dgm:pt>
    <dgm:pt modelId="{6A8F3F51-7032-4AD7-955D-2561206E73FD}">
      <dgm:prSet/>
      <dgm:spPr/>
      <dgm:t>
        <a:bodyPr/>
        <a:lstStyle/>
        <a:p>
          <a:r>
            <a:rPr lang="hr-HR" dirty="0"/>
            <a:t>Transport</a:t>
          </a:r>
          <a:endParaRPr lang="en-GB" dirty="0"/>
        </a:p>
      </dgm:t>
    </dgm:pt>
    <dgm:pt modelId="{4AF4F20E-D9E0-4153-A84E-8EFC2DC160DA}" type="parTrans" cxnId="{8AF44FAB-065F-448F-85B7-8E7275B891B4}">
      <dgm:prSet/>
      <dgm:spPr/>
      <dgm:t>
        <a:bodyPr/>
        <a:lstStyle/>
        <a:p>
          <a:endParaRPr lang="en-GB"/>
        </a:p>
      </dgm:t>
    </dgm:pt>
    <dgm:pt modelId="{E97C2BAB-04ED-48F5-9578-645E6F012EAE}" type="sibTrans" cxnId="{8AF44FAB-065F-448F-85B7-8E7275B891B4}">
      <dgm:prSet/>
      <dgm:spPr/>
      <dgm:t>
        <a:bodyPr/>
        <a:lstStyle/>
        <a:p>
          <a:endParaRPr lang="en-GB"/>
        </a:p>
      </dgm:t>
    </dgm:pt>
    <dgm:pt modelId="{4CBF3867-711D-4879-9F24-9D890DDC2F98}">
      <dgm:prSet/>
      <dgm:spPr/>
      <dgm:t>
        <a:bodyPr/>
        <a:lstStyle/>
        <a:p>
          <a:r>
            <a:rPr lang="hr-HR" dirty="0" err="1"/>
            <a:t>Services</a:t>
          </a:r>
          <a:endParaRPr lang="en-GB" dirty="0"/>
        </a:p>
      </dgm:t>
    </dgm:pt>
    <dgm:pt modelId="{F50A8587-06E1-4AAF-B430-1542AC4BA050}" type="parTrans" cxnId="{090D1ED4-09C6-468E-9927-C55DCC72EC6C}">
      <dgm:prSet/>
      <dgm:spPr/>
      <dgm:t>
        <a:bodyPr/>
        <a:lstStyle/>
        <a:p>
          <a:endParaRPr lang="en-GB"/>
        </a:p>
      </dgm:t>
    </dgm:pt>
    <dgm:pt modelId="{BAC3C776-EE9D-447C-B083-AE2611438002}" type="sibTrans" cxnId="{090D1ED4-09C6-468E-9927-C55DCC72EC6C}">
      <dgm:prSet/>
      <dgm:spPr/>
      <dgm:t>
        <a:bodyPr/>
        <a:lstStyle/>
        <a:p>
          <a:endParaRPr lang="en-GB"/>
        </a:p>
      </dgm:t>
    </dgm:pt>
    <dgm:pt modelId="{0A6EC911-3DE2-4419-AC5B-A10F4D9F6232}">
      <dgm:prSet/>
      <dgm:spPr/>
      <dgm:t>
        <a:bodyPr/>
        <a:lstStyle/>
        <a:p>
          <a:r>
            <a:rPr lang="hr-HR" dirty="0" err="1"/>
            <a:t>Household</a:t>
          </a:r>
          <a:endParaRPr lang="en-GB" dirty="0"/>
        </a:p>
      </dgm:t>
    </dgm:pt>
    <dgm:pt modelId="{F9AC9D67-8350-424B-99A3-52A7C12C91D7}" type="parTrans" cxnId="{7534E15F-09DC-40F3-B544-A5B05DEF387E}">
      <dgm:prSet/>
      <dgm:spPr/>
      <dgm:t>
        <a:bodyPr/>
        <a:lstStyle/>
        <a:p>
          <a:endParaRPr lang="en-GB"/>
        </a:p>
      </dgm:t>
    </dgm:pt>
    <dgm:pt modelId="{0FF2BE4D-A4C0-40B7-B8DB-C63B331EB717}" type="sibTrans" cxnId="{7534E15F-09DC-40F3-B544-A5B05DEF387E}">
      <dgm:prSet/>
      <dgm:spPr/>
      <dgm:t>
        <a:bodyPr/>
        <a:lstStyle/>
        <a:p>
          <a:endParaRPr lang="en-GB"/>
        </a:p>
      </dgm:t>
    </dgm:pt>
    <dgm:pt modelId="{70A22070-5DE5-474B-9524-5DE45442F173}">
      <dgm:prSet/>
      <dgm:spPr/>
      <dgm:t>
        <a:bodyPr/>
        <a:lstStyle/>
        <a:p>
          <a:r>
            <a:rPr lang="hr-HR" dirty="0" err="1"/>
            <a:t>Construction</a:t>
          </a:r>
          <a:r>
            <a:rPr lang="hr-HR" dirty="0"/>
            <a:t> </a:t>
          </a:r>
          <a:endParaRPr lang="en-GB" dirty="0"/>
        </a:p>
      </dgm:t>
    </dgm:pt>
    <dgm:pt modelId="{ABB359EF-F4DC-4D93-930B-309860D48725}" type="parTrans" cxnId="{B37670B9-3528-40C7-A774-4F1A3F47EC4B}">
      <dgm:prSet/>
      <dgm:spPr/>
      <dgm:t>
        <a:bodyPr/>
        <a:lstStyle/>
        <a:p>
          <a:endParaRPr lang="en-GB"/>
        </a:p>
      </dgm:t>
    </dgm:pt>
    <dgm:pt modelId="{834465D3-7B67-4B8D-9D60-3CA33A83ED17}" type="sibTrans" cxnId="{B37670B9-3528-40C7-A774-4F1A3F47EC4B}">
      <dgm:prSet/>
      <dgm:spPr/>
      <dgm:t>
        <a:bodyPr/>
        <a:lstStyle/>
        <a:p>
          <a:endParaRPr lang="en-GB"/>
        </a:p>
      </dgm:t>
    </dgm:pt>
    <dgm:pt modelId="{81027AF8-E133-4057-A8E7-A829DB04C26B}">
      <dgm:prSet/>
      <dgm:spPr/>
      <dgm:t>
        <a:bodyPr/>
        <a:lstStyle/>
        <a:p>
          <a:r>
            <a:rPr lang="hr-HR" dirty="0" err="1"/>
            <a:t>Mining</a:t>
          </a:r>
          <a:endParaRPr lang="en-GB" dirty="0"/>
        </a:p>
      </dgm:t>
    </dgm:pt>
    <dgm:pt modelId="{E03ED0E5-08FA-443E-8D3D-B6655AB85845}" type="parTrans" cxnId="{C7337223-A26E-4178-8E35-8AD230374E0C}">
      <dgm:prSet/>
      <dgm:spPr/>
      <dgm:t>
        <a:bodyPr/>
        <a:lstStyle/>
        <a:p>
          <a:endParaRPr lang="en-GB"/>
        </a:p>
      </dgm:t>
    </dgm:pt>
    <dgm:pt modelId="{2E395082-E5FC-4700-8D21-19B3EB33C176}" type="sibTrans" cxnId="{C7337223-A26E-4178-8E35-8AD230374E0C}">
      <dgm:prSet/>
      <dgm:spPr/>
      <dgm:t>
        <a:bodyPr/>
        <a:lstStyle/>
        <a:p>
          <a:endParaRPr lang="en-GB"/>
        </a:p>
      </dgm:t>
    </dgm:pt>
    <dgm:pt modelId="{903987C3-C2DC-4893-9202-AFE5EB024517}">
      <dgm:prSet/>
      <dgm:spPr/>
      <dgm:t>
        <a:bodyPr/>
        <a:lstStyle/>
        <a:p>
          <a:r>
            <a:rPr lang="hr-HR" dirty="0" err="1"/>
            <a:t>Manufacturing</a:t>
          </a:r>
          <a:endParaRPr lang="en-GB" dirty="0"/>
        </a:p>
      </dgm:t>
    </dgm:pt>
    <dgm:pt modelId="{D86C580F-8659-429A-9D64-C2BA6E0EEB7D}" type="parTrans" cxnId="{FA64F1CE-D257-4B2B-AB6B-931F9F2C4544}">
      <dgm:prSet/>
      <dgm:spPr/>
      <dgm:t>
        <a:bodyPr/>
        <a:lstStyle/>
        <a:p>
          <a:endParaRPr lang="en-GB"/>
        </a:p>
      </dgm:t>
    </dgm:pt>
    <dgm:pt modelId="{06A8B733-BE9B-425D-ADDE-AC0487DFF4E5}" type="sibTrans" cxnId="{FA64F1CE-D257-4B2B-AB6B-931F9F2C4544}">
      <dgm:prSet/>
      <dgm:spPr/>
      <dgm:t>
        <a:bodyPr/>
        <a:lstStyle/>
        <a:p>
          <a:endParaRPr lang="en-GB"/>
        </a:p>
      </dgm:t>
    </dgm:pt>
    <dgm:pt modelId="{5DAA29AF-30E0-48ED-9AD6-0E88883A1CE7}">
      <dgm:prSet/>
      <dgm:spPr/>
      <dgm:t>
        <a:bodyPr/>
        <a:lstStyle/>
        <a:p>
          <a:r>
            <a:rPr lang="hr-HR" dirty="0"/>
            <a:t>Service (</a:t>
          </a:r>
          <a:r>
            <a:rPr lang="hr-HR" dirty="0" err="1"/>
            <a:t>including</a:t>
          </a:r>
          <a:r>
            <a:rPr lang="hr-HR" dirty="0"/>
            <a:t> transport)</a:t>
          </a:r>
          <a:endParaRPr lang="en-GB" dirty="0"/>
        </a:p>
      </dgm:t>
    </dgm:pt>
    <dgm:pt modelId="{BA445EB5-1536-4E3A-9348-03B5A19EA52C}" type="parTrans" cxnId="{CED6BF1B-6AD1-4AA5-8F12-DE8F4A0EFBB3}">
      <dgm:prSet/>
      <dgm:spPr/>
      <dgm:t>
        <a:bodyPr/>
        <a:lstStyle/>
        <a:p>
          <a:endParaRPr lang="en-GB"/>
        </a:p>
      </dgm:t>
    </dgm:pt>
    <dgm:pt modelId="{97DB36E7-95F2-463B-BC6D-9AD0606FCF27}" type="sibTrans" cxnId="{CED6BF1B-6AD1-4AA5-8F12-DE8F4A0EFBB3}">
      <dgm:prSet/>
      <dgm:spPr/>
      <dgm:t>
        <a:bodyPr/>
        <a:lstStyle/>
        <a:p>
          <a:endParaRPr lang="en-GB"/>
        </a:p>
      </dgm:t>
    </dgm:pt>
    <dgm:pt modelId="{43B6E37A-C691-48B8-9D45-F7682E9B3F1B}">
      <dgm:prSet/>
      <dgm:spPr/>
      <dgm:t>
        <a:bodyPr/>
        <a:lstStyle/>
        <a:p>
          <a:r>
            <a:rPr lang="hr-HR" dirty="0"/>
            <a:t>Energy</a:t>
          </a:r>
          <a:endParaRPr lang="en-GB" dirty="0"/>
        </a:p>
      </dgm:t>
    </dgm:pt>
    <dgm:pt modelId="{6ADE91DD-8A79-424C-824E-FF9D0621E181}" type="parTrans" cxnId="{9E9E3C0A-6363-4AD2-8680-748BF1602ED5}">
      <dgm:prSet/>
      <dgm:spPr/>
      <dgm:t>
        <a:bodyPr/>
        <a:lstStyle/>
        <a:p>
          <a:endParaRPr lang="en-GB"/>
        </a:p>
      </dgm:t>
    </dgm:pt>
    <dgm:pt modelId="{F5FC6E5C-D300-4D8A-B793-110FB39AD7F6}" type="sibTrans" cxnId="{9E9E3C0A-6363-4AD2-8680-748BF1602ED5}">
      <dgm:prSet/>
      <dgm:spPr/>
      <dgm:t>
        <a:bodyPr/>
        <a:lstStyle/>
        <a:p>
          <a:endParaRPr lang="en-GB"/>
        </a:p>
      </dgm:t>
    </dgm:pt>
    <dgm:pt modelId="{56E8CFE5-49C1-4C6E-93FB-7A3299064710}" type="pres">
      <dgm:prSet presAssocID="{0AD24507-C5B6-44E3-A8B3-0F3C6BEBE0BC}" presName="theList" presStyleCnt="0">
        <dgm:presLayoutVars>
          <dgm:dir/>
          <dgm:animLvl val="lvl"/>
          <dgm:resizeHandles val="exact"/>
        </dgm:presLayoutVars>
      </dgm:prSet>
      <dgm:spPr/>
    </dgm:pt>
    <dgm:pt modelId="{6D3D640F-3892-4E0E-8677-0176F2D16E27}" type="pres">
      <dgm:prSet presAssocID="{FF14B57A-D2A1-4196-8FF6-5A527C624DAB}" presName="compNode" presStyleCnt="0"/>
      <dgm:spPr/>
    </dgm:pt>
    <dgm:pt modelId="{930B07C5-E2B8-4AC8-BE97-63229600B609}" type="pres">
      <dgm:prSet presAssocID="{FF14B57A-D2A1-4196-8FF6-5A527C624DAB}" presName="aNode" presStyleLbl="bgShp" presStyleIdx="0" presStyleCnt="2"/>
      <dgm:spPr/>
    </dgm:pt>
    <dgm:pt modelId="{B6D02493-8A66-4B33-9E55-711B978A9778}" type="pres">
      <dgm:prSet presAssocID="{FF14B57A-D2A1-4196-8FF6-5A527C624DAB}" presName="textNode" presStyleLbl="bgShp" presStyleIdx="0" presStyleCnt="2"/>
      <dgm:spPr/>
    </dgm:pt>
    <dgm:pt modelId="{DE525AE7-A443-4C75-8306-16DAB5E79523}" type="pres">
      <dgm:prSet presAssocID="{FF14B57A-D2A1-4196-8FF6-5A527C624DAB}" presName="compChildNode" presStyleCnt="0"/>
      <dgm:spPr/>
    </dgm:pt>
    <dgm:pt modelId="{C812CD58-21C6-40E9-9C42-52944509648E}" type="pres">
      <dgm:prSet presAssocID="{FF14B57A-D2A1-4196-8FF6-5A527C624DAB}" presName="theInnerList" presStyleCnt="0"/>
      <dgm:spPr/>
    </dgm:pt>
    <dgm:pt modelId="{E744245F-ADCA-48E3-9F04-9F052B9832E6}" type="pres">
      <dgm:prSet presAssocID="{65873F63-D6D0-470F-AE5C-7C75DB2A86C8}" presName="childNode" presStyleLbl="node1" presStyleIdx="0" presStyleCnt="10">
        <dgm:presLayoutVars>
          <dgm:bulletEnabled val="1"/>
        </dgm:presLayoutVars>
      </dgm:prSet>
      <dgm:spPr/>
    </dgm:pt>
    <dgm:pt modelId="{0F5BADB9-9CD4-49FA-A01A-42743DA18980}" type="pres">
      <dgm:prSet presAssocID="{65873F63-D6D0-470F-AE5C-7C75DB2A86C8}" presName="aSpace2" presStyleCnt="0"/>
      <dgm:spPr/>
    </dgm:pt>
    <dgm:pt modelId="{6804EDBB-0E7C-4FEB-8BE0-983123D69170}" type="pres">
      <dgm:prSet presAssocID="{6A8F3F51-7032-4AD7-955D-2561206E73FD}" presName="childNode" presStyleLbl="node1" presStyleIdx="1" presStyleCnt="10">
        <dgm:presLayoutVars>
          <dgm:bulletEnabled val="1"/>
        </dgm:presLayoutVars>
      </dgm:prSet>
      <dgm:spPr/>
    </dgm:pt>
    <dgm:pt modelId="{A070ABA6-A02B-4E8F-A35F-902656A935CD}" type="pres">
      <dgm:prSet presAssocID="{6A8F3F51-7032-4AD7-955D-2561206E73FD}" presName="aSpace2" presStyleCnt="0"/>
      <dgm:spPr/>
    </dgm:pt>
    <dgm:pt modelId="{DD2CD6E5-E9CA-44A7-A920-B297EEE302CA}" type="pres">
      <dgm:prSet presAssocID="{4CBF3867-711D-4879-9F24-9D890DDC2F98}" presName="childNode" presStyleLbl="node1" presStyleIdx="2" presStyleCnt="10">
        <dgm:presLayoutVars>
          <dgm:bulletEnabled val="1"/>
        </dgm:presLayoutVars>
      </dgm:prSet>
      <dgm:spPr/>
    </dgm:pt>
    <dgm:pt modelId="{B78BF91B-E5F8-4C88-8011-5CAF8B31BCC2}" type="pres">
      <dgm:prSet presAssocID="{4CBF3867-711D-4879-9F24-9D890DDC2F98}" presName="aSpace2" presStyleCnt="0"/>
      <dgm:spPr/>
    </dgm:pt>
    <dgm:pt modelId="{F6A0FE24-5043-4EB5-97EE-348144B76C60}" type="pres">
      <dgm:prSet presAssocID="{0A6EC911-3DE2-4419-AC5B-A10F4D9F6232}" presName="childNode" presStyleLbl="node1" presStyleIdx="3" presStyleCnt="10">
        <dgm:presLayoutVars>
          <dgm:bulletEnabled val="1"/>
        </dgm:presLayoutVars>
      </dgm:prSet>
      <dgm:spPr/>
    </dgm:pt>
    <dgm:pt modelId="{5C1EDE41-4650-4AD3-A106-6B69E9F2DF34}" type="pres">
      <dgm:prSet presAssocID="{FF14B57A-D2A1-4196-8FF6-5A527C624DAB}" presName="aSpace" presStyleCnt="0"/>
      <dgm:spPr/>
    </dgm:pt>
    <dgm:pt modelId="{0D78770C-6889-4419-87FC-88ABD0F8C6A8}" type="pres">
      <dgm:prSet presAssocID="{0399B120-3350-4FC9-A43D-98FEB2A31667}" presName="compNode" presStyleCnt="0"/>
      <dgm:spPr/>
    </dgm:pt>
    <dgm:pt modelId="{1A37EB11-FAA6-4254-BE9D-AC48478226CD}" type="pres">
      <dgm:prSet presAssocID="{0399B120-3350-4FC9-A43D-98FEB2A31667}" presName="aNode" presStyleLbl="bgShp" presStyleIdx="1" presStyleCnt="2"/>
      <dgm:spPr/>
    </dgm:pt>
    <dgm:pt modelId="{9746F6C7-95D8-4EE3-A8AA-FF5F4842D173}" type="pres">
      <dgm:prSet presAssocID="{0399B120-3350-4FC9-A43D-98FEB2A31667}" presName="textNode" presStyleLbl="bgShp" presStyleIdx="1" presStyleCnt="2"/>
      <dgm:spPr/>
    </dgm:pt>
    <dgm:pt modelId="{87E97DDA-2985-4DF7-9439-AA00F9186226}" type="pres">
      <dgm:prSet presAssocID="{0399B120-3350-4FC9-A43D-98FEB2A31667}" presName="compChildNode" presStyleCnt="0"/>
      <dgm:spPr/>
    </dgm:pt>
    <dgm:pt modelId="{18FF77DB-379F-41DA-87CF-783FBF32F93A}" type="pres">
      <dgm:prSet presAssocID="{0399B120-3350-4FC9-A43D-98FEB2A31667}" presName="theInnerList" presStyleCnt="0"/>
      <dgm:spPr/>
    </dgm:pt>
    <dgm:pt modelId="{24E9A321-15D6-4DAB-8260-B81AD03D670E}" type="pres">
      <dgm:prSet presAssocID="{FBC79BD9-404E-4E00-85F6-586FCD654D93}" presName="childNode" presStyleLbl="node1" presStyleIdx="4" presStyleCnt="10">
        <dgm:presLayoutVars>
          <dgm:bulletEnabled val="1"/>
        </dgm:presLayoutVars>
      </dgm:prSet>
      <dgm:spPr/>
    </dgm:pt>
    <dgm:pt modelId="{8FAFBADF-6ACB-4DF2-AFEF-2883DF3170C3}" type="pres">
      <dgm:prSet presAssocID="{FBC79BD9-404E-4E00-85F6-586FCD654D93}" presName="aSpace2" presStyleCnt="0"/>
      <dgm:spPr/>
    </dgm:pt>
    <dgm:pt modelId="{8241695D-916A-480C-AECC-D133A03C1CEB}" type="pres">
      <dgm:prSet presAssocID="{70A22070-5DE5-474B-9524-5DE45442F173}" presName="childNode" presStyleLbl="node1" presStyleIdx="5" presStyleCnt="10">
        <dgm:presLayoutVars>
          <dgm:bulletEnabled val="1"/>
        </dgm:presLayoutVars>
      </dgm:prSet>
      <dgm:spPr/>
    </dgm:pt>
    <dgm:pt modelId="{5FEB9FDC-9734-4A40-BDFB-DAAA6904B83E}" type="pres">
      <dgm:prSet presAssocID="{70A22070-5DE5-474B-9524-5DE45442F173}" presName="aSpace2" presStyleCnt="0"/>
      <dgm:spPr/>
    </dgm:pt>
    <dgm:pt modelId="{851A9689-C3A5-4900-A0A0-009CD69D7D3A}" type="pres">
      <dgm:prSet presAssocID="{81027AF8-E133-4057-A8E7-A829DB04C26B}" presName="childNode" presStyleLbl="node1" presStyleIdx="6" presStyleCnt="10">
        <dgm:presLayoutVars>
          <dgm:bulletEnabled val="1"/>
        </dgm:presLayoutVars>
      </dgm:prSet>
      <dgm:spPr/>
    </dgm:pt>
    <dgm:pt modelId="{48C80B9C-C184-49B7-9C12-66FCDCAB7BC3}" type="pres">
      <dgm:prSet presAssocID="{81027AF8-E133-4057-A8E7-A829DB04C26B}" presName="aSpace2" presStyleCnt="0"/>
      <dgm:spPr/>
    </dgm:pt>
    <dgm:pt modelId="{77078D44-05A5-4541-B2A7-24A3FCC00C23}" type="pres">
      <dgm:prSet presAssocID="{903987C3-C2DC-4893-9202-AFE5EB024517}" presName="childNode" presStyleLbl="node1" presStyleIdx="7" presStyleCnt="10">
        <dgm:presLayoutVars>
          <dgm:bulletEnabled val="1"/>
        </dgm:presLayoutVars>
      </dgm:prSet>
      <dgm:spPr/>
    </dgm:pt>
    <dgm:pt modelId="{C98DC50F-C5A3-49AD-AEC7-D7DDC5383F24}" type="pres">
      <dgm:prSet presAssocID="{903987C3-C2DC-4893-9202-AFE5EB024517}" presName="aSpace2" presStyleCnt="0"/>
      <dgm:spPr/>
    </dgm:pt>
    <dgm:pt modelId="{1F2C93AE-047E-4826-AA91-D253CFD1090B}" type="pres">
      <dgm:prSet presAssocID="{5DAA29AF-30E0-48ED-9AD6-0E88883A1CE7}" presName="childNode" presStyleLbl="node1" presStyleIdx="8" presStyleCnt="10">
        <dgm:presLayoutVars>
          <dgm:bulletEnabled val="1"/>
        </dgm:presLayoutVars>
      </dgm:prSet>
      <dgm:spPr/>
    </dgm:pt>
    <dgm:pt modelId="{11457C48-05D7-4EF9-9E22-3174B7DE4BCD}" type="pres">
      <dgm:prSet presAssocID="{5DAA29AF-30E0-48ED-9AD6-0E88883A1CE7}" presName="aSpace2" presStyleCnt="0"/>
      <dgm:spPr/>
    </dgm:pt>
    <dgm:pt modelId="{C6EE5343-F3D5-4085-AFF3-C25129B23EA5}" type="pres">
      <dgm:prSet presAssocID="{43B6E37A-C691-48B8-9D45-F7682E9B3F1B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DB45C201-0A8B-48DF-82DA-0870FFA6EDBD}" type="presOf" srcId="{81027AF8-E133-4057-A8E7-A829DB04C26B}" destId="{851A9689-C3A5-4900-A0A0-009CD69D7D3A}" srcOrd="0" destOrd="0" presId="urn:microsoft.com/office/officeart/2005/8/layout/lProcess2"/>
    <dgm:cxn modelId="{9E9E3C0A-6363-4AD2-8680-748BF1602ED5}" srcId="{0399B120-3350-4FC9-A43D-98FEB2A31667}" destId="{43B6E37A-C691-48B8-9D45-F7682E9B3F1B}" srcOrd="5" destOrd="0" parTransId="{6ADE91DD-8A79-424C-824E-FF9D0621E181}" sibTransId="{F5FC6E5C-D300-4D8A-B793-110FB39AD7F6}"/>
    <dgm:cxn modelId="{3625BE0A-C1B4-47D4-A9B2-27DF547A27A1}" type="presOf" srcId="{6A8F3F51-7032-4AD7-955D-2561206E73FD}" destId="{6804EDBB-0E7C-4FEB-8BE0-983123D69170}" srcOrd="0" destOrd="0" presId="urn:microsoft.com/office/officeart/2005/8/layout/lProcess2"/>
    <dgm:cxn modelId="{B987E50A-F62A-498C-8DF2-3F03FFCF2ED9}" type="presOf" srcId="{65873F63-D6D0-470F-AE5C-7C75DB2A86C8}" destId="{E744245F-ADCA-48E3-9F04-9F052B9832E6}" srcOrd="0" destOrd="0" presId="urn:microsoft.com/office/officeart/2005/8/layout/lProcess2"/>
    <dgm:cxn modelId="{DD4AB910-68F2-41C4-89E6-91381728FB5C}" type="presOf" srcId="{903987C3-C2DC-4893-9202-AFE5EB024517}" destId="{77078D44-05A5-4541-B2A7-24A3FCC00C23}" srcOrd="0" destOrd="0" presId="urn:microsoft.com/office/officeart/2005/8/layout/lProcess2"/>
    <dgm:cxn modelId="{28F76715-BE08-401F-90F0-72059702F45A}" srcId="{FF14B57A-D2A1-4196-8FF6-5A527C624DAB}" destId="{65873F63-D6D0-470F-AE5C-7C75DB2A86C8}" srcOrd="0" destOrd="0" parTransId="{9F427EAB-4B12-42CA-B334-7981F3E8FE5F}" sibTransId="{4E9B98E1-C7F1-47F4-8682-5724DD600980}"/>
    <dgm:cxn modelId="{A1B5031B-E8C9-440F-9683-8F8D3057363F}" type="presOf" srcId="{70A22070-5DE5-474B-9524-5DE45442F173}" destId="{8241695D-916A-480C-AECC-D133A03C1CEB}" srcOrd="0" destOrd="0" presId="urn:microsoft.com/office/officeart/2005/8/layout/lProcess2"/>
    <dgm:cxn modelId="{CED6BF1B-6AD1-4AA5-8F12-DE8F4A0EFBB3}" srcId="{0399B120-3350-4FC9-A43D-98FEB2A31667}" destId="{5DAA29AF-30E0-48ED-9AD6-0E88883A1CE7}" srcOrd="4" destOrd="0" parTransId="{BA445EB5-1536-4E3A-9348-03B5A19EA52C}" sibTransId="{97DB36E7-95F2-463B-BC6D-9AD0606FCF27}"/>
    <dgm:cxn modelId="{C7337223-A26E-4178-8E35-8AD230374E0C}" srcId="{0399B120-3350-4FC9-A43D-98FEB2A31667}" destId="{81027AF8-E133-4057-A8E7-A829DB04C26B}" srcOrd="2" destOrd="0" parTransId="{E03ED0E5-08FA-443E-8D3D-B6655AB85845}" sibTransId="{2E395082-E5FC-4700-8D21-19B3EB33C176}"/>
    <dgm:cxn modelId="{D31A532B-8372-49B1-B922-870FFFBC1EAE}" type="presOf" srcId="{FBC79BD9-404E-4E00-85F6-586FCD654D93}" destId="{24E9A321-15D6-4DAB-8260-B81AD03D670E}" srcOrd="0" destOrd="0" presId="urn:microsoft.com/office/officeart/2005/8/layout/lProcess2"/>
    <dgm:cxn modelId="{8D94AD35-54F6-4636-A1BF-A6B2A545595D}" srcId="{0399B120-3350-4FC9-A43D-98FEB2A31667}" destId="{FBC79BD9-404E-4E00-85F6-586FCD654D93}" srcOrd="0" destOrd="0" parTransId="{D74AFD52-ECCD-454E-8CC5-E9C9521029F0}" sibTransId="{EB2EE62C-DD2A-4F86-9808-D1A42F0429F2}"/>
    <dgm:cxn modelId="{4089473A-8DFC-4398-9653-21797BC5C033}" type="presOf" srcId="{0399B120-3350-4FC9-A43D-98FEB2A31667}" destId="{1A37EB11-FAA6-4254-BE9D-AC48478226CD}" srcOrd="0" destOrd="0" presId="urn:microsoft.com/office/officeart/2005/8/layout/lProcess2"/>
    <dgm:cxn modelId="{7534E15F-09DC-40F3-B544-A5B05DEF387E}" srcId="{FF14B57A-D2A1-4196-8FF6-5A527C624DAB}" destId="{0A6EC911-3DE2-4419-AC5B-A10F4D9F6232}" srcOrd="3" destOrd="0" parTransId="{F9AC9D67-8350-424B-99A3-52A7C12C91D7}" sibTransId="{0FF2BE4D-A4C0-40B7-B8DB-C63B331EB717}"/>
    <dgm:cxn modelId="{661CED4C-57E2-401A-B6A3-660C8E24FCB9}" type="presOf" srcId="{FF14B57A-D2A1-4196-8FF6-5A527C624DAB}" destId="{930B07C5-E2B8-4AC8-BE97-63229600B609}" srcOrd="0" destOrd="0" presId="urn:microsoft.com/office/officeart/2005/8/layout/lProcess2"/>
    <dgm:cxn modelId="{5C927E50-38B8-42B2-9E80-E88E19A393A1}" type="presOf" srcId="{0399B120-3350-4FC9-A43D-98FEB2A31667}" destId="{9746F6C7-95D8-4EE3-A8AA-FF5F4842D173}" srcOrd="1" destOrd="0" presId="urn:microsoft.com/office/officeart/2005/8/layout/lProcess2"/>
    <dgm:cxn modelId="{92E1BE70-96A1-45AD-BEAE-372CA31FC1B5}" type="presOf" srcId="{FF14B57A-D2A1-4196-8FF6-5A527C624DAB}" destId="{B6D02493-8A66-4B33-9E55-711B978A9778}" srcOrd="1" destOrd="0" presId="urn:microsoft.com/office/officeart/2005/8/layout/lProcess2"/>
    <dgm:cxn modelId="{47808675-4981-436C-8AD8-E8ED901150E1}" type="presOf" srcId="{0AD24507-C5B6-44E3-A8B3-0F3C6BEBE0BC}" destId="{56E8CFE5-49C1-4C6E-93FB-7A3299064710}" srcOrd="0" destOrd="0" presId="urn:microsoft.com/office/officeart/2005/8/layout/lProcess2"/>
    <dgm:cxn modelId="{4E795E77-BDE7-4421-8F8C-698176BCB3A9}" srcId="{0AD24507-C5B6-44E3-A8B3-0F3C6BEBE0BC}" destId="{FF14B57A-D2A1-4196-8FF6-5A527C624DAB}" srcOrd="0" destOrd="0" parTransId="{E005E904-9742-4BEA-B341-3F2F8003C086}" sibTransId="{4642C8E0-1B85-454A-ABF9-5A3818665834}"/>
    <dgm:cxn modelId="{F367A579-8C09-4A36-A2B8-D1D4D9E9BA00}" type="presOf" srcId="{43B6E37A-C691-48B8-9D45-F7682E9B3F1B}" destId="{C6EE5343-F3D5-4085-AFF3-C25129B23EA5}" srcOrd="0" destOrd="0" presId="urn:microsoft.com/office/officeart/2005/8/layout/lProcess2"/>
    <dgm:cxn modelId="{7F6B2481-0CA4-4FF6-AE5B-E18FA328D2A7}" type="presOf" srcId="{5DAA29AF-30E0-48ED-9AD6-0E88883A1CE7}" destId="{1F2C93AE-047E-4826-AA91-D253CFD1090B}" srcOrd="0" destOrd="0" presId="urn:microsoft.com/office/officeart/2005/8/layout/lProcess2"/>
    <dgm:cxn modelId="{9962EDA0-1DEE-4212-8D65-711910A05188}" type="presOf" srcId="{0A6EC911-3DE2-4419-AC5B-A10F4D9F6232}" destId="{F6A0FE24-5043-4EB5-97EE-348144B76C60}" srcOrd="0" destOrd="0" presId="urn:microsoft.com/office/officeart/2005/8/layout/lProcess2"/>
    <dgm:cxn modelId="{8AF44FAB-065F-448F-85B7-8E7275B891B4}" srcId="{FF14B57A-D2A1-4196-8FF6-5A527C624DAB}" destId="{6A8F3F51-7032-4AD7-955D-2561206E73FD}" srcOrd="1" destOrd="0" parTransId="{4AF4F20E-D9E0-4153-A84E-8EFC2DC160DA}" sibTransId="{E97C2BAB-04ED-48F5-9578-645E6F012EAE}"/>
    <dgm:cxn modelId="{DDDE5AB6-A231-4F0A-ADB4-098AF232C78B}" type="presOf" srcId="{4CBF3867-711D-4879-9F24-9D890DDC2F98}" destId="{DD2CD6E5-E9CA-44A7-A920-B297EEE302CA}" srcOrd="0" destOrd="0" presId="urn:microsoft.com/office/officeart/2005/8/layout/lProcess2"/>
    <dgm:cxn modelId="{B37670B9-3528-40C7-A774-4F1A3F47EC4B}" srcId="{0399B120-3350-4FC9-A43D-98FEB2A31667}" destId="{70A22070-5DE5-474B-9524-5DE45442F173}" srcOrd="1" destOrd="0" parTransId="{ABB359EF-F4DC-4D93-930B-309860D48725}" sibTransId="{834465D3-7B67-4B8D-9D60-3CA33A83ED17}"/>
    <dgm:cxn modelId="{FA64F1CE-D257-4B2B-AB6B-931F9F2C4544}" srcId="{0399B120-3350-4FC9-A43D-98FEB2A31667}" destId="{903987C3-C2DC-4893-9202-AFE5EB024517}" srcOrd="3" destOrd="0" parTransId="{D86C580F-8659-429A-9D64-C2BA6E0EEB7D}" sibTransId="{06A8B733-BE9B-425D-ADDE-AC0487DFF4E5}"/>
    <dgm:cxn modelId="{090D1ED4-09C6-468E-9927-C55DCC72EC6C}" srcId="{FF14B57A-D2A1-4196-8FF6-5A527C624DAB}" destId="{4CBF3867-711D-4879-9F24-9D890DDC2F98}" srcOrd="2" destOrd="0" parTransId="{F50A8587-06E1-4AAF-B430-1542AC4BA050}" sibTransId="{BAC3C776-EE9D-447C-B083-AE2611438002}"/>
    <dgm:cxn modelId="{0D04FAED-049D-48A4-BF1F-947A5F14A908}" srcId="{0AD24507-C5B6-44E3-A8B3-0F3C6BEBE0BC}" destId="{0399B120-3350-4FC9-A43D-98FEB2A31667}" srcOrd="1" destOrd="0" parTransId="{598743FB-C94C-46E0-BF40-F96FE383A917}" sibTransId="{85B39D91-B214-499D-8C4E-EB954C6ACC76}"/>
    <dgm:cxn modelId="{9B7F5A0E-A3EE-4AB9-BEB0-9ABCC3EA7D7F}" type="presParOf" srcId="{56E8CFE5-49C1-4C6E-93FB-7A3299064710}" destId="{6D3D640F-3892-4E0E-8677-0176F2D16E27}" srcOrd="0" destOrd="0" presId="urn:microsoft.com/office/officeart/2005/8/layout/lProcess2"/>
    <dgm:cxn modelId="{5667E87C-4AAC-4AAA-BAC5-BEE2A3A1B914}" type="presParOf" srcId="{6D3D640F-3892-4E0E-8677-0176F2D16E27}" destId="{930B07C5-E2B8-4AC8-BE97-63229600B609}" srcOrd="0" destOrd="0" presId="urn:microsoft.com/office/officeart/2005/8/layout/lProcess2"/>
    <dgm:cxn modelId="{40AA0999-487F-475A-9DF3-83A5ACC440E5}" type="presParOf" srcId="{6D3D640F-3892-4E0E-8677-0176F2D16E27}" destId="{B6D02493-8A66-4B33-9E55-711B978A9778}" srcOrd="1" destOrd="0" presId="urn:microsoft.com/office/officeart/2005/8/layout/lProcess2"/>
    <dgm:cxn modelId="{81796A51-D549-4166-B657-15BC1305D298}" type="presParOf" srcId="{6D3D640F-3892-4E0E-8677-0176F2D16E27}" destId="{DE525AE7-A443-4C75-8306-16DAB5E79523}" srcOrd="2" destOrd="0" presId="urn:microsoft.com/office/officeart/2005/8/layout/lProcess2"/>
    <dgm:cxn modelId="{7836CBA9-65E3-44B2-942C-9CF350CC7CF2}" type="presParOf" srcId="{DE525AE7-A443-4C75-8306-16DAB5E79523}" destId="{C812CD58-21C6-40E9-9C42-52944509648E}" srcOrd="0" destOrd="0" presId="urn:microsoft.com/office/officeart/2005/8/layout/lProcess2"/>
    <dgm:cxn modelId="{F1527A31-C3D3-41A5-BF95-FC750990A432}" type="presParOf" srcId="{C812CD58-21C6-40E9-9C42-52944509648E}" destId="{E744245F-ADCA-48E3-9F04-9F052B9832E6}" srcOrd="0" destOrd="0" presId="urn:microsoft.com/office/officeart/2005/8/layout/lProcess2"/>
    <dgm:cxn modelId="{A6E23AD9-2FFE-4862-9092-07EC8DF5CEB7}" type="presParOf" srcId="{C812CD58-21C6-40E9-9C42-52944509648E}" destId="{0F5BADB9-9CD4-49FA-A01A-42743DA18980}" srcOrd="1" destOrd="0" presId="urn:microsoft.com/office/officeart/2005/8/layout/lProcess2"/>
    <dgm:cxn modelId="{3534CF43-C2AB-4923-BFDB-EE330243BF5F}" type="presParOf" srcId="{C812CD58-21C6-40E9-9C42-52944509648E}" destId="{6804EDBB-0E7C-4FEB-8BE0-983123D69170}" srcOrd="2" destOrd="0" presId="urn:microsoft.com/office/officeart/2005/8/layout/lProcess2"/>
    <dgm:cxn modelId="{5564285D-D1F0-4B4E-BB25-51337329B5C0}" type="presParOf" srcId="{C812CD58-21C6-40E9-9C42-52944509648E}" destId="{A070ABA6-A02B-4E8F-A35F-902656A935CD}" srcOrd="3" destOrd="0" presId="urn:microsoft.com/office/officeart/2005/8/layout/lProcess2"/>
    <dgm:cxn modelId="{73476653-C40A-4302-816B-8982402C15E2}" type="presParOf" srcId="{C812CD58-21C6-40E9-9C42-52944509648E}" destId="{DD2CD6E5-E9CA-44A7-A920-B297EEE302CA}" srcOrd="4" destOrd="0" presId="urn:microsoft.com/office/officeart/2005/8/layout/lProcess2"/>
    <dgm:cxn modelId="{80BF9D06-CD52-4595-AB17-A3035F8966EF}" type="presParOf" srcId="{C812CD58-21C6-40E9-9C42-52944509648E}" destId="{B78BF91B-E5F8-4C88-8011-5CAF8B31BCC2}" srcOrd="5" destOrd="0" presId="urn:microsoft.com/office/officeart/2005/8/layout/lProcess2"/>
    <dgm:cxn modelId="{1F313440-4CE6-4D51-BFAA-00671CC88C5E}" type="presParOf" srcId="{C812CD58-21C6-40E9-9C42-52944509648E}" destId="{F6A0FE24-5043-4EB5-97EE-348144B76C60}" srcOrd="6" destOrd="0" presId="urn:microsoft.com/office/officeart/2005/8/layout/lProcess2"/>
    <dgm:cxn modelId="{CDBE257B-1A3A-4545-BF28-1A9AC2859C95}" type="presParOf" srcId="{56E8CFE5-49C1-4C6E-93FB-7A3299064710}" destId="{5C1EDE41-4650-4AD3-A106-6B69E9F2DF34}" srcOrd="1" destOrd="0" presId="urn:microsoft.com/office/officeart/2005/8/layout/lProcess2"/>
    <dgm:cxn modelId="{F5E52441-7DD8-4285-8B23-F27B6680A6CB}" type="presParOf" srcId="{56E8CFE5-49C1-4C6E-93FB-7A3299064710}" destId="{0D78770C-6889-4419-87FC-88ABD0F8C6A8}" srcOrd="2" destOrd="0" presId="urn:microsoft.com/office/officeart/2005/8/layout/lProcess2"/>
    <dgm:cxn modelId="{0D1E7E8D-84F6-4C86-BB52-0A849B9A2F80}" type="presParOf" srcId="{0D78770C-6889-4419-87FC-88ABD0F8C6A8}" destId="{1A37EB11-FAA6-4254-BE9D-AC48478226CD}" srcOrd="0" destOrd="0" presId="urn:microsoft.com/office/officeart/2005/8/layout/lProcess2"/>
    <dgm:cxn modelId="{22287EEE-7B3F-4924-A5FC-8B3AA6B3AD80}" type="presParOf" srcId="{0D78770C-6889-4419-87FC-88ABD0F8C6A8}" destId="{9746F6C7-95D8-4EE3-A8AA-FF5F4842D173}" srcOrd="1" destOrd="0" presId="urn:microsoft.com/office/officeart/2005/8/layout/lProcess2"/>
    <dgm:cxn modelId="{EA13425C-51EE-4B6A-B521-6C063BE7C789}" type="presParOf" srcId="{0D78770C-6889-4419-87FC-88ABD0F8C6A8}" destId="{87E97DDA-2985-4DF7-9439-AA00F9186226}" srcOrd="2" destOrd="0" presId="urn:microsoft.com/office/officeart/2005/8/layout/lProcess2"/>
    <dgm:cxn modelId="{19F61946-98E8-47CF-B03C-519338D4E618}" type="presParOf" srcId="{87E97DDA-2985-4DF7-9439-AA00F9186226}" destId="{18FF77DB-379F-41DA-87CF-783FBF32F93A}" srcOrd="0" destOrd="0" presId="urn:microsoft.com/office/officeart/2005/8/layout/lProcess2"/>
    <dgm:cxn modelId="{7480ABF1-3682-4415-A9E5-80A86B8619E3}" type="presParOf" srcId="{18FF77DB-379F-41DA-87CF-783FBF32F93A}" destId="{24E9A321-15D6-4DAB-8260-B81AD03D670E}" srcOrd="0" destOrd="0" presId="urn:microsoft.com/office/officeart/2005/8/layout/lProcess2"/>
    <dgm:cxn modelId="{FF23A1E8-D9B8-43AF-A3F6-4F4F9A1F9FBD}" type="presParOf" srcId="{18FF77DB-379F-41DA-87CF-783FBF32F93A}" destId="{8FAFBADF-6ACB-4DF2-AFEF-2883DF3170C3}" srcOrd="1" destOrd="0" presId="urn:microsoft.com/office/officeart/2005/8/layout/lProcess2"/>
    <dgm:cxn modelId="{C04771B2-76E4-4B43-AFDE-BD375B437A4E}" type="presParOf" srcId="{18FF77DB-379F-41DA-87CF-783FBF32F93A}" destId="{8241695D-916A-480C-AECC-D133A03C1CEB}" srcOrd="2" destOrd="0" presId="urn:microsoft.com/office/officeart/2005/8/layout/lProcess2"/>
    <dgm:cxn modelId="{6A2C99F4-08BA-44E3-BA5B-ADBD7186B8D4}" type="presParOf" srcId="{18FF77DB-379F-41DA-87CF-783FBF32F93A}" destId="{5FEB9FDC-9734-4A40-BDFB-DAAA6904B83E}" srcOrd="3" destOrd="0" presId="urn:microsoft.com/office/officeart/2005/8/layout/lProcess2"/>
    <dgm:cxn modelId="{A445C8FA-F810-4F43-8D6E-130E8E8D6A30}" type="presParOf" srcId="{18FF77DB-379F-41DA-87CF-783FBF32F93A}" destId="{851A9689-C3A5-4900-A0A0-009CD69D7D3A}" srcOrd="4" destOrd="0" presId="urn:microsoft.com/office/officeart/2005/8/layout/lProcess2"/>
    <dgm:cxn modelId="{9373FC0C-A3B4-4C20-AD22-29432E95B610}" type="presParOf" srcId="{18FF77DB-379F-41DA-87CF-783FBF32F93A}" destId="{48C80B9C-C184-49B7-9C12-66FCDCAB7BC3}" srcOrd="5" destOrd="0" presId="urn:microsoft.com/office/officeart/2005/8/layout/lProcess2"/>
    <dgm:cxn modelId="{44E7637B-8F1D-44DD-9723-8C41CE6F413A}" type="presParOf" srcId="{18FF77DB-379F-41DA-87CF-783FBF32F93A}" destId="{77078D44-05A5-4541-B2A7-24A3FCC00C23}" srcOrd="6" destOrd="0" presId="urn:microsoft.com/office/officeart/2005/8/layout/lProcess2"/>
    <dgm:cxn modelId="{B9C0DB08-D528-4901-AC6E-3D6AB3F6386C}" type="presParOf" srcId="{18FF77DB-379F-41DA-87CF-783FBF32F93A}" destId="{C98DC50F-C5A3-49AD-AEC7-D7DDC5383F24}" srcOrd="7" destOrd="0" presId="urn:microsoft.com/office/officeart/2005/8/layout/lProcess2"/>
    <dgm:cxn modelId="{F16DD198-2B75-4D03-979D-2F2F5F24589B}" type="presParOf" srcId="{18FF77DB-379F-41DA-87CF-783FBF32F93A}" destId="{1F2C93AE-047E-4826-AA91-D253CFD1090B}" srcOrd="8" destOrd="0" presId="urn:microsoft.com/office/officeart/2005/8/layout/lProcess2"/>
    <dgm:cxn modelId="{67C17E65-BD7B-42A6-8D3F-32FAD3112F6A}" type="presParOf" srcId="{18FF77DB-379F-41DA-87CF-783FBF32F93A}" destId="{11457C48-05D7-4EF9-9E22-3174B7DE4BCD}" srcOrd="9" destOrd="0" presId="urn:microsoft.com/office/officeart/2005/8/layout/lProcess2"/>
    <dgm:cxn modelId="{9E21EC11-69A8-4886-A6EE-782D61E5B495}" type="presParOf" srcId="{18FF77DB-379F-41DA-87CF-783FBF32F93A}" destId="{C6EE5343-F3D5-4085-AFF3-C25129B23EA5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B07C5-E2B8-4AC8-BE97-63229600B609}">
      <dsp:nvSpPr>
        <dsp:cNvPr id="0" name=""/>
        <dsp:cNvSpPr/>
      </dsp:nvSpPr>
      <dsp:spPr>
        <a:xfrm>
          <a:off x="4360" y="0"/>
          <a:ext cx="4194817" cy="48574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rgbClr val="0070C0"/>
              </a:solidFill>
            </a:rPr>
            <a:t>Energy </a:t>
          </a:r>
          <a:r>
            <a:rPr lang="hr-HR" sz="2800" b="1" kern="1200" dirty="0" err="1">
              <a:solidFill>
                <a:srgbClr val="0070C0"/>
              </a:solidFill>
            </a:rPr>
            <a:t>consumer</a:t>
          </a:r>
          <a:r>
            <a:rPr lang="hr-HR" sz="2800" b="1" kern="1200" dirty="0">
              <a:solidFill>
                <a:srgbClr val="0070C0"/>
              </a:solidFill>
            </a:rPr>
            <a:t> </a:t>
          </a:r>
          <a:r>
            <a:rPr lang="hr-HR" sz="2800" b="1" kern="1200" dirty="0" err="1">
              <a:solidFill>
                <a:srgbClr val="0070C0"/>
              </a:solidFill>
            </a:rPr>
            <a:t>sector</a:t>
          </a:r>
          <a:endParaRPr lang="en-GB" sz="2800" b="1" kern="1200" dirty="0">
            <a:solidFill>
              <a:srgbClr val="0070C0"/>
            </a:solidFill>
          </a:endParaRPr>
        </a:p>
      </dsp:txBody>
      <dsp:txXfrm>
        <a:off x="4360" y="0"/>
        <a:ext cx="4194817" cy="1457220"/>
      </dsp:txXfrm>
    </dsp:sp>
    <dsp:sp modelId="{E744245F-ADCA-48E3-9F04-9F052B9832E6}">
      <dsp:nvSpPr>
        <dsp:cNvPr id="0" name=""/>
        <dsp:cNvSpPr/>
      </dsp:nvSpPr>
      <dsp:spPr>
        <a:xfrm>
          <a:off x="423842" y="1457339"/>
          <a:ext cx="3355854" cy="707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Industry</a:t>
          </a:r>
          <a:endParaRPr lang="en-GB" sz="2000" kern="1200" dirty="0"/>
        </a:p>
      </dsp:txBody>
      <dsp:txXfrm>
        <a:off x="444567" y="1478064"/>
        <a:ext cx="3314404" cy="666170"/>
      </dsp:txXfrm>
    </dsp:sp>
    <dsp:sp modelId="{6804EDBB-0E7C-4FEB-8BE0-983123D69170}">
      <dsp:nvSpPr>
        <dsp:cNvPr id="0" name=""/>
        <dsp:cNvSpPr/>
      </dsp:nvSpPr>
      <dsp:spPr>
        <a:xfrm>
          <a:off x="423842" y="2273824"/>
          <a:ext cx="3355854" cy="707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Transport</a:t>
          </a:r>
          <a:endParaRPr lang="en-GB" sz="2000" kern="1200" dirty="0"/>
        </a:p>
      </dsp:txBody>
      <dsp:txXfrm>
        <a:off x="444567" y="2294549"/>
        <a:ext cx="3314404" cy="666170"/>
      </dsp:txXfrm>
    </dsp:sp>
    <dsp:sp modelId="{DD2CD6E5-E9CA-44A7-A920-B297EEE302CA}">
      <dsp:nvSpPr>
        <dsp:cNvPr id="0" name=""/>
        <dsp:cNvSpPr/>
      </dsp:nvSpPr>
      <dsp:spPr>
        <a:xfrm>
          <a:off x="423842" y="3090309"/>
          <a:ext cx="3355854" cy="707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Services</a:t>
          </a:r>
          <a:endParaRPr lang="en-GB" sz="2000" kern="1200" dirty="0"/>
        </a:p>
      </dsp:txBody>
      <dsp:txXfrm>
        <a:off x="444567" y="3111034"/>
        <a:ext cx="3314404" cy="666170"/>
      </dsp:txXfrm>
    </dsp:sp>
    <dsp:sp modelId="{F6A0FE24-5043-4EB5-97EE-348144B76C60}">
      <dsp:nvSpPr>
        <dsp:cNvPr id="0" name=""/>
        <dsp:cNvSpPr/>
      </dsp:nvSpPr>
      <dsp:spPr>
        <a:xfrm>
          <a:off x="423842" y="3906794"/>
          <a:ext cx="3355854" cy="707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Household</a:t>
          </a:r>
          <a:endParaRPr lang="en-GB" sz="2000" kern="1200" dirty="0"/>
        </a:p>
      </dsp:txBody>
      <dsp:txXfrm>
        <a:off x="444567" y="3927519"/>
        <a:ext cx="3314404" cy="666170"/>
      </dsp:txXfrm>
    </dsp:sp>
    <dsp:sp modelId="{1A37EB11-FAA6-4254-BE9D-AC48478226CD}">
      <dsp:nvSpPr>
        <dsp:cNvPr id="0" name=""/>
        <dsp:cNvSpPr/>
      </dsp:nvSpPr>
      <dsp:spPr>
        <a:xfrm>
          <a:off x="4513789" y="0"/>
          <a:ext cx="4194817" cy="48574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 err="1">
              <a:solidFill>
                <a:srgbClr val="0070C0"/>
              </a:solidFill>
            </a:rPr>
            <a:t>Economic</a:t>
          </a:r>
          <a:r>
            <a:rPr lang="hr-HR" sz="2800" b="1" kern="1200" dirty="0">
              <a:solidFill>
                <a:srgbClr val="0070C0"/>
              </a:solidFill>
            </a:rPr>
            <a:t> </a:t>
          </a:r>
          <a:r>
            <a:rPr lang="hr-HR" sz="2800" b="1" kern="1200" dirty="0" err="1">
              <a:solidFill>
                <a:srgbClr val="0070C0"/>
              </a:solidFill>
            </a:rPr>
            <a:t>sector</a:t>
          </a:r>
          <a:endParaRPr lang="hr-HR" sz="2800" b="1" kern="1200" dirty="0">
            <a:solidFill>
              <a:srgbClr val="0070C0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solidFill>
                <a:srgbClr val="0070C0"/>
              </a:solidFill>
            </a:rPr>
            <a:t>(GDP </a:t>
          </a:r>
          <a:r>
            <a:rPr lang="hr-HR" sz="2800" b="1" kern="1200" dirty="0" err="1">
              <a:solidFill>
                <a:srgbClr val="0070C0"/>
              </a:solidFill>
            </a:rPr>
            <a:t>structure</a:t>
          </a:r>
          <a:r>
            <a:rPr lang="hr-HR" sz="2800" b="1" kern="1200" dirty="0">
              <a:solidFill>
                <a:srgbClr val="0070C0"/>
              </a:solidFill>
            </a:rPr>
            <a:t>)</a:t>
          </a:r>
          <a:endParaRPr lang="en-GB" sz="2800" b="1" kern="1200" dirty="0">
            <a:solidFill>
              <a:srgbClr val="0070C0"/>
            </a:solidFill>
          </a:endParaRPr>
        </a:p>
      </dsp:txBody>
      <dsp:txXfrm>
        <a:off x="4513789" y="0"/>
        <a:ext cx="4194817" cy="1457220"/>
      </dsp:txXfrm>
    </dsp:sp>
    <dsp:sp modelId="{24E9A321-15D6-4DAB-8260-B81AD03D670E}">
      <dsp:nvSpPr>
        <dsp:cNvPr id="0" name=""/>
        <dsp:cNvSpPr/>
      </dsp:nvSpPr>
      <dsp:spPr>
        <a:xfrm>
          <a:off x="4933271" y="1457458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Agriculture</a:t>
          </a:r>
          <a:endParaRPr lang="en-GB" sz="2000" kern="1200" dirty="0"/>
        </a:p>
      </dsp:txBody>
      <dsp:txXfrm>
        <a:off x="4946930" y="1471117"/>
        <a:ext cx="3328536" cy="439033"/>
      </dsp:txXfrm>
    </dsp:sp>
    <dsp:sp modelId="{8241695D-916A-480C-AECC-D133A03C1CEB}">
      <dsp:nvSpPr>
        <dsp:cNvPr id="0" name=""/>
        <dsp:cNvSpPr/>
      </dsp:nvSpPr>
      <dsp:spPr>
        <a:xfrm>
          <a:off x="4933271" y="1995555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Construction</a:t>
          </a:r>
          <a:r>
            <a:rPr lang="hr-HR" sz="2000" kern="1200" dirty="0"/>
            <a:t> </a:t>
          </a:r>
          <a:endParaRPr lang="en-GB" sz="2000" kern="1200" dirty="0"/>
        </a:p>
      </dsp:txBody>
      <dsp:txXfrm>
        <a:off x="4946930" y="2009214"/>
        <a:ext cx="3328536" cy="439033"/>
      </dsp:txXfrm>
    </dsp:sp>
    <dsp:sp modelId="{851A9689-C3A5-4900-A0A0-009CD69D7D3A}">
      <dsp:nvSpPr>
        <dsp:cNvPr id="0" name=""/>
        <dsp:cNvSpPr/>
      </dsp:nvSpPr>
      <dsp:spPr>
        <a:xfrm>
          <a:off x="4933271" y="2533652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Mining</a:t>
          </a:r>
          <a:endParaRPr lang="en-GB" sz="2000" kern="1200" dirty="0"/>
        </a:p>
      </dsp:txBody>
      <dsp:txXfrm>
        <a:off x="4946930" y="2547311"/>
        <a:ext cx="3328536" cy="439033"/>
      </dsp:txXfrm>
    </dsp:sp>
    <dsp:sp modelId="{77078D44-05A5-4541-B2A7-24A3FCC00C23}">
      <dsp:nvSpPr>
        <dsp:cNvPr id="0" name=""/>
        <dsp:cNvSpPr/>
      </dsp:nvSpPr>
      <dsp:spPr>
        <a:xfrm>
          <a:off x="4933271" y="3071750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/>
            <a:t>Manufacturing</a:t>
          </a:r>
          <a:endParaRPr lang="en-GB" sz="2000" kern="1200" dirty="0"/>
        </a:p>
      </dsp:txBody>
      <dsp:txXfrm>
        <a:off x="4946930" y="3085409"/>
        <a:ext cx="3328536" cy="439033"/>
      </dsp:txXfrm>
    </dsp:sp>
    <dsp:sp modelId="{1F2C93AE-047E-4826-AA91-D253CFD1090B}">
      <dsp:nvSpPr>
        <dsp:cNvPr id="0" name=""/>
        <dsp:cNvSpPr/>
      </dsp:nvSpPr>
      <dsp:spPr>
        <a:xfrm>
          <a:off x="4933271" y="3609847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Service (</a:t>
          </a:r>
          <a:r>
            <a:rPr lang="hr-HR" sz="2000" kern="1200" dirty="0" err="1"/>
            <a:t>including</a:t>
          </a:r>
          <a:r>
            <a:rPr lang="hr-HR" sz="2000" kern="1200" dirty="0"/>
            <a:t> transport)</a:t>
          </a:r>
          <a:endParaRPr lang="en-GB" sz="2000" kern="1200" dirty="0"/>
        </a:p>
      </dsp:txBody>
      <dsp:txXfrm>
        <a:off x="4946930" y="3623506"/>
        <a:ext cx="3328536" cy="439033"/>
      </dsp:txXfrm>
    </dsp:sp>
    <dsp:sp modelId="{C6EE5343-F3D5-4085-AFF3-C25129B23EA5}">
      <dsp:nvSpPr>
        <dsp:cNvPr id="0" name=""/>
        <dsp:cNvSpPr/>
      </dsp:nvSpPr>
      <dsp:spPr>
        <a:xfrm>
          <a:off x="4933271" y="4147944"/>
          <a:ext cx="3355854" cy="466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Energy</a:t>
          </a:r>
          <a:endParaRPr lang="en-GB" sz="2000" kern="1200" dirty="0"/>
        </a:p>
      </dsp:txBody>
      <dsp:txXfrm>
        <a:off x="4946930" y="4161603"/>
        <a:ext cx="3328536" cy="439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Licence: 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work is licensed under the Creative Commons Attribution 4.0 International License (CC BY 4.0). To view a copy of this license, visit </a:t>
            </a:r>
            <a:r>
              <a:rPr lang="en-GB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https://creativecommons.org/licenses/by/4.0/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200" b="0" dirty="0">
              <a:solidFill>
                <a:srgbClr val="000000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  <a:effectLst/>
              <a:latin typeface="Calibri"/>
              <a:ea typeface="Quattrocento Sans" panose="020B0502050000020003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Open Sans" panose="020B0606030504020204" pitchFamily="34" charset="0"/>
                <a:ea typeface="Quattrocento Sans" panose="020B0502050000020003" pitchFamily="34" charset="0"/>
                <a:cs typeface="Quattrocento Sans" panose="020B0502050000020003" pitchFamily="34" charset="0"/>
              </a:rPr>
              <a:t>Attribution:</a:t>
            </a:r>
            <a:r>
              <a:rPr lang="en-GB" sz="1200" b="1" dirty="0">
                <a:effectLst/>
                <a:latin typeface="Quattrocento Sans" panose="020B0502050000020003" pitchFamily="34" charset="0"/>
                <a:ea typeface="Quattrocento Sans" panose="020B0502050000020003" pitchFamily="34" charset="0"/>
                <a:cs typeface="Quattrocento Sans" panose="020B0502050000020003" pitchFamily="34" charset="0"/>
              </a:rPr>
              <a:t> </a:t>
            </a:r>
            <a:r>
              <a:rPr lang="en-US" sz="1200" dirty="0">
                <a:effectLst/>
                <a:latin typeface="Open Sans" panose="020B0606030504020204" pitchFamily="34" charset="0"/>
                <a:ea typeface="Quattrocento Sans" panose="020B0502050000020003" pitchFamily="34" charset="0"/>
                <a:cs typeface="Quattrocento Sans" panose="020B0502050000020003" pitchFamily="34" charset="0"/>
              </a:rPr>
              <a:t>Please cite as: Kiley, F. (2025) An Introduction to Simulating Energy Demand with MAED. Version 1. Climate Compatible Growth Teaching Kit Website, Climate Compatible Growth.</a:t>
            </a:r>
            <a:endParaRPr lang="en-GB" sz="1200" dirty="0">
              <a:effectLst/>
              <a:latin typeface="Quattrocento Sans" panose="020B0502050000020003" pitchFamily="34" charset="0"/>
              <a:ea typeface="Quattrocento Sans" panose="020B0502050000020003" pitchFamily="34" charset="0"/>
              <a:cs typeface="Quattrocento Sans" panose="020B05020500000200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Open San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sv-S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45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sv-S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13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sv-S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0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2"/>
                        </a:solidFill>
                        <a:latin typeface="Cambria Math"/>
                      </a:rPr>
                      <m:t>𝐻𝐸𝐿𝑅𝐴𝑇</m:t>
                    </m:r>
                  </m:oMath>
                </a14:m>
                <a:r>
                  <a:rPr lang="en-US" sz="1200" i="1" dirty="0">
                    <a:solidFill>
                      <a:schemeClr val="tx2"/>
                    </a:solidFill>
                  </a:rPr>
                  <a:t> = Heat and electricity ratio</a:t>
                </a:r>
                <a:endParaRPr lang="en-GB" sz="1200" i="1" dirty="0">
                  <a:solidFill>
                    <a:schemeClr val="tx2"/>
                  </a:solidFill>
                </a:endParaRPr>
              </a:p>
              <a:p>
                <a:endParaRPr lang="en-GB" b="1" dirty="0">
                  <a:cs typeface="Calibri"/>
                </a:endParaRPr>
              </a:p>
              <a:p>
                <a:endParaRPr lang="en-GB" dirty="0">
                  <a:cs typeface="Calibri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>
                    <a:solidFill>
                      <a:schemeClr val="tx2"/>
                    </a:solidFill>
                    <a:latin typeface="Cambria Math"/>
                  </a:rPr>
                  <a:t>𝐻𝐸𝐿𝑅𝐴𝑇</a:t>
                </a:r>
                <a:r>
                  <a:rPr lang="en-US" sz="1200" i="1" dirty="0">
                    <a:solidFill>
                      <a:schemeClr val="tx2"/>
                    </a:solidFill>
                  </a:rPr>
                  <a:t> = Heat and electricity ratio</a:t>
                </a:r>
                <a:endParaRPr lang="en-GB" sz="1200" i="1" dirty="0">
                  <a:solidFill>
                    <a:schemeClr val="tx2"/>
                  </a:solidFill>
                </a:endParaRPr>
              </a:p>
              <a:p>
                <a:endParaRPr lang="en-GB" b="1" dirty="0">
                  <a:cs typeface="Calibri"/>
                </a:endParaRPr>
              </a:p>
              <a:p>
                <a:endParaRPr lang="en-GB" dirty="0">
                  <a:cs typeface="Calibri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41054-C2D7-46D0-9776-8E9DE8BA19B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26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EA376-651F-B818-AF38-9F429FDC5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ctrTitle" hasCustomPrompt="1"/>
          </p:nvPr>
        </p:nvSpPr>
        <p:spPr>
          <a:xfrm>
            <a:off x="2979507" y="739739"/>
            <a:ext cx="4880223" cy="498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  <a:defRPr sz="3200" b="1" i="0" cap="none" baseline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05714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A5A30-616B-5740-A23D-3EFCA827C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2979507" y="739739"/>
            <a:ext cx="5368965" cy="173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2979507" y="2476073"/>
            <a:ext cx="5368965" cy="10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76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3F56D5FE-8BBC-E95A-76D4-D1938A0E3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25562"/>
            <a:ext cx="5181600" cy="485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" name="Google Shape;34;p20">
            <a:extLst>
              <a:ext uri="{FF2B5EF4-FFF2-40B4-BE49-F238E27FC236}">
                <a16:creationId xmlns:a16="http://schemas.microsoft.com/office/drawing/2014/main" id="{419EB315-0C5D-E6B5-553F-CAA36B37A5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05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8B067-C222-A145-CF89-234516211EAC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B3503028-5BCC-32AC-877B-DF34C7FE8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25562"/>
            <a:ext cx="5181600" cy="485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5;p20">
            <a:extLst>
              <a:ext uri="{FF2B5EF4-FFF2-40B4-BE49-F238E27FC236}">
                <a16:creationId xmlns:a16="http://schemas.microsoft.com/office/drawing/2014/main" id="{2E41FEE8-207D-F515-0218-988E1E95F43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148754" y="1325562"/>
            <a:ext cx="5181600" cy="485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" name="Google Shape;34;p20">
            <a:extLst>
              <a:ext uri="{FF2B5EF4-FFF2-40B4-BE49-F238E27FC236}">
                <a16:creationId xmlns:a16="http://schemas.microsoft.com/office/drawing/2014/main" id="{68C289B8-59D7-7801-53EE-ABCB09FB43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41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5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55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0B7BF7-863F-75BD-C74E-816BAC14E10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5257800" cy="4639469"/>
          </a:xfrm>
          <a:prstGeom prst="rect">
            <a:avLst/>
          </a:prstGeom>
        </p:spPr>
        <p:txBody>
          <a:bodyPr lIns="90000" tIns="36000" bIns="90000"/>
          <a:lstStyle>
            <a:lvl1pPr marL="7620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517525" indent="-860425">
              <a:buFont typeface="Courier New" panose="02070309020205020404" pitchFamily="49" charset="0"/>
              <a:buChar char="o"/>
              <a:defRPr sz="1800"/>
            </a:lvl2pPr>
            <a:lvl3pPr>
              <a:defRPr/>
            </a:lvl3pPr>
          </a:lstStyle>
          <a:p>
            <a:pPr marL="419100" lvl="0" indent="-342900"/>
            <a:r>
              <a:rPr lang="en-GB" dirty="0"/>
              <a:t>Click to edit Master text styles</a:t>
            </a:r>
          </a:p>
          <a:p>
            <a:pPr marL="0" lvl="2" indent="-342900"/>
            <a:r>
              <a:rPr lang="en-GB" dirty="0"/>
              <a:t>		</a:t>
            </a:r>
          </a:p>
        </p:txBody>
      </p:sp>
      <p:sp>
        <p:nvSpPr>
          <p:cNvPr id="5" name="Google Shape;56;p21">
            <a:extLst>
              <a:ext uri="{FF2B5EF4-FFF2-40B4-BE49-F238E27FC236}">
                <a16:creationId xmlns:a16="http://schemas.microsoft.com/office/drawing/2014/main" id="{AF23B50F-DDC4-A9C5-C7A6-289F47F961E3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34081" y="1321595"/>
            <a:ext cx="5183188" cy="60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90000" anchor="t" anchorCtr="0">
            <a:no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5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7898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1_Two Conten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2DA1A-27C3-A877-3F21-FC8B5AF4A01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5257800" cy="4639469"/>
          </a:xfrm>
          <a:prstGeom prst="rect">
            <a:avLst/>
          </a:prstGeom>
        </p:spPr>
        <p:txBody>
          <a:bodyPr lIns="90000" tIns="36000" bIns="90000"/>
          <a:lstStyle>
            <a:lvl1pPr marL="0">
              <a:lnSpc>
                <a:spcPct val="90000"/>
              </a:lnSpc>
              <a:spcBef>
                <a:spcPts val="1000"/>
              </a:spcBef>
              <a:defRPr/>
            </a:lvl1pPr>
          </a:lstStyle>
          <a:p>
            <a:pPr marL="7620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Google Shape;56;p21">
            <a:extLst>
              <a:ext uri="{FF2B5EF4-FFF2-40B4-BE49-F238E27FC236}">
                <a16:creationId xmlns:a16="http://schemas.microsoft.com/office/drawing/2014/main" id="{1C3240EE-A0CD-0C76-C224-32839D7C8974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34081" y="1321595"/>
            <a:ext cx="5183188" cy="60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90000" anchor="t" anchorCtr="0">
            <a:no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5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9870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0E89C-24E2-3848-9105-E62A76FC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21A830-ACFF-6C61-07CA-D04E6E6FD08F}"/>
              </a:ext>
            </a:extLst>
          </p:cNvPr>
          <p:cNvSpPr/>
          <p:nvPr userDrawn="1"/>
        </p:nvSpPr>
        <p:spPr>
          <a:xfrm>
            <a:off x="5997575" y="1316038"/>
            <a:ext cx="5540304" cy="4468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1"/>
          </p:nvPr>
        </p:nvSpPr>
        <p:spPr>
          <a:xfrm>
            <a:off x="839788" y="1316038"/>
            <a:ext cx="5157787" cy="46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2"/>
          </p:nvPr>
        </p:nvSpPr>
        <p:spPr>
          <a:xfrm>
            <a:off x="839788" y="1816278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Char char="•"/>
              <a:defRPr sz="2000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3"/>
          </p:nvPr>
        </p:nvSpPr>
        <p:spPr>
          <a:xfrm>
            <a:off x="6172200" y="1316038"/>
            <a:ext cx="5183188" cy="46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4"/>
          </p:nvPr>
        </p:nvSpPr>
        <p:spPr>
          <a:xfrm>
            <a:off x="6172200" y="1816278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Char char="•"/>
              <a:defRPr sz="2000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0AA9A2B-ABED-DB7D-BF31-1128BB037F8F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83209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>
                <a:latin typeface="+mj-lt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9AD8697-92AB-E546-E92A-46423E2D16E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14360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Picture with Caption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44575D-7810-24BF-4810-93F2CC87FC1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64965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1_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96EF1-10A7-8C88-C479-E8F73E4A2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44575D-7810-24BF-4810-93F2CC87FC1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53;p21">
            <a:extLst>
              <a:ext uri="{FF2B5EF4-FFF2-40B4-BE49-F238E27FC236}">
                <a16:creationId xmlns:a16="http://schemas.microsoft.com/office/drawing/2014/main" id="{2804BE51-4AE7-8958-602D-521D85C02A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8" y="0"/>
            <a:ext cx="108645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6" name="Google Shape;54;p21">
            <a:extLst>
              <a:ext uri="{FF2B5EF4-FFF2-40B4-BE49-F238E27FC236}">
                <a16:creationId xmlns:a16="http://schemas.microsoft.com/office/drawing/2014/main" id="{0AB446C0-12CA-AE7E-1A3C-CA6630BDBA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1316038"/>
            <a:ext cx="4910771" cy="42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Google Shape;55;p21">
            <a:extLst>
              <a:ext uri="{FF2B5EF4-FFF2-40B4-BE49-F238E27FC236}">
                <a16:creationId xmlns:a16="http://schemas.microsoft.com/office/drawing/2014/main" id="{339C6CE2-D488-CC10-AD93-5E55C11DD767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839788" y="1829664"/>
            <a:ext cx="491077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Char char="•"/>
              <a:defRPr sz="2000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47783-11D2-0005-3676-55DC35F534B0}"/>
              </a:ext>
            </a:extLst>
          </p:cNvPr>
          <p:cNvSpPr/>
          <p:nvPr userDrawn="1"/>
        </p:nvSpPr>
        <p:spPr>
          <a:xfrm>
            <a:off x="5981252" y="1829664"/>
            <a:ext cx="5927463" cy="4736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Google Shape;79;p25"/>
          <p:cNvSpPr>
            <a:spLocks noGrp="1"/>
          </p:cNvSpPr>
          <p:nvPr>
            <p:ph type="pic" idx="2" hasCustomPrompt="1"/>
          </p:nvPr>
        </p:nvSpPr>
        <p:spPr>
          <a:xfrm>
            <a:off x="6096000" y="1971040"/>
            <a:ext cx="560832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1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tabLst/>
              <a:defRPr/>
            </a:pPr>
            <a:r>
              <a:rPr lang="sv-SE" dirty="0"/>
              <a:t>Place </a:t>
            </a:r>
            <a:r>
              <a:rPr lang="sv-SE" dirty="0" err="1"/>
              <a:t>impactful</a:t>
            </a:r>
            <a:r>
              <a:rPr lang="sv-SE" dirty="0"/>
              <a:t>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43EF58-EF2D-D14C-7319-81751CB2501A}"/>
              </a:ext>
            </a:extLst>
          </p:cNvPr>
          <p:cNvCxnSpPr>
            <a:cxnSpLocks/>
          </p:cNvCxnSpPr>
          <p:nvPr/>
        </p:nvCxnSpPr>
        <p:spPr>
          <a:xfrm>
            <a:off x="6169572" y="5370785"/>
            <a:ext cx="5517931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1566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1_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F427D-5DA1-66BC-4D23-81378603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96DC3-EDED-A35A-DB3F-833161D31F0F}"/>
              </a:ext>
            </a:extLst>
          </p:cNvPr>
          <p:cNvSpPr/>
          <p:nvPr userDrawn="1"/>
        </p:nvSpPr>
        <p:spPr>
          <a:xfrm>
            <a:off x="279699" y="1829664"/>
            <a:ext cx="11629017" cy="4736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Google Shape;79;p25"/>
          <p:cNvSpPr>
            <a:spLocks noGrp="1"/>
          </p:cNvSpPr>
          <p:nvPr>
            <p:ph type="pic" idx="2" hasCustomPrompt="1"/>
          </p:nvPr>
        </p:nvSpPr>
        <p:spPr>
          <a:xfrm>
            <a:off x="6096000" y="1971040"/>
            <a:ext cx="560832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1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tabLst/>
              <a:defRPr/>
            </a:pPr>
            <a:r>
              <a:rPr lang="sv-SE" dirty="0"/>
              <a:t>Place </a:t>
            </a:r>
            <a:r>
              <a:rPr lang="sv-SE" dirty="0" err="1"/>
              <a:t>impactful</a:t>
            </a:r>
            <a:r>
              <a:rPr lang="sv-SE" dirty="0"/>
              <a:t>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044575D-7810-24BF-4810-93F2CC87FC1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Google Shape;54;p21">
            <a:extLst>
              <a:ext uri="{FF2B5EF4-FFF2-40B4-BE49-F238E27FC236}">
                <a16:creationId xmlns:a16="http://schemas.microsoft.com/office/drawing/2014/main" id="{0AB446C0-12CA-AE7E-1A3C-CA6630BDBA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1756881"/>
            <a:ext cx="4910771" cy="48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55;p21">
            <a:extLst>
              <a:ext uri="{FF2B5EF4-FFF2-40B4-BE49-F238E27FC236}">
                <a16:creationId xmlns:a16="http://schemas.microsoft.com/office/drawing/2014/main" id="{339C6CE2-D488-CC10-AD93-5E55C11DD767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839788" y="2283087"/>
            <a:ext cx="491077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000">
                <a:solidFill>
                  <a:schemeClr val="tx1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oogle Shape;53;p21">
            <a:extLst>
              <a:ext uri="{FF2B5EF4-FFF2-40B4-BE49-F238E27FC236}">
                <a16:creationId xmlns:a16="http://schemas.microsoft.com/office/drawing/2014/main" id="{07213A82-FAAB-5D75-42CD-C50A00ED1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8" y="55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046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0D0C-0C81-F840-C90F-8CF3D9BA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E5102-8D85-B351-C683-D6870D1827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7051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5E6BE-A6A1-10D2-B88B-24B36E7901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BE7CC00F-31E2-FDCD-E25C-C29A300A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52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1" r:id="rId9"/>
    <p:sldLayoutId id="2147483713" r:id="rId10"/>
    <p:sldLayoutId id="2147483667" r:id="rId11"/>
    <p:sldLayoutId id="2147483660" r:id="rId12"/>
    <p:sldLayoutId id="214748371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 baseline="0">
          <a:solidFill>
            <a:schemeClr val="accent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mp"/><Relationship Id="rId5" Type="http://schemas.openxmlformats.org/officeDocument/2006/relationships/image" Target="../media/image64.png"/><Relationship Id="rId4" Type="http://schemas.openxmlformats.org/officeDocument/2006/relationships/image" Target="../media/image6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microsoft.com/office/2007/relationships/hdphoto" Target="../media/hdphoto7.wdp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87" y="3429000"/>
            <a:ext cx="4880223" cy="552613"/>
          </a:xfrm>
        </p:spPr>
        <p:txBody>
          <a:bodyPr anchor="t"/>
          <a:lstStyle/>
          <a:p>
            <a:r>
              <a:rPr lang="en-US" dirty="0"/>
              <a:t>4. Industry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9163E3-3194-6EEB-E867-CE833D26BBDA}"/>
              </a:ext>
            </a:extLst>
          </p:cNvPr>
          <p:cNvSpPr txBox="1">
            <a:spLocks/>
          </p:cNvSpPr>
          <p:nvPr/>
        </p:nvSpPr>
        <p:spPr>
          <a:xfrm>
            <a:off x="2621281" y="6439801"/>
            <a:ext cx="7242048" cy="4181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Produced in partnership with the International Atomic Energy Agency (IAEA)</a:t>
            </a:r>
          </a:p>
        </p:txBody>
      </p:sp>
      <p:pic>
        <p:nvPicPr>
          <p:cNvPr id="5" name="Picture 2" descr="\\iaea.org\Secretariat\MTCD\PublishingCurrent\2017\IAEA\17-42841_LOGO_IAEA_update\Design\Presentation_IAEA\IAEA_Logo_SHORT_vertical_white.png">
            <a:extLst>
              <a:ext uri="{FF2B5EF4-FFF2-40B4-BE49-F238E27FC236}">
                <a16:creationId xmlns:a16="http://schemas.microsoft.com/office/drawing/2014/main" id="{A150944D-2282-BA1B-A664-01DBDD75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87" y="815520"/>
            <a:ext cx="11766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5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0080-B1F9-A098-84C4-3A2DA9F1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Continued…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65843E-B1C2-F2D0-FE96-070F4F066A8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Main economic sector structure in MAED is pre-defined:</a:t>
            </a:r>
          </a:p>
          <a:p>
            <a:pPr lvl="1"/>
            <a:r>
              <a:rPr lang="en-GB" dirty="0"/>
              <a:t>Agriculture</a:t>
            </a:r>
          </a:p>
          <a:p>
            <a:pPr lvl="1"/>
            <a:r>
              <a:rPr lang="en-GB" dirty="0"/>
              <a:t>Construction</a:t>
            </a:r>
          </a:p>
          <a:p>
            <a:pPr lvl="1"/>
            <a:r>
              <a:rPr lang="en-GB" dirty="0"/>
              <a:t>Mining</a:t>
            </a:r>
          </a:p>
          <a:p>
            <a:pPr lvl="1"/>
            <a:r>
              <a:rPr lang="en-GB" dirty="0"/>
              <a:t>Manufacturing</a:t>
            </a:r>
          </a:p>
          <a:p>
            <a:pPr lvl="1"/>
            <a:endParaRPr lang="en-GB" dirty="0"/>
          </a:p>
          <a:p>
            <a:r>
              <a:rPr lang="en-GB" dirty="0"/>
              <a:t>But Subsectors are a user decision based on the research question and input data availability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60C9C-6FC9-7CDD-A7E6-3230DA727AB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Example Sector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297E4-7CC6-1F34-1998-E84920B41E0B}"/>
              </a:ext>
            </a:extLst>
          </p:cNvPr>
          <p:cNvSpPr txBox="1"/>
          <p:nvPr/>
        </p:nvSpPr>
        <p:spPr>
          <a:xfrm>
            <a:off x="7010400" y="2263221"/>
            <a:ext cx="19511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Agriculture</a:t>
            </a:r>
          </a:p>
          <a:p>
            <a:endParaRPr lang="en-US" sz="2000" b="1" dirty="0"/>
          </a:p>
          <a:p>
            <a:r>
              <a:rPr lang="en-US" sz="2000" b="1" dirty="0"/>
              <a:t>Mining</a:t>
            </a:r>
          </a:p>
          <a:p>
            <a:endParaRPr lang="en-US" sz="2000" b="1" dirty="0"/>
          </a:p>
          <a:p>
            <a:r>
              <a:rPr lang="en-US" sz="2000" b="1" dirty="0"/>
              <a:t>Construction</a:t>
            </a:r>
          </a:p>
          <a:p>
            <a:endParaRPr lang="en-US" sz="2000" b="1" dirty="0"/>
          </a:p>
          <a:p>
            <a:r>
              <a:rPr lang="en-US" sz="2000" b="1" dirty="0"/>
              <a:t>Manufacturing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A41C36-4F07-297B-26F6-9DCC444C0E5D}"/>
              </a:ext>
            </a:extLst>
          </p:cNvPr>
          <p:cNvGrpSpPr/>
          <p:nvPr/>
        </p:nvGrpSpPr>
        <p:grpSpPr>
          <a:xfrm>
            <a:off x="8865322" y="3774718"/>
            <a:ext cx="2869432" cy="923330"/>
            <a:chOff x="3221412" y="3055675"/>
            <a:chExt cx="2869432" cy="9233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DF4F795-4EB0-CE85-619E-02BE5D76E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1412" y="3248526"/>
              <a:ext cx="983391" cy="350346"/>
            </a:xfrm>
            <a:prstGeom prst="straightConnector1">
              <a:avLst/>
            </a:prstGeom>
            <a:ln w="19050">
              <a:solidFill>
                <a:schemeClr val="accent6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546925-D977-457B-2838-E3C6C79B44D6}"/>
                </a:ext>
              </a:extLst>
            </p:cNvPr>
            <p:cNvSpPr txBox="1"/>
            <p:nvPr/>
          </p:nvSpPr>
          <p:spPr>
            <a:xfrm>
              <a:off x="4123639" y="3055675"/>
              <a:ext cx="19672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6">
                      <a:lumMod val="25000"/>
                    </a:schemeClr>
                  </a:solidFill>
                </a:rPr>
                <a:t>Sugar Industry</a:t>
              </a:r>
            </a:p>
            <a:p>
              <a:endParaRPr lang="en-US" b="1" i="1" dirty="0">
                <a:solidFill>
                  <a:schemeClr val="accent6">
                    <a:lumMod val="25000"/>
                  </a:schemeClr>
                </a:solidFill>
              </a:endParaRPr>
            </a:p>
            <a:p>
              <a:r>
                <a:rPr lang="en-US" b="1" i="1" dirty="0">
                  <a:solidFill>
                    <a:schemeClr val="accent6">
                      <a:lumMod val="25000"/>
                    </a:schemeClr>
                  </a:solidFill>
                </a:rPr>
                <a:t>Other industries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15BF42-A7D4-7933-D69A-62DC50AE7655}"/>
                </a:ext>
              </a:extLst>
            </p:cNvPr>
            <p:cNvCxnSpPr>
              <a:cxnSpLocks/>
            </p:cNvCxnSpPr>
            <p:nvPr/>
          </p:nvCxnSpPr>
          <p:spPr>
            <a:xfrm>
              <a:off x="3221412" y="3621472"/>
              <a:ext cx="983391" cy="170251"/>
            </a:xfrm>
            <a:prstGeom prst="straightConnector1">
              <a:avLst/>
            </a:prstGeom>
            <a:ln w="19050">
              <a:solidFill>
                <a:schemeClr val="accent6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153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E0D1-4A27-5BD9-9EE5-A23C2666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Industry Structure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6194CB-B829-6F75-DCF8-562A147C1D8C}"/>
              </a:ext>
            </a:extLst>
          </p:cNvPr>
          <p:cNvSpPr/>
          <p:nvPr/>
        </p:nvSpPr>
        <p:spPr>
          <a:xfrm>
            <a:off x="2243328" y="1581912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Agriculture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52A48E-D4CF-438C-0D0D-1B4AF07AA020}"/>
              </a:ext>
            </a:extLst>
          </p:cNvPr>
          <p:cNvSpPr/>
          <p:nvPr/>
        </p:nvSpPr>
        <p:spPr>
          <a:xfrm>
            <a:off x="4297680" y="1581912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Construction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337E158-2315-FEF2-A785-5E94E7209F9E}"/>
              </a:ext>
            </a:extLst>
          </p:cNvPr>
          <p:cNvSpPr/>
          <p:nvPr/>
        </p:nvSpPr>
        <p:spPr>
          <a:xfrm>
            <a:off x="6352032" y="1581912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Mining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7A40C71-1F79-50DA-46F6-57A911B1A4A5}"/>
              </a:ext>
            </a:extLst>
          </p:cNvPr>
          <p:cNvSpPr/>
          <p:nvPr/>
        </p:nvSpPr>
        <p:spPr>
          <a:xfrm>
            <a:off x="8406384" y="1581912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Manufacturing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729915-7D37-4ACA-1EDE-0A81485EFA69}"/>
              </a:ext>
            </a:extLst>
          </p:cNvPr>
          <p:cNvCxnSpPr/>
          <p:nvPr/>
        </p:nvCxnSpPr>
        <p:spPr>
          <a:xfrm>
            <a:off x="1889760" y="2499360"/>
            <a:ext cx="8570976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997452F-C119-B771-08DE-3A8D652F171A}"/>
              </a:ext>
            </a:extLst>
          </p:cNvPr>
          <p:cNvSpPr/>
          <p:nvPr/>
        </p:nvSpPr>
        <p:spPr>
          <a:xfrm>
            <a:off x="2243328" y="2913888"/>
            <a:ext cx="1901952" cy="60959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Specific Electricity Uses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CA4456-D4AE-9F3F-64E5-6BBC2D69EC45}"/>
              </a:ext>
            </a:extLst>
          </p:cNvPr>
          <p:cNvSpPr/>
          <p:nvPr/>
        </p:nvSpPr>
        <p:spPr>
          <a:xfrm>
            <a:off x="5190744" y="2913887"/>
            <a:ext cx="1901952" cy="60959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Thermal Uses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CD6C058-7864-064F-C843-04977DE6EA16}"/>
              </a:ext>
            </a:extLst>
          </p:cNvPr>
          <p:cNvSpPr/>
          <p:nvPr/>
        </p:nvSpPr>
        <p:spPr>
          <a:xfrm>
            <a:off x="8138160" y="2913887"/>
            <a:ext cx="1901952" cy="60959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Motive Power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763F6C-0C5D-DF31-1CE9-13B5500D64E2}"/>
              </a:ext>
            </a:extLst>
          </p:cNvPr>
          <p:cNvCxnSpPr/>
          <p:nvPr/>
        </p:nvCxnSpPr>
        <p:spPr>
          <a:xfrm>
            <a:off x="1889760" y="3956304"/>
            <a:ext cx="8570976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C672173-1DDB-18BC-AC77-6447A5DB0B56}"/>
              </a:ext>
            </a:extLst>
          </p:cNvPr>
          <p:cNvSpPr/>
          <p:nvPr/>
        </p:nvSpPr>
        <p:spPr>
          <a:xfrm>
            <a:off x="2243328" y="4338829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Electricity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5370965-7D08-561B-C945-7DCAB8B4F467}"/>
              </a:ext>
            </a:extLst>
          </p:cNvPr>
          <p:cNvSpPr/>
          <p:nvPr/>
        </p:nvSpPr>
        <p:spPr>
          <a:xfrm>
            <a:off x="4297680" y="4344926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Heat Pump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CF54DFA-E6C3-05CE-B654-B88532437F43}"/>
              </a:ext>
            </a:extLst>
          </p:cNvPr>
          <p:cNvSpPr/>
          <p:nvPr/>
        </p:nvSpPr>
        <p:spPr>
          <a:xfrm>
            <a:off x="6352032" y="4351023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Cogeneration (Heat)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F1DF61-62BB-44C9-1C4B-F755FDC3873F}"/>
              </a:ext>
            </a:extLst>
          </p:cNvPr>
          <p:cNvSpPr/>
          <p:nvPr/>
        </p:nvSpPr>
        <p:spPr>
          <a:xfrm>
            <a:off x="8406384" y="4338829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Motor Fuels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3AAE2E4-D89F-84B7-110D-E060A92B86A8}"/>
              </a:ext>
            </a:extLst>
          </p:cNvPr>
          <p:cNvSpPr/>
          <p:nvPr/>
        </p:nvSpPr>
        <p:spPr>
          <a:xfrm>
            <a:off x="7388352" y="5236467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Traditional Fuels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265DDD3-D21E-6AA5-F00F-27C689F01762}"/>
              </a:ext>
            </a:extLst>
          </p:cNvPr>
          <p:cNvSpPr/>
          <p:nvPr/>
        </p:nvSpPr>
        <p:spPr>
          <a:xfrm>
            <a:off x="5358384" y="5224273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Modern Biomass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35F44D6-D298-2465-5B66-8BB8D139E8C5}"/>
              </a:ext>
            </a:extLst>
          </p:cNvPr>
          <p:cNvSpPr/>
          <p:nvPr/>
        </p:nvSpPr>
        <p:spPr>
          <a:xfrm>
            <a:off x="3328416" y="5236467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Fossil Fuels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9BFEB8-CB20-90D4-B091-359A8648072C}"/>
              </a:ext>
            </a:extLst>
          </p:cNvPr>
          <p:cNvSpPr/>
          <p:nvPr/>
        </p:nvSpPr>
        <p:spPr>
          <a:xfrm>
            <a:off x="1426464" y="5224273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Solar Thermal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C7046E-C28D-CD79-86EE-90F69C5B51D1}"/>
              </a:ext>
            </a:extLst>
          </p:cNvPr>
          <p:cNvSpPr/>
          <p:nvPr/>
        </p:nvSpPr>
        <p:spPr>
          <a:xfrm>
            <a:off x="9290304" y="5236467"/>
            <a:ext cx="1633728" cy="502920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District Heat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ED24E7F-07DF-F5D7-1D8D-0F61DF1CABC3}"/>
              </a:ext>
            </a:extLst>
          </p:cNvPr>
          <p:cNvSpPr/>
          <p:nvPr/>
        </p:nvSpPr>
        <p:spPr>
          <a:xfrm>
            <a:off x="10564368" y="3605789"/>
            <a:ext cx="1261872" cy="643125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Feedstock and Coke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071B8BA-F8C2-CEF0-816C-AA274B43FED9}"/>
              </a:ext>
            </a:extLst>
          </p:cNvPr>
          <p:cNvCxnSpPr>
            <a:stCxn id="55" idx="0"/>
          </p:cNvCxnSpPr>
          <p:nvPr/>
        </p:nvCxnSpPr>
        <p:spPr>
          <a:xfrm flipV="1">
            <a:off x="3060192" y="3523480"/>
            <a:ext cx="0" cy="8153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AD2163C-9996-15F0-DC17-3EE36E268ABE}"/>
              </a:ext>
            </a:extLst>
          </p:cNvPr>
          <p:cNvCxnSpPr>
            <a:cxnSpLocks/>
          </p:cNvCxnSpPr>
          <p:nvPr/>
        </p:nvCxnSpPr>
        <p:spPr>
          <a:xfrm>
            <a:off x="3425952" y="4059936"/>
            <a:ext cx="3742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9B6E763-B055-9A52-8E95-FEFE749F153D}"/>
              </a:ext>
            </a:extLst>
          </p:cNvPr>
          <p:cNvCxnSpPr>
            <a:cxnSpLocks/>
          </p:cNvCxnSpPr>
          <p:nvPr/>
        </p:nvCxnSpPr>
        <p:spPr>
          <a:xfrm>
            <a:off x="2243328" y="5017008"/>
            <a:ext cx="78638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753CF9E-C340-F4E5-EA4D-D84CEA27E941}"/>
              </a:ext>
            </a:extLst>
          </p:cNvPr>
          <p:cNvCxnSpPr>
            <a:stCxn id="56" idx="0"/>
          </p:cNvCxnSpPr>
          <p:nvPr/>
        </p:nvCxnSpPr>
        <p:spPr>
          <a:xfrm flipV="1">
            <a:off x="5114544" y="4059936"/>
            <a:ext cx="0" cy="2849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C82E643-CC9F-4066-E395-318C84C66E81}"/>
              </a:ext>
            </a:extLst>
          </p:cNvPr>
          <p:cNvCxnSpPr>
            <a:stCxn id="57" idx="0"/>
          </p:cNvCxnSpPr>
          <p:nvPr/>
        </p:nvCxnSpPr>
        <p:spPr>
          <a:xfrm flipV="1">
            <a:off x="7168896" y="4059936"/>
            <a:ext cx="0" cy="2910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5D3F5E9-46C1-8753-C418-457199954EEE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9223248" y="3523480"/>
            <a:ext cx="0" cy="8153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2F75810-28C3-71A5-3D53-FBBEC78C7E7E}"/>
              </a:ext>
            </a:extLst>
          </p:cNvPr>
          <p:cNvCxnSpPr/>
          <p:nvPr/>
        </p:nvCxnSpPr>
        <p:spPr>
          <a:xfrm flipV="1">
            <a:off x="3425952" y="4059936"/>
            <a:ext cx="0" cy="2910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3FA3900-C8E9-B357-A33D-9D23B2483B80}"/>
              </a:ext>
            </a:extLst>
          </p:cNvPr>
          <p:cNvCxnSpPr>
            <a:cxnSpLocks/>
          </p:cNvCxnSpPr>
          <p:nvPr/>
        </p:nvCxnSpPr>
        <p:spPr>
          <a:xfrm flipV="1">
            <a:off x="6141720" y="3523480"/>
            <a:ext cx="0" cy="5364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C35A820-2D87-5679-1DBF-985F130B2EFE}"/>
              </a:ext>
            </a:extLst>
          </p:cNvPr>
          <p:cNvCxnSpPr>
            <a:stCxn id="61" idx="0"/>
          </p:cNvCxnSpPr>
          <p:nvPr/>
        </p:nvCxnSpPr>
        <p:spPr>
          <a:xfrm flipV="1">
            <a:off x="4145280" y="5017008"/>
            <a:ext cx="0" cy="2194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CEAE2AB-BB4F-1D6E-1AD4-6E40F057BA45}"/>
              </a:ext>
            </a:extLst>
          </p:cNvPr>
          <p:cNvCxnSpPr>
            <a:stCxn id="60" idx="0"/>
          </p:cNvCxnSpPr>
          <p:nvPr/>
        </p:nvCxnSpPr>
        <p:spPr>
          <a:xfrm flipV="1">
            <a:off x="6175248" y="5017008"/>
            <a:ext cx="0" cy="2072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AD574A1-F2BE-8A73-6A06-31073BE7BC66}"/>
              </a:ext>
            </a:extLst>
          </p:cNvPr>
          <p:cNvCxnSpPr>
            <a:stCxn id="59" idx="0"/>
          </p:cNvCxnSpPr>
          <p:nvPr/>
        </p:nvCxnSpPr>
        <p:spPr>
          <a:xfrm flipV="1">
            <a:off x="8205216" y="5017008"/>
            <a:ext cx="0" cy="2194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23D695B-FF17-24FB-F170-6B6265AF7464}"/>
              </a:ext>
            </a:extLst>
          </p:cNvPr>
          <p:cNvCxnSpPr>
            <a:stCxn id="63" idx="0"/>
          </p:cNvCxnSpPr>
          <p:nvPr/>
        </p:nvCxnSpPr>
        <p:spPr>
          <a:xfrm flipV="1">
            <a:off x="10107168" y="5017008"/>
            <a:ext cx="0" cy="2194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C05BF87-101E-585E-AEAD-37638A3CCB5C}"/>
              </a:ext>
            </a:extLst>
          </p:cNvPr>
          <p:cNvCxnSpPr>
            <a:stCxn id="62" idx="0"/>
          </p:cNvCxnSpPr>
          <p:nvPr/>
        </p:nvCxnSpPr>
        <p:spPr>
          <a:xfrm flipV="1">
            <a:off x="2243328" y="5017008"/>
            <a:ext cx="0" cy="2072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1BB4E78-D557-A2CA-B484-1F4CE9F13B6E}"/>
              </a:ext>
            </a:extLst>
          </p:cNvPr>
          <p:cNvCxnSpPr/>
          <p:nvPr/>
        </p:nvCxnSpPr>
        <p:spPr>
          <a:xfrm flipV="1">
            <a:off x="6141720" y="4059936"/>
            <a:ext cx="0" cy="9570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9B617B44-1A9F-D7C4-564A-5CAA08E60E54}"/>
              </a:ext>
            </a:extLst>
          </p:cNvPr>
          <p:cNvCxnSpPr>
            <a:stCxn id="64" idx="0"/>
            <a:endCxn id="48" idx="3"/>
          </p:cNvCxnSpPr>
          <p:nvPr/>
        </p:nvCxnSpPr>
        <p:spPr>
          <a:xfrm rot="16200000" flipV="1">
            <a:off x="9731500" y="2141985"/>
            <a:ext cx="1772417" cy="115519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DA4C106-8F05-332D-D157-15F5D279E6C1}"/>
              </a:ext>
            </a:extLst>
          </p:cNvPr>
          <p:cNvSpPr txBox="1"/>
          <p:nvPr/>
        </p:nvSpPr>
        <p:spPr>
          <a:xfrm>
            <a:off x="560832" y="3121152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End Use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0831467-CB5A-A409-B22D-BCAE16230E60}"/>
              </a:ext>
            </a:extLst>
          </p:cNvPr>
          <p:cNvSpPr txBox="1"/>
          <p:nvPr/>
        </p:nvSpPr>
        <p:spPr>
          <a:xfrm>
            <a:off x="555235" y="4509580"/>
            <a:ext cx="14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Energy Carrier</a:t>
            </a:r>
          </a:p>
        </p:txBody>
      </p:sp>
    </p:spTree>
    <p:extLst>
      <p:ext uri="{BB962C8B-B14F-4D97-AF65-F5344CB8AC3E}">
        <p14:creationId xmlns:p14="http://schemas.microsoft.com/office/powerpoint/2010/main" val="104759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5749-3AE2-9A17-DC2D-0BC99ACA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Use Options: ACM</a:t>
            </a:r>
          </a:p>
        </p:txBody>
      </p:sp>
      <p:pic>
        <p:nvPicPr>
          <p:cNvPr id="3" name="Picture 2" descr="Packages on conveyor belt">
            <a:extLst>
              <a:ext uri="{FF2B5EF4-FFF2-40B4-BE49-F238E27FC236}">
                <a16:creationId xmlns:a16="http://schemas.microsoft.com/office/drawing/2014/main" id="{EE8F869F-20DC-27B9-99B3-40C430C1C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32" y="3659477"/>
            <a:ext cx="2812947" cy="1874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AA623-3254-D55F-7BEE-C4ABD4496EAA}"/>
              </a:ext>
            </a:extLst>
          </p:cNvPr>
          <p:cNvSpPr txBox="1"/>
          <p:nvPr/>
        </p:nvSpPr>
        <p:spPr>
          <a:xfrm>
            <a:off x="1987851" y="2242164"/>
            <a:ext cx="145905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accent1">
                    <a:lumMod val="75000"/>
                  </a:schemeClr>
                </a:solidFill>
              </a:rPr>
              <a:t>Agriculture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4C241-15D7-7815-815E-225E7E02F9DE}"/>
              </a:ext>
            </a:extLst>
          </p:cNvPr>
          <p:cNvSpPr txBox="1"/>
          <p:nvPr/>
        </p:nvSpPr>
        <p:spPr>
          <a:xfrm>
            <a:off x="5202387" y="2242164"/>
            <a:ext cx="9525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accent1">
                    <a:lumMod val="75000"/>
                  </a:schemeClr>
                </a:solidFill>
              </a:rPr>
              <a:t>Mining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7C6BF-3C90-E263-5CBA-26EBC876FF15}"/>
              </a:ext>
            </a:extLst>
          </p:cNvPr>
          <p:cNvSpPr txBox="1"/>
          <p:nvPr/>
        </p:nvSpPr>
        <p:spPr>
          <a:xfrm>
            <a:off x="7852663" y="2242164"/>
            <a:ext cx="16722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4D072-3E54-94DB-F870-2118217D9159}"/>
              </a:ext>
            </a:extLst>
          </p:cNvPr>
          <p:cNvSpPr txBox="1"/>
          <p:nvPr/>
        </p:nvSpPr>
        <p:spPr>
          <a:xfrm>
            <a:off x="1671039" y="5629324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Motive power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FAD2F9A-1B97-C4D1-986E-C7B824CA30A3}"/>
              </a:ext>
            </a:extLst>
          </p:cNvPr>
          <p:cNvSpPr/>
          <p:nvPr/>
        </p:nvSpPr>
        <p:spPr>
          <a:xfrm rot="5400000">
            <a:off x="5683644" y="-961182"/>
            <a:ext cx="381587" cy="7773172"/>
          </a:xfrm>
          <a:prstGeom prst="rightBrace">
            <a:avLst>
              <a:gd name="adj1" fmla="val 107128"/>
              <a:gd name="adj2" fmla="val 5134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pic>
        <p:nvPicPr>
          <p:cNvPr id="9" name="Picture 8" descr="Man talking to old person">
            <a:extLst>
              <a:ext uri="{FF2B5EF4-FFF2-40B4-BE49-F238E27FC236}">
                <a16:creationId xmlns:a16="http://schemas.microsoft.com/office/drawing/2014/main" id="{2402506D-89DE-7940-FBD7-092E71BB1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16" y="3659478"/>
            <a:ext cx="2812947" cy="1875453"/>
          </a:xfrm>
          <a:prstGeom prst="rect">
            <a:avLst/>
          </a:prstGeom>
        </p:spPr>
      </p:pic>
      <p:pic>
        <p:nvPicPr>
          <p:cNvPr id="10" name="Picture 9" descr="Workers in a steel plant with ladle">
            <a:extLst>
              <a:ext uri="{FF2B5EF4-FFF2-40B4-BE49-F238E27FC236}">
                <a16:creationId xmlns:a16="http://schemas.microsoft.com/office/drawing/2014/main" id="{82FAB83D-0C74-F32A-5CF6-96E3DCF60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00" y="3659477"/>
            <a:ext cx="2499787" cy="1874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20DFD6-7161-4BF9-12AB-92B2ADD33707}"/>
              </a:ext>
            </a:extLst>
          </p:cNvPr>
          <p:cNvSpPr txBox="1"/>
          <p:nvPr/>
        </p:nvSpPr>
        <p:spPr>
          <a:xfrm>
            <a:off x="5064639" y="5629324"/>
            <a:ext cx="218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Electricity specific uses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E74F8-D8B7-08D9-F2C3-0218BB340DF0}"/>
              </a:ext>
            </a:extLst>
          </p:cNvPr>
          <p:cNvSpPr txBox="1"/>
          <p:nvPr/>
        </p:nvSpPr>
        <p:spPr>
          <a:xfrm>
            <a:off x="8374612" y="5677486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Thermal uses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53DFC5-36B9-1D61-449A-DBDBBB43925A}"/>
              </a:ext>
            </a:extLst>
          </p:cNvPr>
          <p:cNvSpPr/>
          <p:nvPr/>
        </p:nvSpPr>
        <p:spPr>
          <a:xfrm rot="16200000" flipV="1">
            <a:off x="5683644" y="-581915"/>
            <a:ext cx="381587" cy="7773172"/>
          </a:xfrm>
          <a:prstGeom prst="rightBrace">
            <a:avLst>
              <a:gd name="adj1" fmla="val 107128"/>
              <a:gd name="adj2" fmla="val 5134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81486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51FF-03F9-6B60-AC37-4D0270D5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Use Options: Manufacturing</a:t>
            </a:r>
          </a:p>
        </p:txBody>
      </p:sp>
      <p:pic>
        <p:nvPicPr>
          <p:cNvPr id="3" name="Picture 2" descr="Packages on conveyor belt">
            <a:extLst>
              <a:ext uri="{FF2B5EF4-FFF2-40B4-BE49-F238E27FC236}">
                <a16:creationId xmlns:a16="http://schemas.microsoft.com/office/drawing/2014/main" id="{DA0CD262-8835-3AD2-B9F2-76EFF0429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54" y="2840756"/>
            <a:ext cx="2812947" cy="162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9EA1C-AD50-5061-AC27-88F91B09959D}"/>
              </a:ext>
            </a:extLst>
          </p:cNvPr>
          <p:cNvSpPr txBox="1"/>
          <p:nvPr/>
        </p:nvSpPr>
        <p:spPr>
          <a:xfrm>
            <a:off x="4816091" y="1528446"/>
            <a:ext cx="183095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Manufacturing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1161A48-3DE5-FCE8-FCA7-E2F3EA953C5F}"/>
              </a:ext>
            </a:extLst>
          </p:cNvPr>
          <p:cNvSpPr/>
          <p:nvPr/>
        </p:nvSpPr>
        <p:spPr>
          <a:xfrm rot="5400000">
            <a:off x="5540773" y="851552"/>
            <a:ext cx="381587" cy="2458883"/>
          </a:xfrm>
          <a:prstGeom prst="rightBrace">
            <a:avLst>
              <a:gd name="adj1" fmla="val 107128"/>
              <a:gd name="adj2" fmla="val 51341"/>
            </a:avLst>
          </a:prstGeom>
          <a:noFill/>
          <a:ln w="19050" cap="flat" cmpd="sng" algn="ctr">
            <a:solidFill>
              <a:srgbClr val="5B9BD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Man talking to old person">
            <a:extLst>
              <a:ext uri="{FF2B5EF4-FFF2-40B4-BE49-F238E27FC236}">
                <a16:creationId xmlns:a16="http://schemas.microsoft.com/office/drawing/2014/main" id="{8F45FF81-9E07-FED2-DD0A-26742F9E2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38" y="2840757"/>
            <a:ext cx="2812947" cy="1630421"/>
          </a:xfrm>
          <a:prstGeom prst="rect">
            <a:avLst/>
          </a:prstGeom>
        </p:spPr>
      </p:pic>
      <p:pic>
        <p:nvPicPr>
          <p:cNvPr id="7" name="Picture 6" descr="Workers in a steel plant with ladle">
            <a:extLst>
              <a:ext uri="{FF2B5EF4-FFF2-40B4-BE49-F238E27FC236}">
                <a16:creationId xmlns:a16="http://schemas.microsoft.com/office/drawing/2014/main" id="{AB012417-ACAD-86AC-15B5-BBFB4C007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22" y="2840756"/>
            <a:ext cx="2499787" cy="1629888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20D2731C-B26C-4817-180E-BF42D2D2594B}"/>
              </a:ext>
            </a:extLst>
          </p:cNvPr>
          <p:cNvSpPr/>
          <p:nvPr/>
        </p:nvSpPr>
        <p:spPr>
          <a:xfrm rot="16200000" flipV="1">
            <a:off x="5607325" y="-1443839"/>
            <a:ext cx="381587" cy="7773172"/>
          </a:xfrm>
          <a:prstGeom prst="rightBrace">
            <a:avLst>
              <a:gd name="adj1" fmla="val 107128"/>
              <a:gd name="adj2" fmla="val 51341"/>
            </a:avLst>
          </a:prstGeom>
          <a:noFill/>
          <a:ln w="19050" cap="flat" cmpd="sng" algn="ctr">
            <a:solidFill>
              <a:srgbClr val="5B9BD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74A465E-30DF-83C5-E86F-3349CC409E92}"/>
              </a:ext>
            </a:extLst>
          </p:cNvPr>
          <p:cNvSpPr/>
          <p:nvPr/>
        </p:nvSpPr>
        <p:spPr>
          <a:xfrm>
            <a:off x="9075098" y="4513329"/>
            <a:ext cx="577523" cy="366281"/>
          </a:xfrm>
          <a:prstGeom prst="downArrow">
            <a:avLst/>
          </a:prstGeom>
          <a:solidFill>
            <a:srgbClr val="5B9BD5"/>
          </a:solidFill>
          <a:ln w="25400" cap="flat" cmpd="sng" algn="ctr">
            <a:solidFill>
              <a:srgbClr val="496F9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9B35B1E-5B80-956B-4A50-F9E24E9D01AE}"/>
              </a:ext>
            </a:extLst>
          </p:cNvPr>
          <p:cNvSpPr/>
          <p:nvPr/>
        </p:nvSpPr>
        <p:spPr>
          <a:xfrm rot="16200000" flipV="1">
            <a:off x="9200793" y="3486055"/>
            <a:ext cx="374961" cy="3315412"/>
          </a:xfrm>
          <a:prstGeom prst="rightBrace">
            <a:avLst>
              <a:gd name="adj1" fmla="val 107128"/>
              <a:gd name="adj2" fmla="val 50142"/>
            </a:avLst>
          </a:prstGeom>
          <a:noFill/>
          <a:ln w="19050" cap="flat" cmpd="sng" algn="ctr">
            <a:solidFill>
              <a:srgbClr val="496F9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FA4E3-B253-95C3-D34D-5B2516F4864D}"/>
              </a:ext>
            </a:extLst>
          </p:cNvPr>
          <p:cNvSpPr txBox="1"/>
          <p:nvPr/>
        </p:nvSpPr>
        <p:spPr>
          <a:xfrm>
            <a:off x="7983122" y="5242423"/>
            <a:ext cx="307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High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 (furnace/direct heat)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Medium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 (steam generation)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low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6F95"/>
                </a:solidFill>
                <a:effectLst/>
                <a:uLnTx/>
                <a:uFillTx/>
              </a:rPr>
              <a:t> (water/space heating)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36520B36-5717-7216-09ED-F6D643132D4D}"/>
              </a:ext>
            </a:extLst>
          </p:cNvPr>
          <p:cNvSpPr txBox="1"/>
          <p:nvPr/>
        </p:nvSpPr>
        <p:spPr>
          <a:xfrm>
            <a:off x="1517247" y="3442906"/>
            <a:ext cx="1821332" cy="40011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Motive power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7E28B6D4-E4DC-7F6C-C3CD-0E630D23A387}"/>
              </a:ext>
            </a:extLst>
          </p:cNvPr>
          <p:cNvSpPr txBox="1"/>
          <p:nvPr/>
        </p:nvSpPr>
        <p:spPr>
          <a:xfrm>
            <a:off x="4993595" y="3258239"/>
            <a:ext cx="2180505" cy="70788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Electricity specific uses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1C4DBBBD-D28B-0E2F-EA73-2EE0E8F1B543}"/>
              </a:ext>
            </a:extLst>
          </p:cNvPr>
          <p:cNvSpPr txBox="1"/>
          <p:nvPr/>
        </p:nvSpPr>
        <p:spPr>
          <a:xfrm>
            <a:off x="8255065" y="3442904"/>
            <a:ext cx="1837362" cy="40011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Thermal uses</a:t>
            </a:r>
          </a:p>
        </p:txBody>
      </p:sp>
    </p:spTree>
    <p:extLst>
      <p:ext uri="{BB962C8B-B14F-4D97-AF65-F5344CB8AC3E}">
        <p14:creationId xmlns:p14="http://schemas.microsoft.com/office/powerpoint/2010/main" val="370197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7DDD-EFA1-8F98-7AB2-A4A602C9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Uses in Manufacturing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AF7CA-E650-3F4E-023C-9218698766FC}"/>
              </a:ext>
            </a:extLst>
          </p:cNvPr>
          <p:cNvSpPr txBox="1"/>
          <p:nvPr/>
        </p:nvSpPr>
        <p:spPr>
          <a:xfrm>
            <a:off x="468239" y="3006904"/>
            <a:ext cx="2128464" cy="159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Thermal processes 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(temperature levels: high HT; medium MT; low LT)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7DC795-501E-2E81-804A-BCA082CAFA2B}"/>
              </a:ext>
            </a:extLst>
          </p:cNvPr>
          <p:cNvGrpSpPr/>
          <p:nvPr/>
        </p:nvGrpSpPr>
        <p:grpSpPr>
          <a:xfrm>
            <a:off x="3064621" y="1960364"/>
            <a:ext cx="6491143" cy="3937800"/>
            <a:chOff x="2024145" y="1625721"/>
            <a:chExt cx="4868357" cy="2953350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8D34130-502E-50A6-7F94-B88A0131856A}"/>
                </a:ext>
              </a:extLst>
            </p:cNvPr>
            <p:cNvSpPr/>
            <p:nvPr/>
          </p:nvSpPr>
          <p:spPr>
            <a:xfrm>
              <a:off x="2024147" y="1639490"/>
              <a:ext cx="4835887" cy="2939581"/>
            </a:xfrm>
            <a:prstGeom prst="cube">
              <a:avLst>
                <a:gd name="adj" fmla="val 36482"/>
              </a:avLst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61E5B3-F43E-E5AB-834B-884CECBA43A0}"/>
                </a:ext>
              </a:extLst>
            </p:cNvPr>
            <p:cNvCxnSpPr>
              <a:cxnSpLocks/>
            </p:cNvCxnSpPr>
            <p:nvPr/>
          </p:nvCxnSpPr>
          <p:spPr>
            <a:xfrm>
              <a:off x="2365216" y="2374984"/>
              <a:ext cx="3747149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1D5788-01EE-6C4C-2647-D12BE9E4ED29}"/>
                </a:ext>
              </a:extLst>
            </p:cNvPr>
            <p:cNvCxnSpPr>
              <a:cxnSpLocks/>
            </p:cNvCxnSpPr>
            <p:nvPr/>
          </p:nvCxnSpPr>
          <p:spPr>
            <a:xfrm>
              <a:off x="2616318" y="2125832"/>
              <a:ext cx="3747149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986109-6258-DCF2-669E-B7460D945D7E}"/>
                </a:ext>
              </a:extLst>
            </p:cNvPr>
            <p:cNvCxnSpPr>
              <a:cxnSpLocks/>
            </p:cNvCxnSpPr>
            <p:nvPr/>
          </p:nvCxnSpPr>
          <p:spPr>
            <a:xfrm>
              <a:off x="2861283" y="1876681"/>
              <a:ext cx="3747149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F5BD42-1B0D-D8BE-35BD-DE77701C9324}"/>
                </a:ext>
              </a:extLst>
            </p:cNvPr>
            <p:cNvCxnSpPr/>
            <p:nvPr/>
          </p:nvCxnSpPr>
          <p:spPr>
            <a:xfrm>
              <a:off x="6112365" y="2374984"/>
              <a:ext cx="0" cy="186562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9A7632-9B32-C266-BC08-D2E5848300AE}"/>
                </a:ext>
              </a:extLst>
            </p:cNvPr>
            <p:cNvCxnSpPr/>
            <p:nvPr/>
          </p:nvCxnSpPr>
          <p:spPr>
            <a:xfrm>
              <a:off x="6363467" y="2137683"/>
              <a:ext cx="0" cy="186562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88D421-C557-D245-EB19-A2C08FDD01FC}"/>
                </a:ext>
              </a:extLst>
            </p:cNvPr>
            <p:cNvCxnSpPr/>
            <p:nvPr/>
          </p:nvCxnSpPr>
          <p:spPr>
            <a:xfrm>
              <a:off x="6608432" y="1876681"/>
              <a:ext cx="0" cy="186562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9D4B26-4C9B-3C2D-3994-1B4EEB38A481}"/>
                </a:ext>
              </a:extLst>
            </p:cNvPr>
            <p:cNvSpPr txBox="1"/>
            <p:nvPr/>
          </p:nvSpPr>
          <p:spPr>
            <a:xfrm>
              <a:off x="4061400" y="1625721"/>
              <a:ext cx="1730281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Other subsectors</a:t>
              </a: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D2959B-4237-44F9-F811-A3AD1B478765}"/>
                </a:ext>
              </a:extLst>
            </p:cNvPr>
            <p:cNvSpPr txBox="1"/>
            <p:nvPr/>
          </p:nvSpPr>
          <p:spPr>
            <a:xfrm>
              <a:off x="3686623" y="1868738"/>
              <a:ext cx="1379224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Non-durables</a:t>
              </a: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E16012-2080-D016-0301-E7E169140371}"/>
                </a:ext>
              </a:extLst>
            </p:cNvPr>
            <p:cNvSpPr txBox="1"/>
            <p:nvPr/>
          </p:nvSpPr>
          <p:spPr>
            <a:xfrm>
              <a:off x="3248619" y="2124195"/>
              <a:ext cx="2670442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Machineries and equipment</a:t>
              </a: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163859-DFC4-8927-1759-0902DA6F1FE4}"/>
                </a:ext>
              </a:extLst>
            </p:cNvPr>
            <p:cNvSpPr txBox="1"/>
            <p:nvPr/>
          </p:nvSpPr>
          <p:spPr>
            <a:xfrm>
              <a:off x="2928712" y="2396339"/>
              <a:ext cx="1547539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Basic materials</a:t>
              </a: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9B456D-4EDE-D303-6184-748AD503D15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145" y="3319045"/>
              <a:ext cx="3747149" cy="0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A3CA2A-FA75-D7B3-63CC-2F82E7D7B90B}"/>
                </a:ext>
              </a:extLst>
            </p:cNvPr>
            <p:cNvCxnSpPr>
              <a:cxnSpLocks/>
            </p:cNvCxnSpPr>
            <p:nvPr/>
          </p:nvCxnSpPr>
          <p:spPr>
            <a:xfrm>
              <a:off x="2024145" y="3930691"/>
              <a:ext cx="3747149" cy="0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7AB706-DA9E-F2C4-8006-55C2D3E2E3BA}"/>
                </a:ext>
              </a:extLst>
            </p:cNvPr>
            <p:cNvSpPr txBox="1"/>
            <p:nvPr/>
          </p:nvSpPr>
          <p:spPr>
            <a:xfrm>
              <a:off x="2685951" y="2896662"/>
              <a:ext cx="2373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Furnaces/Direct heat (high</a:t>
              </a: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)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CDB4B5-E0EE-B28B-8B17-C2D2ED616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3245" y="2861327"/>
              <a:ext cx="325258" cy="316570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B23735-6285-D0B4-46F5-A888226FE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7197" y="3513839"/>
              <a:ext cx="324669" cy="337208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09077E-CEA9-0A9F-C4B5-479A1EEA4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0091" y="3513839"/>
              <a:ext cx="253376" cy="265556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D130FE-CD4A-C4A2-1CCD-56A50B879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0090" y="2882758"/>
              <a:ext cx="253376" cy="265556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1D8B49-786B-49C3-4F84-51D9A453215F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 flipV="1">
              <a:off x="6365150" y="2842922"/>
              <a:ext cx="247495" cy="275811"/>
            </a:xfrm>
            <a:prstGeom prst="line">
              <a:avLst/>
            </a:prstGeom>
            <a:noFill/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664D38-8D73-083A-8B38-872F24E5EAD9}"/>
                </a:ext>
              </a:extLst>
            </p:cNvPr>
            <p:cNvSpPr txBox="1"/>
            <p:nvPr/>
          </p:nvSpPr>
          <p:spPr>
            <a:xfrm>
              <a:off x="2621219" y="3478792"/>
              <a:ext cx="24179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Steam generation (medium)</a:t>
              </a:r>
              <a:endPara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7EED5C-D276-2DD8-55BC-E468B7FFFF22}"/>
                </a:ext>
              </a:extLst>
            </p:cNvPr>
            <p:cNvSpPr txBox="1"/>
            <p:nvPr/>
          </p:nvSpPr>
          <p:spPr>
            <a:xfrm>
              <a:off x="2577153" y="4098397"/>
              <a:ext cx="22929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Water/Space heating (low)</a:t>
              </a:r>
              <a:endPara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BE2944-FAAD-995F-EA52-EE19A826531C}"/>
                </a:ext>
              </a:extLst>
            </p:cNvPr>
            <p:cNvSpPr txBox="1"/>
            <p:nvPr/>
          </p:nvSpPr>
          <p:spPr>
            <a:xfrm rot="18946751">
              <a:off x="5788812" y="2678954"/>
              <a:ext cx="3428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HT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BB5C6F-28B2-7DCF-3A60-A56577471CD5}"/>
                </a:ext>
              </a:extLst>
            </p:cNvPr>
            <p:cNvSpPr txBox="1"/>
            <p:nvPr/>
          </p:nvSpPr>
          <p:spPr>
            <a:xfrm rot="18946751">
              <a:off x="5761372" y="3250099"/>
              <a:ext cx="3609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MT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42C30B-0B41-41A5-BAD4-26102EDCD331}"/>
                </a:ext>
              </a:extLst>
            </p:cNvPr>
            <p:cNvSpPr txBox="1"/>
            <p:nvPr/>
          </p:nvSpPr>
          <p:spPr>
            <a:xfrm rot="18946751">
              <a:off x="5790907" y="3917853"/>
              <a:ext cx="326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LT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72DA8B-7928-4333-32FE-37A22E02B88D}"/>
                </a:ext>
              </a:extLst>
            </p:cNvPr>
            <p:cNvSpPr txBox="1"/>
            <p:nvPr/>
          </p:nvSpPr>
          <p:spPr>
            <a:xfrm rot="18946751">
              <a:off x="6077080" y="3745305"/>
              <a:ext cx="326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LT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E9956F-FC80-DC55-CD02-B9D578FDD216}"/>
                </a:ext>
              </a:extLst>
            </p:cNvPr>
            <p:cNvSpPr txBox="1"/>
            <p:nvPr/>
          </p:nvSpPr>
          <p:spPr>
            <a:xfrm rot="18946751">
              <a:off x="6061048" y="3223675"/>
              <a:ext cx="3609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MT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0290CB-A796-B826-A02A-C70B2E6BCF92}"/>
                </a:ext>
              </a:extLst>
            </p:cNvPr>
            <p:cNvSpPr txBox="1"/>
            <p:nvPr/>
          </p:nvSpPr>
          <p:spPr>
            <a:xfrm rot="18946751">
              <a:off x="6067815" y="2536815"/>
              <a:ext cx="3428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HT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C38726-5CEE-F8B3-4DCF-8FEC3E1FEA6C}"/>
                </a:ext>
              </a:extLst>
            </p:cNvPr>
            <p:cNvSpPr txBox="1"/>
            <p:nvPr/>
          </p:nvSpPr>
          <p:spPr>
            <a:xfrm rot="18946751">
              <a:off x="6319243" y="2369962"/>
              <a:ext cx="3609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MT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F8EA66-E65C-2A3F-3921-436E290644F2}"/>
                </a:ext>
              </a:extLst>
            </p:cNvPr>
            <p:cNvSpPr txBox="1"/>
            <p:nvPr/>
          </p:nvSpPr>
          <p:spPr>
            <a:xfrm rot="18946751">
              <a:off x="6328811" y="3289342"/>
              <a:ext cx="326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LT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F32C49-08F0-FCAC-1F44-2A6CAAB9EE53}"/>
                </a:ext>
              </a:extLst>
            </p:cNvPr>
            <p:cNvSpPr txBox="1"/>
            <p:nvPr/>
          </p:nvSpPr>
          <p:spPr>
            <a:xfrm rot="18946751">
              <a:off x="6566452" y="2602266"/>
              <a:ext cx="326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LT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4F2A4E4-5075-A1D5-BF64-B2D4198E3A23}"/>
              </a:ext>
            </a:extLst>
          </p:cNvPr>
          <p:cNvSpPr txBox="1"/>
          <p:nvPr/>
        </p:nvSpPr>
        <p:spPr>
          <a:xfrm>
            <a:off x="8257843" y="5843351"/>
            <a:ext cx="343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HT + MT + LT = 1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527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F9BA-8630-B850-A4BC-1579B96B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Energy for Thermal Uses in Manufacturing</a:t>
            </a:r>
          </a:p>
        </p:txBody>
      </p:sp>
      <p:pic>
        <p:nvPicPr>
          <p:cNvPr id="3" name="Image 67">
            <a:extLst>
              <a:ext uri="{FF2B5EF4-FFF2-40B4-BE49-F238E27FC236}">
                <a16:creationId xmlns:a16="http://schemas.microsoft.com/office/drawing/2014/main" id="{23F16942-9CCE-661B-0E6D-FF0D01CA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69" y="1430356"/>
            <a:ext cx="5272262" cy="46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1FBA-A87B-9AE2-B47C-FCB2E58D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65FB-D5E5-E8C3-140A-1D41D82B0A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4.3 Mathematical Formulation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F6D2F-A813-3493-D4D5-0A9AE4B21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8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284E-09CE-97CD-2843-DE35F2DC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Demand in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533E-E1D3-E2E8-50D3-174DE532452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7866888" cy="4639469"/>
          </a:xfrm>
        </p:spPr>
        <p:txBody>
          <a:bodyPr/>
          <a:lstStyle/>
          <a:p>
            <a:pPr>
              <a:buNone/>
            </a:pPr>
            <a:r>
              <a:rPr lang="en-GB" b="1" dirty="0"/>
              <a:t>Specific use of electricity and motor fuels</a:t>
            </a:r>
          </a:p>
          <a:p>
            <a:r>
              <a:rPr lang="en-GB" dirty="0"/>
              <a:t>Non-substitutable energy forms (no competition with other energy forms for providing a particular end-use service)</a:t>
            </a:r>
          </a:p>
          <a:p>
            <a:pPr>
              <a:buNone/>
            </a:pPr>
            <a:r>
              <a:rPr lang="en-GB" dirty="0">
                <a:solidFill>
                  <a:schemeClr val="accent2"/>
                </a:solidFill>
              </a:rPr>
              <a:t>Useful energy demand = final energy demand</a:t>
            </a:r>
          </a:p>
          <a:p>
            <a:endParaRPr lang="en-GB" dirty="0"/>
          </a:p>
          <a:p>
            <a:pPr>
              <a:buNone/>
            </a:pPr>
            <a:r>
              <a:rPr lang="en-GB" b="1" dirty="0"/>
              <a:t>Thermal use</a:t>
            </a:r>
          </a:p>
          <a:p>
            <a:r>
              <a:rPr lang="en-GB" dirty="0"/>
              <a:t>Substitutable energy forms (electricity, fossil fuels, traditional fuels, modern biomass, solar systems)</a:t>
            </a:r>
          </a:p>
          <a:p>
            <a:pPr>
              <a:buNone/>
            </a:pPr>
            <a:r>
              <a:rPr lang="en-GB" dirty="0">
                <a:solidFill>
                  <a:schemeClr val="accent2"/>
                </a:solidFill>
              </a:rPr>
              <a:t>Useful energy demand = final energy demand * efficiency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B830B-87B7-CC69-E942-6B480AE28D8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78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85D1A-12BA-23F1-275D-11A379EB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ACM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B1354-E30A-0F34-7237-6F5B1A2607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10614207" cy="604836"/>
          </a:xfrm>
        </p:spPr>
        <p:txBody>
          <a:bodyPr/>
          <a:lstStyle/>
          <a:p>
            <a:r>
              <a:rPr lang="en-GB" dirty="0"/>
              <a:t>Final Energy: Motor Fuels and Specific Uses of Electricity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95EE94-E780-4B0C-447E-A83DD299137F}"/>
                  </a:ext>
                </a:extLst>
              </p:cNvPr>
              <p:cNvSpPr txBox="1"/>
              <p:nvPr/>
            </p:nvSpPr>
            <p:spPr>
              <a:xfrm>
                <a:off x="4690743" y="2857397"/>
                <a:ext cx="27729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𝑬𝑰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𝑫𝑷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95EE94-E780-4B0C-447E-A83DD2991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43" y="2857397"/>
                <a:ext cx="277293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6C3032-BD8A-9B3A-0E3A-A5EECB33C06F}"/>
                  </a:ext>
                </a:extLst>
              </p:cNvPr>
              <p:cNvSpPr txBox="1"/>
              <p:nvPr/>
            </p:nvSpPr>
            <p:spPr>
              <a:xfrm>
                <a:off x="4541696" y="3939294"/>
                <a:ext cx="4581382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𝑀𝐹𝐴𝐺𝑅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𝑢𝑏𝑠𝑒𝑐𝑡𝑜𝑟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𝑀𝐹</m:t>
                              </m:r>
                            </m:sup>
                          </m:sSub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𝐺𝐷𝑃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6C3032-BD8A-9B3A-0E3A-A5EECB33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96" y="3939294"/>
                <a:ext cx="4581382" cy="672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949844-3E2E-A857-FDA0-833BE9ACE89B}"/>
                  </a:ext>
                </a:extLst>
              </p:cNvPr>
              <p:cNvSpPr txBox="1"/>
              <p:nvPr/>
            </p:nvSpPr>
            <p:spPr>
              <a:xfrm>
                <a:off x="4490400" y="4864233"/>
                <a:ext cx="4632678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𝐸𝐿𝑆𝐴𝐺𝑅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𝑢𝑏𝑠𝑒𝑐𝑡𝑜𝑟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𝐸𝐿</m:t>
                              </m:r>
                            </m:sup>
                          </m:sSub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𝐺𝐷𝑃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949844-3E2E-A857-FDA0-833BE9ACE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400" y="4864233"/>
                <a:ext cx="4632678" cy="6721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A08C030-602B-AF7E-EAB3-09F017796AC0}"/>
              </a:ext>
            </a:extLst>
          </p:cNvPr>
          <p:cNvSpPr txBox="1"/>
          <p:nvPr/>
        </p:nvSpPr>
        <p:spPr>
          <a:xfrm>
            <a:off x="2418141" y="2806320"/>
            <a:ext cx="186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22D366-6671-0CCA-F45E-F80FFC0A3E88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4282754" y="3067930"/>
            <a:ext cx="407989" cy="4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E860E9-BCFF-52E5-6FF1-AD77DC1378F5}"/>
              </a:ext>
            </a:extLst>
          </p:cNvPr>
          <p:cNvSpPr txBox="1"/>
          <p:nvPr/>
        </p:nvSpPr>
        <p:spPr>
          <a:xfrm>
            <a:off x="5347685" y="234706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intensity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D22D89-26E6-C701-0B75-03442E347176}"/>
              </a:ext>
            </a:extLst>
          </p:cNvPr>
          <p:cNvCxnSpPr>
            <a:stCxn id="12" idx="2"/>
            <a:endCxn id="5" idx="0"/>
          </p:cNvCxnSpPr>
          <p:nvPr/>
        </p:nvCxnSpPr>
        <p:spPr>
          <a:xfrm>
            <a:off x="6077212" y="2654839"/>
            <a:ext cx="1" cy="2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6BD7877-18B1-05BB-C2CB-8CCD16089C8D}"/>
              </a:ext>
            </a:extLst>
          </p:cNvPr>
          <p:cNvSpPr txBox="1"/>
          <p:nvPr/>
        </p:nvSpPr>
        <p:spPr>
          <a:xfrm>
            <a:off x="7882391" y="2930777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Driving Parameter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04A6EF-E8E6-FA3C-F335-41EB1F6C1206}"/>
              </a:ext>
            </a:extLst>
          </p:cNvPr>
          <p:cNvCxnSpPr>
            <a:stCxn id="15" idx="1"/>
            <a:endCxn id="5" idx="3"/>
          </p:cNvCxnSpPr>
          <p:nvPr/>
        </p:nvCxnSpPr>
        <p:spPr>
          <a:xfrm flipH="1" flipV="1">
            <a:off x="7463682" y="3072841"/>
            <a:ext cx="418709" cy="11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880B8C-1B76-5E8C-A055-0C9FFD781FEA}"/>
              </a:ext>
            </a:extLst>
          </p:cNvPr>
          <p:cNvSpPr txBox="1"/>
          <p:nvPr/>
        </p:nvSpPr>
        <p:spPr>
          <a:xfrm>
            <a:off x="2255520" y="3906048"/>
            <a:ext cx="223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Demand, Motor Fuels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69B04B-F6D7-2B42-2966-F6B4175B7AF8}"/>
              </a:ext>
            </a:extLst>
          </p:cNvPr>
          <p:cNvSpPr txBox="1"/>
          <p:nvPr/>
        </p:nvSpPr>
        <p:spPr>
          <a:xfrm>
            <a:off x="2255520" y="4845565"/>
            <a:ext cx="223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Demand, Specific Electricity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D5D9F8-5DFE-76B6-29F0-A2D8C18E55E7}"/>
              </a:ext>
            </a:extLst>
          </p:cNvPr>
          <p:cNvCxnSpPr>
            <a:endCxn id="6" idx="1"/>
          </p:cNvCxnSpPr>
          <p:nvPr/>
        </p:nvCxnSpPr>
        <p:spPr>
          <a:xfrm>
            <a:off x="4094902" y="4275380"/>
            <a:ext cx="39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558D27-97EF-86EA-F1D6-985F307FD3AC}"/>
              </a:ext>
            </a:extLst>
          </p:cNvPr>
          <p:cNvCxnSpPr/>
          <p:nvPr/>
        </p:nvCxnSpPr>
        <p:spPr>
          <a:xfrm>
            <a:off x="4085005" y="5110532"/>
            <a:ext cx="39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9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77F1-319A-B48E-4257-1645214A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ACM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026ED-173E-934C-69E9-44563301DD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Useful Energy: Thermal 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7CDEB3-6761-EC25-F283-9D74D7D62516}"/>
                  </a:ext>
                </a:extLst>
              </p:cNvPr>
              <p:cNvSpPr txBox="1"/>
              <p:nvPr/>
            </p:nvSpPr>
            <p:spPr>
              <a:xfrm>
                <a:off x="4630799" y="3027026"/>
                <a:ext cx="30342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𝑼𝑬𝑫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𝑬𝑰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𝑫𝑷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7CDEB3-6761-EC25-F283-9D74D7D62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799" y="3027026"/>
                <a:ext cx="3034229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A6ED90-E270-188C-0FC3-230A79C469BD}"/>
                  </a:ext>
                </a:extLst>
              </p:cNvPr>
              <p:cNvSpPr txBox="1"/>
              <p:nvPr/>
            </p:nvSpPr>
            <p:spPr>
              <a:xfrm>
                <a:off x="4822112" y="4376785"/>
                <a:ext cx="4523674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𝑈𝑆𝐴𝐺𝑅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𝑢𝑏𝑠𝑒𝑐𝑡𝑜𝑟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𝑈𝑆</m:t>
                              </m:r>
                            </m:sup>
                          </m:sSub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𝐺𝐷𝑃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A6ED90-E270-188C-0FC3-230A79C46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112" y="4376785"/>
                <a:ext cx="4523674" cy="672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2BD7455-AFCA-6F9D-94A3-CF2D45849293}"/>
              </a:ext>
            </a:extLst>
          </p:cNvPr>
          <p:cNvSpPr txBox="1"/>
          <p:nvPr/>
        </p:nvSpPr>
        <p:spPr>
          <a:xfrm>
            <a:off x="2835578" y="4310293"/>
            <a:ext cx="1864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Useful energy Demand, Thermal Uses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577D2D-9F97-17E7-699D-09C253ED6DAB}"/>
              </a:ext>
            </a:extLst>
          </p:cNvPr>
          <p:cNvCxnSpPr/>
          <p:nvPr/>
        </p:nvCxnSpPr>
        <p:spPr>
          <a:xfrm>
            <a:off x="4426614" y="4679625"/>
            <a:ext cx="39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9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057DF-A6DE-280F-394D-D1F659EDB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96274-A333-D0AE-3811-57CD06DD263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9788" y="2283086"/>
            <a:ext cx="4910771" cy="4107553"/>
          </a:xfrm>
        </p:spPr>
        <p:txBody>
          <a:bodyPr>
            <a:normAutofit/>
          </a:bodyPr>
          <a:lstStyle/>
          <a:p>
            <a:r>
              <a:rPr lang="en-GB" dirty="0"/>
              <a:t>4.1 Introduction to the Sub-Sectors</a:t>
            </a:r>
          </a:p>
          <a:p>
            <a:r>
              <a:rPr lang="en-GB" dirty="0"/>
              <a:t>4.2 Sector Structure and End Uses</a:t>
            </a:r>
          </a:p>
          <a:p>
            <a:r>
              <a:rPr lang="en-GB" dirty="0"/>
              <a:t>4.3 Mathematical Formulation</a:t>
            </a:r>
          </a:p>
          <a:p>
            <a:r>
              <a:rPr lang="en-GB" dirty="0"/>
              <a:t>4.4 Input Data Preparation</a:t>
            </a:r>
          </a:p>
          <a:p>
            <a:r>
              <a:rPr lang="en-GB" dirty="0"/>
              <a:t>4.5 Inputting into MAED-D</a:t>
            </a:r>
          </a:p>
          <a:p>
            <a:r>
              <a:rPr lang="en-GB" dirty="0"/>
              <a:t>4.6 Example Model Outputs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FC1D9A-2A8A-CB97-0EA6-17B089A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A3B0AB0-69B7-4E5A-3BE6-02EF8226D1B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7699" r="76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7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4769-9F6B-D4B6-A825-D0009FEE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AE547-866D-23CB-7ADA-2BE8D6755FE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10268712" cy="720727"/>
          </a:xfrm>
        </p:spPr>
        <p:txBody>
          <a:bodyPr/>
          <a:lstStyle/>
          <a:p>
            <a:pPr>
              <a:buNone/>
            </a:pPr>
            <a:r>
              <a:rPr lang="en-GB" dirty="0"/>
              <a:t>Final energy demand is transformed by an efficiency and penetration associated for an energy carrier to derive useful energy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85E9C-A6EE-514A-5680-D494CB2C1E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7505247" cy="604836"/>
          </a:xfrm>
        </p:spPr>
        <p:txBody>
          <a:bodyPr/>
          <a:lstStyle/>
          <a:p>
            <a:r>
              <a:rPr lang="en-GB" dirty="0"/>
              <a:t>Useful and Final Energy for Thermal 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63523-6CD9-71EC-0179-15C314CEF175}"/>
                  </a:ext>
                </a:extLst>
              </p:cNvPr>
              <p:cNvSpPr txBox="1"/>
              <p:nvPr/>
            </p:nvSpPr>
            <p:spPr>
              <a:xfrm>
                <a:off x="3616891" y="2848343"/>
                <a:ext cx="4958217" cy="876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den>
                      </m:f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𝑷𝑬𝑵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𝒖𝒔𝒆𝒇𝒖𝒍</m:t>
                          </m:r>
                        </m:sub>
                      </m:sSub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63523-6CD9-71EC-0179-15C314CEF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891" y="2848343"/>
                <a:ext cx="4958217" cy="8769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8C6AD4C-3879-5B6C-F1BD-2F60142989C0}"/>
              </a:ext>
            </a:extLst>
          </p:cNvPr>
          <p:cNvSpPr txBox="1"/>
          <p:nvPr/>
        </p:nvSpPr>
        <p:spPr>
          <a:xfrm>
            <a:off x="4967654" y="3772546"/>
            <a:ext cx="1004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402AF-276D-077C-809F-D8D297FC44D2}"/>
              </a:ext>
            </a:extLst>
          </p:cNvPr>
          <p:cNvSpPr txBox="1"/>
          <p:nvPr/>
        </p:nvSpPr>
        <p:spPr>
          <a:xfrm>
            <a:off x="5790614" y="2539437"/>
            <a:ext cx="131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Penetration of energy form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FB5C65-2BCD-8AFC-204C-A0E6104C808C}"/>
              </a:ext>
            </a:extLst>
          </p:cNvPr>
          <p:cNvSpPr/>
          <p:nvPr/>
        </p:nvSpPr>
        <p:spPr>
          <a:xfrm>
            <a:off x="7685092" y="4359267"/>
            <a:ext cx="1166300" cy="19141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Process Heat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2F0EA01-EED4-66D6-388F-EAEE8E7C37C8}"/>
              </a:ext>
            </a:extLst>
          </p:cNvPr>
          <p:cNvSpPr/>
          <p:nvPr/>
        </p:nvSpPr>
        <p:spPr>
          <a:xfrm>
            <a:off x="6217920" y="4127619"/>
            <a:ext cx="1383791" cy="1530096"/>
          </a:xfrm>
          <a:prstGeom prst="rightArrow">
            <a:avLst>
              <a:gd name="adj1" fmla="val 50000"/>
              <a:gd name="adj2" fmla="val 259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70%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5D2CB63-E6AF-E68C-7841-20C80336CE74}"/>
              </a:ext>
            </a:extLst>
          </p:cNvPr>
          <p:cNvSpPr/>
          <p:nvPr/>
        </p:nvSpPr>
        <p:spPr>
          <a:xfrm>
            <a:off x="6217920" y="5730867"/>
            <a:ext cx="1383791" cy="6029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259628-0D95-52FC-3C3A-35043A342D80}"/>
              </a:ext>
            </a:extLst>
          </p:cNvPr>
          <p:cNvSpPr/>
          <p:nvPr/>
        </p:nvSpPr>
        <p:spPr>
          <a:xfrm>
            <a:off x="5082540" y="4648827"/>
            <a:ext cx="914400" cy="4876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Electric Heater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5F2140-67D2-408F-893F-2B5B004353DE}"/>
              </a:ext>
            </a:extLst>
          </p:cNvPr>
          <p:cNvSpPr/>
          <p:nvPr/>
        </p:nvSpPr>
        <p:spPr>
          <a:xfrm>
            <a:off x="5081557" y="5730867"/>
            <a:ext cx="914400" cy="4876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Boiler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D8D1E-EC30-3CC2-3BC3-FD4E71D77BF1}"/>
              </a:ext>
            </a:extLst>
          </p:cNvPr>
          <p:cNvSpPr/>
          <p:nvPr/>
        </p:nvSpPr>
        <p:spPr>
          <a:xfrm>
            <a:off x="3413760" y="4648827"/>
            <a:ext cx="1121078" cy="4876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Electricity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723D5B-87CE-2DA3-2F3C-F95DDB27EABC}"/>
              </a:ext>
            </a:extLst>
          </p:cNvPr>
          <p:cNvSpPr/>
          <p:nvPr/>
        </p:nvSpPr>
        <p:spPr>
          <a:xfrm>
            <a:off x="3413760" y="5730867"/>
            <a:ext cx="1121078" cy="4876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Fossil Fuels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6E282A1-6658-516B-D663-450F386ED79F}"/>
              </a:ext>
            </a:extLst>
          </p:cNvPr>
          <p:cNvSpPr/>
          <p:nvPr/>
        </p:nvSpPr>
        <p:spPr>
          <a:xfrm>
            <a:off x="4625340" y="4892667"/>
            <a:ext cx="393220" cy="5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8B9DA1-C96F-52B0-C307-D128AB9DD4BD}"/>
              </a:ext>
            </a:extLst>
          </p:cNvPr>
          <p:cNvSpPr/>
          <p:nvPr/>
        </p:nvSpPr>
        <p:spPr>
          <a:xfrm>
            <a:off x="4618219" y="6006414"/>
            <a:ext cx="393220" cy="5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18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6A7C-CF78-53EA-DB7C-EB107BFC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AF476-0C4A-0F2F-1A32-1E7770BC333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10515600" cy="1194721"/>
          </a:xfrm>
        </p:spPr>
        <p:txBody>
          <a:bodyPr/>
          <a:lstStyle/>
          <a:p>
            <a:pPr>
              <a:buNone/>
            </a:pPr>
            <a:r>
              <a:rPr lang="en-GB" dirty="0"/>
              <a:t>In MAED, Electricity for Thermal Uses is assumed to be 100% efficient.</a:t>
            </a:r>
          </a:p>
          <a:p>
            <a:pPr>
              <a:buNone/>
            </a:pPr>
            <a:r>
              <a:rPr lang="en-GB" dirty="0"/>
              <a:t>All other efficiencies need to be expressed in relation to the electricity efficiency of the same process (fair competition among participating fuels: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1E62D-580D-2E9D-1543-C40D440D4E4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Efficiencies: An Important Note</a:t>
            </a:r>
          </a:p>
        </p:txBody>
      </p:sp>
      <p:graphicFrame>
        <p:nvGraphicFramePr>
          <p:cNvPr id="5" name="Group 41">
            <a:extLst>
              <a:ext uri="{FF2B5EF4-FFF2-40B4-BE49-F238E27FC236}">
                <a16:creationId xmlns:a16="http://schemas.microsoft.com/office/drawing/2014/main" id="{BABA333F-724B-F5EE-EDC1-940F408193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152430"/>
              </p:ext>
            </p:extLst>
          </p:nvPr>
        </p:nvGraphicFramePr>
        <p:xfrm>
          <a:off x="1605107" y="3716464"/>
          <a:ext cx="8824323" cy="1945624"/>
        </p:xfrm>
        <a:graphic>
          <a:graphicData uri="http://schemas.openxmlformats.org/drawingml/2006/table">
            <a:tbl>
              <a:tblPr/>
              <a:tblGrid>
                <a:gridCol w="264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6243">
                  <a:extLst>
                    <a:ext uri="{9D8B030D-6E8A-4147-A177-3AD203B41FA5}">
                      <a16:colId xmlns:a16="http://schemas.microsoft.com/office/drawing/2014/main" val="2780201949"/>
                    </a:ext>
                  </a:extLst>
                </a:gridCol>
              </a:tblGrid>
              <a:tr h="6459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>
                          <a:solidFill>
                            <a:srgbClr val="FFFFFF"/>
                          </a:solidFill>
                        </a:rPr>
                        <a:t>Fuels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noProof="0" dirty="0">
                          <a:solidFill>
                            <a:srgbClr val="FFFFFF"/>
                          </a:solidFill>
                        </a:rPr>
                        <a:t>Electricity</a:t>
                      </a:r>
                      <a:endParaRPr lang="en-US" sz="2000" b="1" noProof="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noProof="0">
                          <a:solidFill>
                            <a:srgbClr val="FFFFFF"/>
                          </a:solidFill>
                        </a:rPr>
                        <a:t>Coal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noProof="0">
                          <a:solidFill>
                            <a:srgbClr val="FFFFFF"/>
                          </a:solidFill>
                        </a:rPr>
                        <a:t>Fuelwood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94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lang="en-US" sz="2000" b="1" noProof="0">
                          <a:solidFill>
                            <a:srgbClr val="000000"/>
                          </a:solidFill>
                        </a:rPr>
                        <a:t>Actual efficiency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90 %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75 %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75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lang="en-US" sz="2000" b="1" noProof="0">
                          <a:solidFill>
                            <a:srgbClr val="000000"/>
                          </a:solidFill>
                        </a:rPr>
                        <a:t>Efficiency in MAED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100 %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83.3 %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22.2 %</a:t>
                      </a:r>
                    </a:p>
                  </a:txBody>
                  <a:tcPr marL="121920" marR="121920"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186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D084-53F6-B84B-BECE-51415D9E1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ACM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B9E64-5382-E8FF-C999-8E836FAAF37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7480863" cy="604836"/>
          </a:xfrm>
        </p:spPr>
        <p:txBody>
          <a:bodyPr/>
          <a:lstStyle/>
          <a:p>
            <a:r>
              <a:rPr lang="en-GB" dirty="0"/>
              <a:t>Final Energy Demand for Thermal Uses in ACM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E6331C-96CB-1A40-6DA6-99B8DA6E9D85}"/>
                  </a:ext>
                </a:extLst>
              </p:cNvPr>
              <p:cNvSpPr txBox="1"/>
              <p:nvPr/>
            </p:nvSpPr>
            <p:spPr>
              <a:xfrm>
                <a:off x="2921947" y="2210447"/>
                <a:ext cx="351378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𝐹𝐹𝐴𝐺𝑅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𝐹𝐹</m:t>
                              </m:r>
                            </m:sub>
                          </m:sSub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𝑃𝐸</m:t>
                      </m:r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𝐴𝐺𝑅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𝐹𝐹</m:t>
                          </m:r>
                        </m:sup>
                      </m:sSub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𝑈𝑆𝐴𝐺𝑅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E6331C-96CB-1A40-6DA6-99B8DA6E9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947" y="2210447"/>
                <a:ext cx="3513782" cy="565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F44B99-8804-EFDB-B14B-F82DC4F642C1}"/>
                  </a:ext>
                </a:extLst>
              </p:cNvPr>
              <p:cNvSpPr txBox="1"/>
              <p:nvPr/>
            </p:nvSpPr>
            <p:spPr>
              <a:xfrm>
                <a:off x="2945991" y="3285114"/>
                <a:ext cx="2830968" cy="287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𝑆𝑆𝐴𝐺𝑅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𝑃𝐸</m:t>
                      </m:r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𝐴𝐺𝑅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𝑆𝑆</m:t>
                          </m:r>
                        </m:sup>
                      </m:sSub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𝑈𝑆𝐴𝐺𝑅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F44B99-8804-EFDB-B14B-F82DC4F64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991" y="3285114"/>
                <a:ext cx="2830968" cy="287771"/>
              </a:xfrm>
              <a:prstGeom prst="rect">
                <a:avLst/>
              </a:prstGeom>
              <a:blipFill>
                <a:blip r:embed="rId3"/>
                <a:stretch>
                  <a:fillRect l="-1290" r="-1290" b="-19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ACA4AB-692B-648A-BDC8-09A1EAD88877}"/>
                  </a:ext>
                </a:extLst>
              </p:cNvPr>
              <p:cNvSpPr txBox="1"/>
              <p:nvPr/>
            </p:nvSpPr>
            <p:spPr>
              <a:xfrm>
                <a:off x="2933969" y="4009463"/>
                <a:ext cx="2855012" cy="284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𝐸𝐿𝐴𝐺𝑅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𝑃𝐸</m:t>
                      </m:r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𝐴𝐺𝑅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𝐸𝐿</m:t>
                          </m:r>
                        </m:sup>
                      </m:sSub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𝑈𝑆𝐴𝐺𝑅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ACA4AB-692B-648A-BDC8-09A1EAD88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969" y="4009463"/>
                <a:ext cx="2855012" cy="284373"/>
              </a:xfrm>
              <a:prstGeom prst="rect">
                <a:avLst/>
              </a:prstGeom>
              <a:blipFill>
                <a:blip r:embed="rId4"/>
                <a:stretch>
                  <a:fillRect l="-1279" t="-2174" r="-1279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6A6B36-C6A1-05C5-549B-08B8ED6B5076}"/>
                  </a:ext>
                </a:extLst>
              </p:cNvPr>
              <p:cNvSpPr txBox="1"/>
              <p:nvPr/>
            </p:nvSpPr>
            <p:spPr>
              <a:xfrm>
                <a:off x="2945991" y="4618129"/>
                <a:ext cx="3510576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𝑇𝐹𝐴𝐺𝑅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𝑇𝐹</m:t>
                              </m:r>
                            </m:sub>
                          </m:sSub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𝑃𝐸</m:t>
                      </m:r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𝐴𝐺𝑅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𝑇𝐹</m:t>
                          </m:r>
                        </m:sup>
                      </m:sSub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𝑈𝑆𝐴𝐺𝑅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6A6B36-C6A1-05C5-549B-08B8ED6B5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991" y="4618129"/>
                <a:ext cx="3510576" cy="565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9C89DA-C37B-7085-E1F6-488314F02CA5}"/>
                  </a:ext>
                </a:extLst>
              </p:cNvPr>
              <p:cNvSpPr txBox="1"/>
              <p:nvPr/>
            </p:nvSpPr>
            <p:spPr>
              <a:xfrm>
                <a:off x="2921947" y="5527121"/>
                <a:ext cx="3606436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𝑀𝐵𝐴𝐺𝑅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𝑀𝐵</m:t>
                              </m:r>
                            </m:sub>
                          </m:sSub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𝑃𝐸</m:t>
                      </m:r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𝐴𝐺𝑅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𝑀𝐵</m:t>
                          </m:r>
                        </m:sup>
                      </m:sSub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𝑈𝑆𝐴𝐺𝑅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9C89DA-C37B-7085-E1F6-488314F02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947" y="5527121"/>
                <a:ext cx="3606436" cy="565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0C341B9-F97A-4823-3EE4-3A2A48C7A7F7}"/>
              </a:ext>
            </a:extLst>
          </p:cNvPr>
          <p:cNvSpPr txBox="1"/>
          <p:nvPr/>
        </p:nvSpPr>
        <p:spPr>
          <a:xfrm>
            <a:off x="7822106" y="2339424"/>
            <a:ext cx="186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Fossil Fuels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7EB69-9A52-470D-CCA0-4B1E4D991888}"/>
              </a:ext>
            </a:extLst>
          </p:cNvPr>
          <p:cNvSpPr txBox="1"/>
          <p:nvPr/>
        </p:nvSpPr>
        <p:spPr>
          <a:xfrm>
            <a:off x="7822106" y="3285114"/>
            <a:ext cx="186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Solar Thermal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2A848-F754-D265-4F21-AE75BB2A0A19}"/>
              </a:ext>
            </a:extLst>
          </p:cNvPr>
          <p:cNvSpPr txBox="1"/>
          <p:nvPr/>
        </p:nvSpPr>
        <p:spPr>
          <a:xfrm>
            <a:off x="7822106" y="3997760"/>
            <a:ext cx="186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Electricity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CD77E-768A-0D92-AEC4-0A3340FC1FF5}"/>
              </a:ext>
            </a:extLst>
          </p:cNvPr>
          <p:cNvSpPr txBox="1"/>
          <p:nvPr/>
        </p:nvSpPr>
        <p:spPr>
          <a:xfrm>
            <a:off x="7822106" y="4747106"/>
            <a:ext cx="186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 Fuels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BEA02-B048-A70A-286D-88F57B953497}"/>
              </a:ext>
            </a:extLst>
          </p:cNvPr>
          <p:cNvSpPr txBox="1"/>
          <p:nvPr/>
        </p:nvSpPr>
        <p:spPr>
          <a:xfrm>
            <a:off x="7822106" y="5656098"/>
            <a:ext cx="186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Modern Biomass</a:t>
            </a:r>
          </a:p>
        </p:txBody>
      </p:sp>
    </p:spTree>
    <p:extLst>
      <p:ext uri="{BB962C8B-B14F-4D97-AF65-F5344CB8AC3E}">
        <p14:creationId xmlns:p14="http://schemas.microsoft.com/office/powerpoint/2010/main" val="1394933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6D25-7181-DFC6-E137-08AB91BA1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Demand in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37C8E-D4C5-6310-04D2-EA11608064D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10792968" cy="4639469"/>
          </a:xfrm>
        </p:spPr>
        <p:txBody>
          <a:bodyPr/>
          <a:lstStyle/>
          <a:p>
            <a:pPr>
              <a:buNone/>
            </a:pPr>
            <a:r>
              <a:rPr lang="en-GB" b="1" dirty="0"/>
              <a:t>Specific use of electricity and motor fuels</a:t>
            </a:r>
          </a:p>
          <a:p>
            <a:r>
              <a:rPr lang="en-GB" dirty="0"/>
              <a:t>Non-substitutable energy forms (no competition with other energy forms for providing a particular end-use service)</a:t>
            </a:r>
          </a:p>
          <a:p>
            <a:pPr>
              <a:buNone/>
            </a:pPr>
            <a:r>
              <a:rPr lang="en-GB" dirty="0">
                <a:solidFill>
                  <a:schemeClr val="accent2"/>
                </a:solidFill>
              </a:rPr>
              <a:t>Useful energy demand = final energy demand</a:t>
            </a:r>
          </a:p>
          <a:p>
            <a:pPr>
              <a:buNone/>
            </a:pPr>
            <a:r>
              <a:rPr lang="en-GB" b="1" dirty="0"/>
              <a:t>Thermal use</a:t>
            </a:r>
          </a:p>
          <a:p>
            <a:r>
              <a:rPr lang="en-GB" dirty="0"/>
              <a:t>Substitutable energy forms (electricity, fossil fuels, traditional fuels, modern biomass, solar systems)</a:t>
            </a:r>
          </a:p>
          <a:p>
            <a:r>
              <a:rPr lang="en-GB" dirty="0"/>
              <a:t>Broken down into three types of thermal process </a:t>
            </a:r>
          </a:p>
          <a:p>
            <a:pPr lvl="1"/>
            <a:r>
              <a:rPr lang="en-GB" dirty="0"/>
              <a:t>Space and water heating (low temperature)</a:t>
            </a:r>
          </a:p>
          <a:p>
            <a:pPr lvl="1"/>
            <a:r>
              <a:rPr lang="en-GB" dirty="0"/>
              <a:t>Steam generation (mid temperature)</a:t>
            </a:r>
          </a:p>
          <a:p>
            <a:pPr lvl="1"/>
            <a:r>
              <a:rPr lang="en-GB" dirty="0"/>
              <a:t>Furnace and direct use of fuels (high temperature)</a:t>
            </a:r>
          </a:p>
          <a:p>
            <a:pPr>
              <a:buNone/>
            </a:pPr>
            <a:r>
              <a:rPr lang="en-GB" dirty="0">
                <a:solidFill>
                  <a:schemeClr val="accent2"/>
                </a:solidFill>
              </a:rPr>
              <a:t>Useful energy demand is converted to final energy through penetration and efficiency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38387-2AF7-BBE7-5FB2-91B3CF645B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30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1739-D229-50A3-B2B9-B22418A3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492AE-5872-0632-5646-AA5CBC690A6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10797087" cy="604836"/>
          </a:xfrm>
        </p:spPr>
        <p:txBody>
          <a:bodyPr/>
          <a:lstStyle/>
          <a:p>
            <a:r>
              <a:rPr lang="en-GB" dirty="0"/>
              <a:t>Final Energy: Motor Fuels and Specific Uses of Electricity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9DB9C7-417D-9C22-15E5-1E30A922DF2A}"/>
                  </a:ext>
                </a:extLst>
              </p:cNvPr>
              <p:cNvSpPr txBox="1"/>
              <p:nvPr/>
            </p:nvSpPr>
            <p:spPr>
              <a:xfrm>
                <a:off x="4690743" y="2857397"/>
                <a:ext cx="27729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𝑬𝑰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𝑫𝑷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9DB9C7-417D-9C22-15E5-1E30A922D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43" y="2857397"/>
                <a:ext cx="2772939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41924F-5F77-4573-BF49-361F468897FC}"/>
                  </a:ext>
                </a:extLst>
              </p:cNvPr>
              <p:cNvSpPr txBox="1"/>
              <p:nvPr/>
            </p:nvSpPr>
            <p:spPr>
              <a:xfrm>
                <a:off x="4541696" y="3939294"/>
                <a:ext cx="4652427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𝑀𝐹𝑀𝐴𝑁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𝑢𝑏𝑠𝑒𝑐𝑡𝑜𝑟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𝑀𝐹</m:t>
                              </m:r>
                            </m:sup>
                          </m:sSub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𝐺𝐷𝑃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41924F-5F77-4573-BF49-361F46889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696" y="3939294"/>
                <a:ext cx="4652427" cy="672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763920-CE71-6CFC-EE4D-A60722529D3A}"/>
                  </a:ext>
                </a:extLst>
              </p:cNvPr>
              <p:cNvSpPr txBox="1"/>
              <p:nvPr/>
            </p:nvSpPr>
            <p:spPr>
              <a:xfrm>
                <a:off x="4490400" y="4864233"/>
                <a:ext cx="4703724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𝐸𝐿𝑆𝑀𝐴𝑁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𝑢𝑏𝑠𝑒𝑐𝑡𝑜𝑟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𝐸𝐿</m:t>
                              </m:r>
                            </m:sup>
                          </m:sSub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𝐺𝐷𝑃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𝑆𝑢𝑏𝑠𝑒𝑐𝑡𝑜𝑟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763920-CE71-6CFC-EE4D-A60722529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400" y="4864233"/>
                <a:ext cx="4703724" cy="672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BDAC493-447F-6EA1-278C-3A4A44262E0C}"/>
              </a:ext>
            </a:extLst>
          </p:cNvPr>
          <p:cNvSpPr txBox="1"/>
          <p:nvPr/>
        </p:nvSpPr>
        <p:spPr>
          <a:xfrm>
            <a:off x="2418141" y="2806320"/>
            <a:ext cx="186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C4808D-1648-F9CA-C316-6CBC21371124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4282754" y="3067930"/>
            <a:ext cx="407989" cy="4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249500-9CF7-26D5-6DB3-DC549164557A}"/>
              </a:ext>
            </a:extLst>
          </p:cNvPr>
          <p:cNvSpPr txBox="1"/>
          <p:nvPr/>
        </p:nvSpPr>
        <p:spPr>
          <a:xfrm>
            <a:off x="5347685" y="234706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intensity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EB3DFA-AF66-F749-E5E2-EE94BB687CAF}"/>
              </a:ext>
            </a:extLst>
          </p:cNvPr>
          <p:cNvCxnSpPr>
            <a:stCxn id="10" idx="2"/>
            <a:endCxn id="5" idx="0"/>
          </p:cNvCxnSpPr>
          <p:nvPr/>
        </p:nvCxnSpPr>
        <p:spPr>
          <a:xfrm>
            <a:off x="6077212" y="2654839"/>
            <a:ext cx="1" cy="2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51DE43-E49C-7EF1-D3A3-3C88806DB680}"/>
              </a:ext>
            </a:extLst>
          </p:cNvPr>
          <p:cNvSpPr txBox="1"/>
          <p:nvPr/>
        </p:nvSpPr>
        <p:spPr>
          <a:xfrm>
            <a:off x="7882391" y="2930777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Driving Parameter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C4A49F-DDF8-2A1A-33AB-8F1C8CD1DC81}"/>
              </a:ext>
            </a:extLst>
          </p:cNvPr>
          <p:cNvCxnSpPr>
            <a:stCxn id="12" idx="1"/>
            <a:endCxn id="5" idx="3"/>
          </p:cNvCxnSpPr>
          <p:nvPr/>
        </p:nvCxnSpPr>
        <p:spPr>
          <a:xfrm flipH="1" flipV="1">
            <a:off x="7463682" y="3072841"/>
            <a:ext cx="418709" cy="11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897942-6310-742C-EC75-004D8264A835}"/>
              </a:ext>
            </a:extLst>
          </p:cNvPr>
          <p:cNvSpPr txBox="1"/>
          <p:nvPr/>
        </p:nvSpPr>
        <p:spPr>
          <a:xfrm>
            <a:off x="2255520" y="3906048"/>
            <a:ext cx="223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Demand, Motor Fuels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DE2910-AD37-0DA2-3D06-228F60216C30}"/>
              </a:ext>
            </a:extLst>
          </p:cNvPr>
          <p:cNvSpPr txBox="1"/>
          <p:nvPr/>
        </p:nvSpPr>
        <p:spPr>
          <a:xfrm>
            <a:off x="2255520" y="4845565"/>
            <a:ext cx="223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Final/Useful energy Demand, Specific Electricity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E1F3F-A8C7-45F7-1A8A-8023E990C838}"/>
              </a:ext>
            </a:extLst>
          </p:cNvPr>
          <p:cNvCxnSpPr>
            <a:endCxn id="6" idx="1"/>
          </p:cNvCxnSpPr>
          <p:nvPr/>
        </p:nvCxnSpPr>
        <p:spPr>
          <a:xfrm>
            <a:off x="4094902" y="4275380"/>
            <a:ext cx="4467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FC5BC5-7EF8-0BBB-C718-B022C10D7A78}"/>
              </a:ext>
            </a:extLst>
          </p:cNvPr>
          <p:cNvCxnSpPr/>
          <p:nvPr/>
        </p:nvCxnSpPr>
        <p:spPr>
          <a:xfrm>
            <a:off x="4085005" y="5110532"/>
            <a:ext cx="39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025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3D1B-3002-B80A-0942-2BEFF462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D208F-086A-265C-CC65-00899C35EAA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Useful Energy: Thermal 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2C9C93-2D4C-FEE5-876B-11AFC6DE30DC}"/>
                  </a:ext>
                </a:extLst>
              </p:cNvPr>
              <p:cNvSpPr txBox="1"/>
              <p:nvPr/>
            </p:nvSpPr>
            <p:spPr>
              <a:xfrm>
                <a:off x="2408096" y="2936566"/>
                <a:ext cx="9108584" cy="895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𝑼𝑺𝑴𝑨</m:t>
                      </m:r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𝒖𝒃𝒔𝒆𝒄𝒕𝒐𝒓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𝑬𝑰</m:t>
                              </m:r>
                            </m:e>
                            <m:sub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𝑺𝒖𝒃𝒔𝒆𝒄𝒕𝒐𝒓</m:t>
                              </m:r>
                            </m:sub>
                            <m:sup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𝑼𝑺</m:t>
                              </m:r>
                            </m:sup>
                          </m:sSubSup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𝑮𝑫𝑷</m:t>
                              </m:r>
                            </m:e>
                            <m:sub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𝑺𝒖𝒃𝒔𝒆𝒄𝒕𝒐𝒓</m:t>
                              </m:r>
                            </m:sub>
                          </m:sSub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𝑷𝑼𝑺𝑰𝑵</m:t>
                          </m:r>
                          <m:sSub>
                            <m:sSubPr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2C9C93-2D4C-FEE5-876B-11AFC6DE3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096" y="2936566"/>
                <a:ext cx="9108584" cy="8959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AFB49F8-B948-89E7-D350-84552890D596}"/>
              </a:ext>
            </a:extLst>
          </p:cNvPr>
          <p:cNvSpPr txBox="1"/>
          <p:nvPr/>
        </p:nvSpPr>
        <p:spPr>
          <a:xfrm>
            <a:off x="421562" y="2870074"/>
            <a:ext cx="1864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Useful energy Demand, Thermal Uses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59AEC-FAC6-EB0A-A34D-BE8A16493639}"/>
              </a:ext>
            </a:extLst>
          </p:cNvPr>
          <p:cNvCxnSpPr/>
          <p:nvPr/>
        </p:nvCxnSpPr>
        <p:spPr>
          <a:xfrm>
            <a:off x="2012598" y="3239406"/>
            <a:ext cx="39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5EF9B3-3C8D-3B4B-EAAA-272DB47AB1E5}"/>
              </a:ext>
            </a:extLst>
          </p:cNvPr>
          <p:cNvSpPr txBox="1"/>
          <p:nvPr/>
        </p:nvSpPr>
        <p:spPr>
          <a:xfrm>
            <a:off x="9242474" y="4004376"/>
            <a:ext cx="1864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Useful energy shares by temperature level and subsector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1B46EE-E468-8B7C-A252-A792523BE391}"/>
              </a:ext>
            </a:extLst>
          </p:cNvPr>
          <p:cNvCxnSpPr>
            <a:stCxn id="8" idx="0"/>
          </p:cNvCxnSpPr>
          <p:nvPr/>
        </p:nvCxnSpPr>
        <p:spPr>
          <a:xfrm flipV="1">
            <a:off x="10174781" y="3608738"/>
            <a:ext cx="29923" cy="395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6DB453-465D-F625-7833-E7648FD60B96}"/>
              </a:ext>
            </a:extLst>
          </p:cNvPr>
          <p:cNvSpPr/>
          <p:nvPr/>
        </p:nvSpPr>
        <p:spPr>
          <a:xfrm>
            <a:off x="3563815" y="3278964"/>
            <a:ext cx="679157" cy="2682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0B1F39-4D6A-18B6-2AB3-148D38672BAF}"/>
              </a:ext>
            </a:extLst>
          </p:cNvPr>
          <p:cNvCxnSpPr>
            <a:cxnSpLocks/>
            <a:stCxn id="14" idx="0"/>
            <a:endCxn id="11" idx="4"/>
          </p:cNvCxnSpPr>
          <p:nvPr/>
        </p:nvCxnSpPr>
        <p:spPr>
          <a:xfrm flipV="1">
            <a:off x="3903393" y="3547183"/>
            <a:ext cx="1" cy="457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5A23B9-0A94-6938-AF2B-BA9010F5A6E0}"/>
              </a:ext>
            </a:extLst>
          </p:cNvPr>
          <p:cNvSpPr txBox="1"/>
          <p:nvPr/>
        </p:nvSpPr>
        <p:spPr>
          <a:xfrm>
            <a:off x="3053191" y="4004376"/>
            <a:ext cx="170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Temperature Level</a:t>
            </a:r>
          </a:p>
        </p:txBody>
      </p:sp>
    </p:spTree>
    <p:extLst>
      <p:ext uri="{BB962C8B-B14F-4D97-AF65-F5344CB8AC3E}">
        <p14:creationId xmlns:p14="http://schemas.microsoft.com/office/powerpoint/2010/main" val="165830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10B2-EDFE-1589-1E0E-0581A9C5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73F43-BAD1-D8DB-5802-695939A222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8114847" cy="604836"/>
          </a:xfrm>
        </p:spPr>
        <p:txBody>
          <a:bodyPr/>
          <a:lstStyle/>
          <a:p>
            <a:r>
              <a:rPr lang="en-GB" dirty="0"/>
              <a:t>Useful and Final Energy for Thermal Uses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5186DC-1DA1-0D45-5380-9172CC4F796C}"/>
                  </a:ext>
                </a:extLst>
              </p:cNvPr>
              <p:cNvSpPr txBox="1"/>
              <p:nvPr/>
            </p:nvSpPr>
            <p:spPr>
              <a:xfrm>
                <a:off x="2130202" y="2470391"/>
                <a:ext cx="7931595" cy="1078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𝑬𝑫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𝑷𝑬</m:t>
                              </m:r>
                              <m:sSub>
                                <m:sSubPr>
                                  <m:ctrlP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</m:sSub>
                              <m: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𝑬𝑫</m:t>
                              </m:r>
                            </m:e>
                            <m:sub>
                              <m: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𝒖𝒔𝒆𝒇𝒖𝒍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5186DC-1DA1-0D45-5380-9172CC4F7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202" y="2470391"/>
                <a:ext cx="7931595" cy="1078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D342A6E-B5B6-9E75-D272-A404414903B9}"/>
              </a:ext>
            </a:extLst>
          </p:cNvPr>
          <p:cNvSpPr/>
          <p:nvPr/>
        </p:nvSpPr>
        <p:spPr>
          <a:xfrm>
            <a:off x="7989892" y="4092916"/>
            <a:ext cx="1166300" cy="19141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Steam generation for thermal uses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4526032-4816-E197-7C3C-E933D8012609}"/>
              </a:ext>
            </a:extLst>
          </p:cNvPr>
          <p:cNvSpPr/>
          <p:nvPr/>
        </p:nvSpPr>
        <p:spPr>
          <a:xfrm>
            <a:off x="6522720" y="3861268"/>
            <a:ext cx="1383791" cy="1530096"/>
          </a:xfrm>
          <a:prstGeom prst="rightArrow">
            <a:avLst>
              <a:gd name="adj1" fmla="val 50000"/>
              <a:gd name="adj2" fmla="val 259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70%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CCC1A6A-428E-ACDE-CEB6-B241410CB173}"/>
              </a:ext>
            </a:extLst>
          </p:cNvPr>
          <p:cNvSpPr/>
          <p:nvPr/>
        </p:nvSpPr>
        <p:spPr>
          <a:xfrm>
            <a:off x="6522720" y="5464516"/>
            <a:ext cx="1383791" cy="6029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422021-42C2-2090-A9B2-AF9988319304}"/>
              </a:ext>
            </a:extLst>
          </p:cNvPr>
          <p:cNvSpPr/>
          <p:nvPr/>
        </p:nvSpPr>
        <p:spPr>
          <a:xfrm>
            <a:off x="5387340" y="4382476"/>
            <a:ext cx="914400" cy="4876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Electric Boiler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147DF6-5109-DA17-A33E-5DDD53A4DA81}"/>
              </a:ext>
            </a:extLst>
          </p:cNvPr>
          <p:cNvSpPr/>
          <p:nvPr/>
        </p:nvSpPr>
        <p:spPr>
          <a:xfrm>
            <a:off x="5386357" y="5464516"/>
            <a:ext cx="914400" cy="4876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Coal Boiler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713BB-EE17-A830-DC56-66F82EB645CD}"/>
              </a:ext>
            </a:extLst>
          </p:cNvPr>
          <p:cNvSpPr/>
          <p:nvPr/>
        </p:nvSpPr>
        <p:spPr>
          <a:xfrm>
            <a:off x="3718560" y="4382476"/>
            <a:ext cx="1121078" cy="4876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Electricity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8753FF-E8EF-D935-C707-D2E4E59488BA}"/>
              </a:ext>
            </a:extLst>
          </p:cNvPr>
          <p:cNvSpPr/>
          <p:nvPr/>
        </p:nvSpPr>
        <p:spPr>
          <a:xfrm>
            <a:off x="3718560" y="5464516"/>
            <a:ext cx="1121078" cy="4876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Fossil Fuels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A4CC879-5B37-E41F-4E10-85319D1B387F}"/>
              </a:ext>
            </a:extLst>
          </p:cNvPr>
          <p:cNvSpPr/>
          <p:nvPr/>
        </p:nvSpPr>
        <p:spPr>
          <a:xfrm>
            <a:off x="4930140" y="4626316"/>
            <a:ext cx="393220" cy="5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9E8C52F-8066-30A2-03B7-B9934EF1AD4C}"/>
              </a:ext>
            </a:extLst>
          </p:cNvPr>
          <p:cNvSpPr/>
          <p:nvPr/>
        </p:nvSpPr>
        <p:spPr>
          <a:xfrm>
            <a:off x="4923019" y="5740063"/>
            <a:ext cx="393220" cy="5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77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BC25-7D7D-60D8-4642-990F6FEB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31386-8A3B-585D-2994-A956F0EEAEC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Cogeneration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02253F-4EAC-6D23-EDB1-F3D9F926E9CE}"/>
                  </a:ext>
                </a:extLst>
              </p:cNvPr>
              <p:cNvSpPr txBox="1"/>
              <p:nvPr/>
            </p:nvSpPr>
            <p:spPr>
              <a:xfrm>
                <a:off x="1243060" y="4374446"/>
                <a:ext cx="6134275" cy="77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33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𝐻𝐸𝐿𝑅𝐴𝑇</m:t>
                      </m:r>
                      <m:r>
                        <a:rPr kumimoji="0" lang="en-US" sz="2133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𝑆𝑡𝑒𝑎𝑚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𝑜𝑢𝑡𝑝𝑢𝑡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𝑢𝑛𝑖𝑡𝑠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𝐸𝑙𝑒𝑐𝑡𝑟𝑖𝑐𝑖𝑡𝑦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𝑜𝑢𝑡𝑝𝑢𝑡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𝑢𝑛𝑖𝑡𝑠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02253F-4EAC-6D23-EDB1-F3D9F926E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60" y="4374446"/>
                <a:ext cx="6134275" cy="776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98EE7-1FA6-9E0E-29A4-85C77E69D0FA}"/>
                  </a:ext>
                </a:extLst>
              </p:cNvPr>
              <p:cNvSpPr txBox="1"/>
              <p:nvPr/>
            </p:nvSpPr>
            <p:spPr>
              <a:xfrm>
                <a:off x="330348" y="5375453"/>
                <a:ext cx="6990183" cy="787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33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𝐸𝐹𝐹𝐶𝑂𝐺</m:t>
                      </m:r>
                      <m:r>
                        <a:rPr kumimoji="0" lang="en-US" sz="2133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</m:d>
                      <m:r>
                        <a:rPr kumimoji="0" lang="en-US" sz="2133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𝑂𝑢𝑡𝑝𝑢𝑡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133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133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𝑆𝑡𝑒𝑎𝑚</m:t>
                              </m:r>
                              <m:r>
                                <a:rPr kumimoji="0" lang="en-US" sz="2133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+</m:t>
                              </m:r>
                              <m:r>
                                <a:rPr kumimoji="0" lang="en-US" sz="2133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𝐸𝑙𝑒𝑐𝑡𝑟𝑖𝑐𝑖𝑡𝑦</m:t>
                              </m:r>
                            </m:e>
                          </m:d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𝑝𝑟𝑜𝑐𝑒𝑠𝑠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133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den>
                      </m:f>
                    </m:oMath>
                  </m:oMathPara>
                </a14:m>
                <a:endPara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98EE7-1FA6-9E0E-29A4-85C77E69D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8" y="5375453"/>
                <a:ext cx="6990183" cy="787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D40217-B267-7B24-5165-C8F0556C80CA}"/>
              </a:ext>
            </a:extLst>
          </p:cNvPr>
          <p:cNvSpPr txBox="1"/>
          <p:nvPr/>
        </p:nvSpPr>
        <p:spPr>
          <a:xfrm>
            <a:off x="8085221" y="4552099"/>
            <a:ext cx="311495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Heat and electricity ratio</a:t>
            </a:r>
            <a:endParaRPr kumimoji="0" lang="en-GB" sz="213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EF65F-3954-347F-6EE0-44ACA161B421}"/>
              </a:ext>
            </a:extLst>
          </p:cNvPr>
          <p:cNvSpPr txBox="1"/>
          <p:nvPr/>
        </p:nvSpPr>
        <p:spPr>
          <a:xfrm>
            <a:off x="8104271" y="5558709"/>
            <a:ext cx="304121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Cogeneration efficiency</a:t>
            </a:r>
            <a:endParaRPr kumimoji="0" lang="en-GB" sz="213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736987-2B8D-5D2F-3C02-3C9F78B0C554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>
            <a:off x="7320531" y="5768991"/>
            <a:ext cx="783740" cy="128"/>
          </a:xfrm>
          <a:prstGeom prst="straightConnector1">
            <a:avLst/>
          </a:prstGeom>
          <a:noFill/>
          <a:ln w="9525" cap="flat" cmpd="sng" algn="ctr">
            <a:solidFill>
              <a:srgbClr val="70AD47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31">
            <a:extLst>
              <a:ext uri="{FF2B5EF4-FFF2-40B4-BE49-F238E27FC236}">
                <a16:creationId xmlns:a16="http://schemas.microsoft.com/office/drawing/2014/main" id="{6E8D5AF2-E255-F000-E8F1-96C0F025FBB2}"/>
              </a:ext>
            </a:extLst>
          </p:cNvPr>
          <p:cNvCxnSpPr>
            <a:cxnSpLocks/>
          </p:cNvCxnSpPr>
          <p:nvPr/>
        </p:nvCxnSpPr>
        <p:spPr>
          <a:xfrm flipH="1">
            <a:off x="7301481" y="4784668"/>
            <a:ext cx="783740" cy="128"/>
          </a:xfrm>
          <a:prstGeom prst="straightConnector1">
            <a:avLst/>
          </a:prstGeom>
          <a:noFill/>
          <a:ln w="9525" cap="flat" cmpd="sng" algn="ctr">
            <a:solidFill>
              <a:srgbClr val="70AD47">
                <a:lumMod val="50000"/>
              </a:srgbClr>
            </a:solidFill>
            <a:prstDash val="solid"/>
            <a:tailEnd type="triangle"/>
          </a:ln>
          <a:effectLst/>
        </p:spPr>
      </p:cxnSp>
      <p:sp>
        <p:nvSpPr>
          <p:cNvPr id="11" name="Rectangle 5">
            <a:extLst>
              <a:ext uri="{FF2B5EF4-FFF2-40B4-BE49-F238E27FC236}">
                <a16:creationId xmlns:a16="http://schemas.microsoft.com/office/drawing/2014/main" id="{B0BE0011-25E5-2E48-F8E1-A94727E22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730" y="2399540"/>
            <a:ext cx="2348831" cy="1129688"/>
          </a:xfrm>
          <a:prstGeom prst="rect">
            <a:avLst/>
          </a:prstGeom>
          <a:solidFill>
            <a:srgbClr val="5B9BD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r-Latn-R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COGENERATION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DB1B17A-9B63-B994-7C5F-18A791AA3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86228"/>
            <a:ext cx="2598416" cy="1143000"/>
          </a:xfrm>
          <a:prstGeom prst="rect">
            <a:avLst/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r-Latn-R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Final Energy Input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r-Latn-R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of Fossil Fuel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1BEF463-1300-2727-13C7-4AAA621EE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560" y="2386228"/>
            <a:ext cx="2113239" cy="1143000"/>
          </a:xfrm>
          <a:prstGeom prst="rect">
            <a:avLst/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r-Latn-R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Useful Energy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r-Latn-R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76787EB0-67DD-87BA-A619-DDDC15810FEE}"/>
              </a:ext>
            </a:extLst>
          </p:cNvPr>
          <p:cNvSpPr>
            <a:spLocks noChangeArrowheads="1"/>
          </p:cNvSpPr>
          <p:nvPr/>
        </p:nvSpPr>
        <p:spPr bwMode="auto">
          <a:xfrm rot="20671494">
            <a:off x="7858594" y="1955160"/>
            <a:ext cx="3121792" cy="765953"/>
          </a:xfrm>
          <a:prstGeom prst="homePlate">
            <a:avLst>
              <a:gd name="adj" fmla="val 86242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306AAE9-A237-276C-E75D-5A33E69F6A48}"/>
              </a:ext>
            </a:extLst>
          </p:cNvPr>
          <p:cNvSpPr txBox="1">
            <a:spLocks noChangeArrowheads="1"/>
          </p:cNvSpPr>
          <p:nvPr/>
        </p:nvSpPr>
        <p:spPr bwMode="auto">
          <a:xfrm rot="20645100">
            <a:off x="8097414" y="2010831"/>
            <a:ext cx="23662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000" b="1" dirty="0">
                <a:solidFill>
                  <a:srgbClr val="000000"/>
                </a:solidFill>
                <a:cs typeface="Arial" panose="020B0604020202020204" pitchFamily="34" charset="0"/>
              </a:rPr>
              <a:t>Electricity Output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000" b="1" dirty="0">
                <a:solidFill>
                  <a:srgbClr val="000000"/>
                </a:solidFill>
                <a:cs typeface="Arial" panose="020B0604020202020204" pitchFamily="34" charset="0"/>
              </a:rPr>
              <a:t>(Useful)</a:t>
            </a: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0D125107-67E6-D62C-271D-70DDAEA4ECA7}"/>
              </a:ext>
            </a:extLst>
          </p:cNvPr>
          <p:cNvSpPr>
            <a:spLocks noChangeArrowheads="1"/>
          </p:cNvSpPr>
          <p:nvPr/>
        </p:nvSpPr>
        <p:spPr bwMode="auto">
          <a:xfrm rot="618165">
            <a:off x="7865001" y="2968199"/>
            <a:ext cx="3130953" cy="838200"/>
          </a:xfrm>
          <a:prstGeom prst="homePlate">
            <a:avLst>
              <a:gd name="adj" fmla="val 68182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FC662748-8122-7D47-E500-4E270E286B58}"/>
              </a:ext>
            </a:extLst>
          </p:cNvPr>
          <p:cNvSpPr txBox="1">
            <a:spLocks noChangeArrowheads="1"/>
          </p:cNvSpPr>
          <p:nvPr/>
        </p:nvSpPr>
        <p:spPr bwMode="auto">
          <a:xfrm rot="577626">
            <a:off x="8094670" y="3033943"/>
            <a:ext cx="29493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000" b="1" dirty="0">
                <a:solidFill>
                  <a:srgbClr val="000000"/>
                </a:solidFill>
                <a:cs typeface="Arial" panose="020B0604020202020204" pitchFamily="34" charset="0"/>
              </a:rPr>
              <a:t>Heat Output (Useful)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000" b="1" dirty="0">
                <a:solidFill>
                  <a:srgbClr val="000000"/>
                </a:solidFill>
                <a:cs typeface="Arial" panose="020B0604020202020204" pitchFamily="34" charset="0"/>
              </a:rPr>
              <a:t>COGSTH</a:t>
            </a:r>
          </a:p>
        </p:txBody>
      </p:sp>
    </p:spTree>
    <p:extLst>
      <p:ext uri="{BB962C8B-B14F-4D97-AF65-F5344CB8AC3E}">
        <p14:creationId xmlns:p14="http://schemas.microsoft.com/office/powerpoint/2010/main" val="938126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F50B-A463-1F3F-E421-C5E6F057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3536E-9674-754A-04BF-C738A960A4C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5013960" cy="4639469"/>
          </a:xfrm>
        </p:spPr>
        <p:txBody>
          <a:bodyPr/>
          <a:lstStyle/>
          <a:p>
            <a:r>
              <a:rPr lang="en-GB" dirty="0"/>
              <a:t>State-of-the-art cogeneration systems have efficiencies ranging from 65% to 85%.</a:t>
            </a:r>
          </a:p>
          <a:p>
            <a:r>
              <a:rPr lang="en-GB" dirty="0"/>
              <a:t>Those systems that produce large amounts of steam relative to electricity (high heat/electricity ratio) generally have the higher efficiencies </a:t>
            </a:r>
          </a:p>
          <a:p>
            <a:r>
              <a:rPr lang="en-GB" dirty="0"/>
              <a:t>Those that produce greater proportions of electricity (low heat/electricity ratio) have lower efficiencies</a:t>
            </a:r>
          </a:p>
          <a:p>
            <a:endParaRPr lang="en-GB" dirty="0"/>
          </a:p>
          <a:p>
            <a:pPr>
              <a:buNone/>
            </a:pPr>
            <a:r>
              <a:rPr lang="en-GB" sz="1800" i="1" dirty="0"/>
              <a:t>Source: International Energy Agency, Energy Efficiency Initiative, Vol. I, Chapter 6, Sectoral Policies and Programmes, 1998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D84EE-693A-6727-2AA8-2850F9AA6D4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Cogeneration Efficiency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EF5A3A-5693-23FC-94FA-AA5C96D157A9}"/>
              </a:ext>
            </a:extLst>
          </p:cNvPr>
          <p:cNvSpPr txBox="1">
            <a:spLocks/>
          </p:cNvSpPr>
          <p:nvPr/>
        </p:nvSpPr>
        <p:spPr>
          <a:xfrm>
            <a:off x="6174733" y="5413343"/>
            <a:ext cx="5013960" cy="604837"/>
          </a:xfrm>
          <a:prstGeom prst="rect">
            <a:avLst/>
          </a:prstGeom>
        </p:spPr>
        <p:txBody>
          <a:bodyPr lIns="90000" tIns="36000" bIns="900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62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517525" marR="0" lvl="1" indent="-86042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 panose="02070309020205020404" pitchFamily="49" charset="0"/>
              <a:buChar char="o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r-Latn-RS" sz="18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Source: Rapport AMPERE, Belgium, October 2000</a:t>
            </a:r>
            <a:endParaRPr kumimoji="0" lang="fr-BE" altLang="sr-Latn-RS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36A8B0-BE5D-29FB-2ED6-6ED7DB145E86}"/>
              </a:ext>
            </a:extLst>
          </p:cNvPr>
          <p:cNvSpPr txBox="1">
            <a:spLocks/>
          </p:cNvSpPr>
          <p:nvPr/>
        </p:nvSpPr>
        <p:spPr>
          <a:xfrm>
            <a:off x="6174733" y="1321595"/>
            <a:ext cx="5183188" cy="60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6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 baseline="0">
                <a:solidFill>
                  <a:schemeClr val="accent5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Cogeneration HELRAT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3A5B6C-F5CD-CE28-60C2-819BBB921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23534"/>
              </p:ext>
            </p:extLst>
          </p:nvPr>
        </p:nvGraphicFramePr>
        <p:xfrm>
          <a:off x="6174732" y="2452275"/>
          <a:ext cx="5179068" cy="214884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726356">
                  <a:extLst>
                    <a:ext uri="{9D8B030D-6E8A-4147-A177-3AD203B41FA5}">
                      <a16:colId xmlns:a16="http://schemas.microsoft.com/office/drawing/2014/main" val="2219650431"/>
                    </a:ext>
                  </a:extLst>
                </a:gridCol>
                <a:gridCol w="1889088">
                  <a:extLst>
                    <a:ext uri="{9D8B030D-6E8A-4147-A177-3AD203B41FA5}">
                      <a16:colId xmlns:a16="http://schemas.microsoft.com/office/drawing/2014/main" val="3292688168"/>
                    </a:ext>
                  </a:extLst>
                </a:gridCol>
                <a:gridCol w="1563624">
                  <a:extLst>
                    <a:ext uri="{9D8B030D-6E8A-4147-A177-3AD203B41FA5}">
                      <a16:colId xmlns:a16="http://schemas.microsoft.com/office/drawing/2014/main" val="2642296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Installation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HELRAT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2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Steam Turbin Back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</a:t>
                      </a:r>
                      <a:r>
                        <a:rPr lang="en-GB" dirty="0" err="1"/>
                        <a:t>kWe</a:t>
                      </a:r>
                      <a:r>
                        <a:rPr lang="en-GB" dirty="0"/>
                        <a:t> – 100 MWe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707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Steam Turbine Steam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dirty="0"/>
                        <a:t>50 </a:t>
                      </a:r>
                      <a:r>
                        <a:rPr lang="en-GB" dirty="0" err="1"/>
                        <a:t>kWe</a:t>
                      </a:r>
                      <a:r>
                        <a:rPr lang="en-GB" dirty="0"/>
                        <a:t> – 100 MWe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13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Gas Turbine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 </a:t>
                      </a:r>
                      <a:r>
                        <a:rPr lang="en-GB" dirty="0" err="1"/>
                        <a:t>kWe</a:t>
                      </a:r>
                      <a:r>
                        <a:rPr lang="en-GB" dirty="0"/>
                        <a:t> – 100 MWe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14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Diesel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dirty="0"/>
                        <a:t>100 </a:t>
                      </a:r>
                      <a:r>
                        <a:rPr lang="en-GB" dirty="0" err="1"/>
                        <a:t>kWe</a:t>
                      </a:r>
                      <a:r>
                        <a:rPr lang="en-GB" dirty="0"/>
                        <a:t> – 60 MWe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54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60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160907" cy="864096"/>
          </a:xfrm>
        </p:spPr>
        <p:txBody>
          <a:bodyPr>
            <a:normAutofit/>
          </a:bodyPr>
          <a:lstStyle/>
          <a:p>
            <a:r>
              <a:rPr lang="en-US" dirty="0"/>
              <a:t>Equations: Manufacturing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C9628-1D85-437F-9005-70E8C91651DC}"/>
              </a:ext>
            </a:extLst>
          </p:cNvPr>
          <p:cNvSpPr txBox="1"/>
          <p:nvPr/>
        </p:nvSpPr>
        <p:spPr>
          <a:xfrm>
            <a:off x="335361" y="1251202"/>
            <a:ext cx="5489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</a:rPr>
              <a:t>Final energy for thermal uses</a:t>
            </a:r>
            <a:endParaRPr lang="en-GB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743CA6-4C63-4B14-84A1-053354A682A4}"/>
                  </a:ext>
                </a:extLst>
              </p:cNvPr>
              <p:cNvSpPr txBox="1"/>
              <p:nvPr/>
            </p:nvSpPr>
            <p:spPr>
              <a:xfrm>
                <a:off x="135025" y="1994733"/>
                <a:ext cx="4898713" cy="811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>
                          <a:latin typeface="Cambria Math"/>
                        </a:rPr>
                        <m:t>𝑪𝑮𝑴𝑨𝑵</m:t>
                      </m:r>
                      <m:r>
                        <a:rPr lang="en-US" sz="1867" b="1" i="1">
                          <a:latin typeface="Cambria Math"/>
                        </a:rPr>
                        <m:t>= </m:t>
                      </m:r>
                      <m:sSubSup>
                        <m:sSubSupPr>
                          <m:ctrlPr>
                            <a:rPr lang="en-US" sz="1867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67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867" b="1" i="1">
                                  <a:latin typeface="Cambria Math"/>
                                </a:rPr>
                                <m:t>𝑳</m:t>
                              </m:r>
                              <m:r>
                                <a:rPr lang="en-US" sz="1867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67" b="1" i="1">
                                  <a:latin typeface="Cambria Math"/>
                                </a:rPr>
                                <m:t>𝑴</m:t>
                              </m:r>
                              <m:r>
                                <a:rPr lang="en-US" sz="1867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67" b="1" i="1">
                                  <a:latin typeface="Cambria Math"/>
                                </a:rPr>
                                <m:t>𝑯</m:t>
                              </m:r>
                            </m:sub>
                            <m:sup/>
                            <m:e>
                              <m:r>
                                <a:rPr lang="en-US" sz="1867" b="1" i="1">
                                  <a:latin typeface="Cambria Math"/>
                                </a:rPr>
                                <m:t>𝑼𝑺𝑴𝑨𝑵</m:t>
                              </m:r>
                              <m:r>
                                <a:rPr lang="en-US" sz="1867" b="1" i="1" baseline="-25000">
                                  <a:latin typeface="Cambria Math"/>
                                </a:rPr>
                                <m:t>𝑳</m:t>
                              </m:r>
                              <m:r>
                                <a:rPr lang="en-US" sz="1867" b="1" i="1" baseline="-2500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67" b="1" i="1" baseline="-25000">
                                  <a:latin typeface="Cambria Math"/>
                                </a:rPr>
                                <m:t>𝑴</m:t>
                              </m:r>
                              <m:r>
                                <a:rPr lang="en-US" sz="1867" b="1" i="1" baseline="-2500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67" b="1" i="1" baseline="-25000">
                                  <a:latin typeface="Cambria Math"/>
                                </a:rPr>
                                <m:t>𝑯</m:t>
                              </m:r>
                              <m:r>
                                <a:rPr lang="en-US" sz="1867" b="1" i="1">
                                  <a:latin typeface="Cambria Math"/>
                                </a:rPr>
                                <m:t> ∗</m:t>
                              </m:r>
                            </m:e>
                          </m:nary>
                          <m:r>
                            <a:rPr lang="en-US" sz="1867" b="1" i="1">
                              <a:latin typeface="Cambria Math"/>
                            </a:rPr>
                            <m:t>𝑷𝑬𝑵</m:t>
                          </m:r>
                        </m:e>
                        <m:sub>
                          <m:r>
                            <a:rPr lang="en-US" sz="1867" b="1" i="1">
                              <a:latin typeface="Cambria Math"/>
                            </a:rPr>
                            <m:t>𝑴𝑨𝑵</m:t>
                          </m:r>
                          <m:r>
                            <a:rPr lang="en-US" sz="1867" b="1" i="1" baseline="-25000">
                              <a:latin typeface="Cambria Math"/>
                            </a:rPr>
                            <m:t>𝑳</m:t>
                          </m:r>
                          <m:r>
                            <a:rPr lang="en-US" sz="1867" b="1" i="1" baseline="-25000">
                              <a:latin typeface="Cambria Math"/>
                            </a:rPr>
                            <m:t>,</m:t>
                          </m:r>
                          <m:r>
                            <a:rPr lang="en-US" sz="1867" b="1" i="1" baseline="-25000">
                              <a:latin typeface="Cambria Math"/>
                            </a:rPr>
                            <m:t>𝑴</m:t>
                          </m:r>
                          <m:r>
                            <a:rPr lang="en-US" sz="1867" b="1" i="1" baseline="-25000">
                              <a:latin typeface="Cambria Math"/>
                            </a:rPr>
                            <m:t>,</m:t>
                          </m:r>
                          <m:r>
                            <a:rPr lang="en-US" sz="1867" b="1" i="1" baseline="-25000">
                              <a:latin typeface="Cambria Math"/>
                            </a:rPr>
                            <m:t>𝑯</m:t>
                          </m:r>
                          <m:r>
                            <a:rPr lang="en-US" sz="1867" b="1" i="1">
                              <a:latin typeface="Cambria Math"/>
                            </a:rPr>
                            <m:t> </m:t>
                          </m:r>
                        </m:sub>
                        <m:sup>
                          <m:r>
                            <a:rPr lang="en-US" sz="1867" b="1" i="1">
                              <a:latin typeface="Cambria Math"/>
                            </a:rPr>
                            <m:t>𝑪𝑮</m:t>
                          </m:r>
                        </m:sup>
                      </m:sSubSup>
                    </m:oMath>
                  </m:oMathPara>
                </a14:m>
                <a:endParaRPr lang="en-GB" sz="1867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743CA6-4C63-4B14-84A1-053354A68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25" y="1994733"/>
                <a:ext cx="4898713" cy="811248"/>
              </a:xfrm>
              <a:prstGeom prst="rect">
                <a:avLst/>
              </a:prstGeom>
              <a:blipFill>
                <a:blip r:embed="rId3"/>
                <a:stretch>
                  <a:fillRect t="-123077" b="-166154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983931-7DE8-49AD-978A-6632F51CB893}"/>
                  </a:ext>
                </a:extLst>
              </p:cNvPr>
              <p:cNvSpPr txBox="1"/>
              <p:nvPr/>
            </p:nvSpPr>
            <p:spPr>
              <a:xfrm>
                <a:off x="135025" y="3170658"/>
                <a:ext cx="8919365" cy="85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b="1" i="1">
                    <a:solidFill>
                      <a:srgbClr val="000000"/>
                    </a:solidFill>
                    <a:latin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s-419" sz="1867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1867">
                          <a:latin typeface="Cambria Math" panose="02040503050406030204" pitchFamily="18" charset="0"/>
                        </a:rPr>
                        <m:t>𝑴𝑨𝑵</m:t>
                      </m:r>
                      <m:r>
                        <a:rPr lang="en-US" sz="1867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7"/>
                            </m:rPr>
                            <a:rPr lang="en-US" sz="1867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𝑼𝑺𝑴𝑨𝑵</m:t>
                              </m:r>
                            </m:e>
                            <m:sub>
                              <m:r>
                                <a:rPr lang="es-419" sz="1867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s-419" sz="1867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𝑷𝑬𝑵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𝑴𝑩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𝑴𝑩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𝑷𝑬𝑵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𝑪𝑮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𝑪𝑮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s-419" sz="1867"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d>
                                <m:d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67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867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𝑯𝑬𝑳𝑹𝑨𝑻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GB" sz="1867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GB" sz="18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%</m:t>
                                      </m:r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𝑴𝑩𝑺𝑪𝑮</m:t>
                                      </m:r>
                                    </m:num>
                                    <m:den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𝟏𝟎𝟎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983931-7DE8-49AD-978A-6632F51CB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25" y="3170658"/>
                <a:ext cx="8919365" cy="853503"/>
              </a:xfrm>
              <a:prstGeom prst="rect">
                <a:avLst/>
              </a:prstGeom>
              <a:blipFill>
                <a:blip r:embed="rId4"/>
                <a:stretch>
                  <a:fillRect t="-113235" b="-160294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94DA5F-0535-42F8-A35C-DCA6F9448EA1}"/>
                  </a:ext>
                </a:extLst>
              </p:cNvPr>
              <p:cNvSpPr txBox="1"/>
              <p:nvPr/>
            </p:nvSpPr>
            <p:spPr>
              <a:xfrm>
                <a:off x="135025" y="4388729"/>
                <a:ext cx="9318705" cy="85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b="1" i="1">
                    <a:solidFill>
                      <a:srgbClr val="000000"/>
                    </a:solidFill>
                    <a:latin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>
                          <a:latin typeface="Cambria Math" panose="02040503050406030204" pitchFamily="18" charset="0"/>
                        </a:rPr>
                        <m:t>𝑭𝑭𝑴𝑨𝑵</m:t>
                      </m:r>
                      <m:r>
                        <a:rPr lang="en-US" sz="1867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7"/>
                            </m:rPr>
                            <a:rPr lang="en-US" sz="1867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/>
                        <m:e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𝑼𝑺𝑴𝑨𝑵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 ∗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𝑷𝑬𝑵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𝑭𝑭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𝑭𝑭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𝑷𝑬𝑵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𝑪𝑮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s-419" sz="1867">
                                          <a:latin typeface="Cambria Math" panose="02040503050406030204" pitchFamily="18" charset="0"/>
                                        </a:rPr>
                                        <m:t>𝑪𝑮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67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867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𝑯𝑬𝑳𝑹𝑨𝑻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GB" sz="1867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GB" sz="18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67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GB" sz="1867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GB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%</m:t>
                                      </m:r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𝑴𝑩𝑺𝑪𝑮</m:t>
                                      </m:r>
                                    </m:num>
                                    <m:den>
                                      <m:r>
                                        <a:rPr lang="en-GB" sz="1867">
                                          <a:latin typeface="Cambria Math" panose="02040503050406030204" pitchFamily="18" charset="0"/>
                                        </a:rPr>
                                        <m:t>𝟏𝟎𝟎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867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94DA5F-0535-42F8-A35C-DCA6F9448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25" y="4388729"/>
                <a:ext cx="9318705" cy="853503"/>
              </a:xfrm>
              <a:prstGeom prst="rect">
                <a:avLst/>
              </a:prstGeom>
              <a:blipFill>
                <a:blip r:embed="rId5"/>
                <a:stretch>
                  <a:fillRect t="-113235" b="-160294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940414-CD9C-4E07-9BDD-985F3DBB0ABC}"/>
                  </a:ext>
                </a:extLst>
              </p:cNvPr>
              <p:cNvSpPr txBox="1"/>
              <p:nvPr/>
            </p:nvSpPr>
            <p:spPr>
              <a:xfrm>
                <a:off x="135024" y="5606799"/>
                <a:ext cx="7079054" cy="85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b="1" i="1">
                    <a:solidFill>
                      <a:srgbClr val="000000"/>
                    </a:solidFill>
                    <a:latin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>
                          <a:latin typeface="Cambria Math" panose="02040503050406030204" pitchFamily="18" charset="0"/>
                        </a:rPr>
                        <m:t>𝑬𝑳𝑯𝑴𝑨𝑵</m:t>
                      </m:r>
                      <m:r>
                        <a:rPr lang="en-US" sz="1867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67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/>
                        <m:e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𝑼𝑺𝑴𝑨𝑵</m:t>
                          </m:r>
                          <m:r>
                            <a:rPr lang="en-GB" sz="1867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  <m:r>
                        <a:rPr lang="es-419" sz="1867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{"/>
                          <m:endChr m:val="}"/>
                          <m:ctrlPr>
                            <a:rPr lang="es-419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𝑷𝑬𝑵</m:t>
                              </m:r>
                            </m:e>
                            <m:sub>
                              <m:r>
                                <a:rPr lang="en-GB" sz="1867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  <m:sup>
                              <m:r>
                                <a:rPr lang="en-GB" sz="1867">
                                  <a:latin typeface="Cambria Math" panose="02040503050406030204" pitchFamily="18" charset="0"/>
                                </a:rPr>
                                <m:t>𝑬𝑳𝑯</m:t>
                              </m:r>
                            </m:sup>
                          </m:sSubSup>
                          <m:r>
                            <a:rPr lang="es-419" sz="1867"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s-419" sz="18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𝑷𝑬𝑵</m:t>
                                  </m:r>
                                </m:e>
                                <m:sub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𝑯𝑷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67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𝑯𝑷</m:t>
                                  </m:r>
                                </m:sup>
                              </m:sSubSup>
                            </m:den>
                          </m:f>
                          <m:r>
                            <a:rPr lang="es-419" sz="1867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s-419" sz="18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419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𝑷𝑬𝑵</m:t>
                                  </m:r>
                                </m:e>
                                <m:sub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>
                                  <m:r>
                                    <a:rPr lang="es-419" sz="1867">
                                      <a:latin typeface="Cambria Math" panose="02040503050406030204" pitchFamily="18" charset="0"/>
                                    </a:rPr>
                                    <m:t>𝑪𝑮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419" sz="1867">
                                  <a:latin typeface="Cambria Math" panose="02040503050406030204" pitchFamily="18" charset="0"/>
                                </a:rPr>
                                <m:t>𝑯𝑬𝑳𝑹𝑨𝑻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940414-CD9C-4E07-9BDD-985F3DBB0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24" y="5606799"/>
                <a:ext cx="7079054" cy="853503"/>
              </a:xfrm>
              <a:prstGeom prst="rect">
                <a:avLst/>
              </a:prstGeom>
              <a:blipFill>
                <a:blip r:embed="rId6"/>
                <a:stretch>
                  <a:fillRect t="-113235" b="-160294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946D01-B0C9-4DC7-A39C-2BD530B7AFF7}"/>
                  </a:ext>
                </a:extLst>
              </p:cNvPr>
              <p:cNvSpPr txBox="1"/>
              <p:nvPr/>
            </p:nvSpPr>
            <p:spPr>
              <a:xfrm>
                <a:off x="5095100" y="2200481"/>
                <a:ext cx="1895968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latin typeface="Cambria Math"/>
                        </a:rPr>
                        <m:t>(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𝑐𝑜𝑔𝑒𝑛𝑒𝑟𝑎𝑡𝑖𝑜𝑛</m:t>
                      </m:r>
                      <m:r>
                        <a:rPr lang="en-US" sz="1867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67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946D01-B0C9-4DC7-A39C-2BD530B7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00" y="2200481"/>
                <a:ext cx="1895968" cy="379656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8E61DF-86F3-4AC3-A544-8A1467C611F0}"/>
                  </a:ext>
                </a:extLst>
              </p:cNvPr>
              <p:cNvSpPr txBox="1"/>
              <p:nvPr/>
            </p:nvSpPr>
            <p:spPr>
              <a:xfrm>
                <a:off x="9118937" y="3499073"/>
                <a:ext cx="223747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latin typeface="Cambria Math"/>
                        </a:rPr>
                        <m:t>(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𝑚𝑜𝑑𝑒𝑟𝑛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𝑏𝑖𝑜𝑚𝑎𝑠𝑠</m:t>
                      </m:r>
                      <m:r>
                        <a:rPr lang="en-US" sz="1867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67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8E61DF-86F3-4AC3-A544-8A1467C61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937" y="3499073"/>
                <a:ext cx="2237471" cy="379656"/>
              </a:xfrm>
              <a:prstGeom prst="rect">
                <a:avLst/>
              </a:prstGeom>
              <a:blipFill>
                <a:blip r:embed="rId8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6C2AB5-8773-457D-AFB3-2917B6AEE698}"/>
                  </a:ext>
                </a:extLst>
              </p:cNvPr>
              <p:cNvSpPr txBox="1"/>
              <p:nvPr/>
            </p:nvSpPr>
            <p:spPr>
              <a:xfrm>
                <a:off x="9467703" y="4625715"/>
                <a:ext cx="1719958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latin typeface="Cambria Math"/>
                        </a:rPr>
                        <m:t>(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𝑓𝑜𝑠𝑠𝑖𝑙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𝑓𝑢𝑒𝑙𝑠</m:t>
                      </m:r>
                      <m:r>
                        <a:rPr lang="en-US" sz="1867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67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6C2AB5-8773-457D-AFB3-2917B6AEE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03" y="4625715"/>
                <a:ext cx="1719958" cy="379656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6BDE93-6480-4900-A4C2-52C7CDDA35A8}"/>
                  </a:ext>
                </a:extLst>
              </p:cNvPr>
              <p:cNvSpPr txBox="1"/>
              <p:nvPr/>
            </p:nvSpPr>
            <p:spPr>
              <a:xfrm>
                <a:off x="7261505" y="5752357"/>
                <a:ext cx="157536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latin typeface="Cambria Math"/>
                        </a:rPr>
                        <m:t>(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𝑒𝑙𝑒𝑐𝑡𝑟𝑖𝑐𝑖𝑡𝑦</m:t>
                      </m:r>
                      <m:r>
                        <a:rPr lang="en-US" sz="1867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67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6BDE93-6480-4900-A4C2-52C7CDDA3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505" y="5752357"/>
                <a:ext cx="1575367" cy="379656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62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0521-8DE8-7A00-3C33-E7BC182EE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4.1 Introduction to the Sub-Sectors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D035-2CF2-F402-2F28-FB6EFFDB1C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547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F456-C063-653F-94AC-49E3808E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64070-9444-9B1B-568C-5B2B716D29A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In MAED, energy forms for non-energy uses in the steel industry and feedstocks for the petrochemical industry are calculated as a function of the GDP (value added) of the first subsector of the Manufacturing sector</a:t>
            </a:r>
            <a:endParaRPr lang="en-GB" dirty="0"/>
          </a:p>
          <a:p>
            <a:r>
              <a:rPr lang="en-US" sz="20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Thus, the energy use and the GDP of these two industries must be included within the values of the first subsector defined for the Manufacturing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232D2-7AF6-46E3-F0AE-7A1607642BE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Steel and Petrochemicals</a:t>
            </a:r>
          </a:p>
        </p:txBody>
      </p:sp>
      <p:pic>
        <p:nvPicPr>
          <p:cNvPr id="3074" name="Picture 2" descr="Steel Manufacturing Process ...">
            <a:extLst>
              <a:ext uri="{FF2B5EF4-FFF2-40B4-BE49-F238E27FC236}">
                <a16:creationId xmlns:a16="http://schemas.microsoft.com/office/drawing/2014/main" id="{22158111-01EF-29DA-4D77-10214C91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97" y="814101"/>
            <a:ext cx="3929493" cy="26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11D6D-9FBF-C216-D475-90EB16A6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097" y="3429000"/>
            <a:ext cx="3929493" cy="26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92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64DB-D047-61AE-D38F-5F722D59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1B13-3881-33A0-70C8-5355802E359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1"/>
            <a:ext cx="5257800" cy="487585"/>
          </a:xfrm>
        </p:spPr>
        <p:txBody>
          <a:bodyPr/>
          <a:lstStyle/>
          <a:p>
            <a:pPr>
              <a:buNone/>
            </a:pPr>
            <a:r>
              <a:rPr lang="en-GB" dirty="0"/>
              <a:t>Coke used for pig iron production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BC573-70BA-BA31-9CC6-A67BA852D2E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Final Energy Demand for Coke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924CE7-F258-17BA-03D1-3A6EBAC43725}"/>
                  </a:ext>
                </a:extLst>
              </p:cNvPr>
              <p:cNvSpPr txBox="1"/>
              <p:nvPr/>
            </p:nvSpPr>
            <p:spPr>
              <a:xfrm>
                <a:off x="2051471" y="2578441"/>
                <a:ext cx="83156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𝑪𝑶𝑲𝑬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𝑷𝑺𝑻𝑬𝑬𝑳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𝑩𝑶𝑭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𝑰𝑹𝑶𝑵𝑺𝑻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𝑬𝑰𝑪𝑶𝑲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𝑪𝑭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924CE7-F258-17BA-03D1-3A6EBAC43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471" y="2578441"/>
                <a:ext cx="831567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EB0E92-1D98-2EA7-3313-25DF5A223845}"/>
              </a:ext>
            </a:extLst>
          </p:cNvPr>
          <p:cNvSpPr txBox="1"/>
          <p:nvPr/>
        </p:nvSpPr>
        <p:spPr>
          <a:xfrm>
            <a:off x="427658" y="2532274"/>
            <a:ext cx="1623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 energy demand for coke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D0BA0-7295-DF1E-C66E-C0BF42458567}"/>
              </a:ext>
            </a:extLst>
          </p:cNvPr>
          <p:cNvSpPr txBox="1"/>
          <p:nvPr/>
        </p:nvSpPr>
        <p:spPr>
          <a:xfrm>
            <a:off x="3735325" y="3110009"/>
            <a:ext cx="1031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Production of steel, 10^6 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ECB1B-6186-1331-1E10-9F69226F7A53}"/>
              </a:ext>
            </a:extLst>
          </p:cNvPr>
          <p:cNvSpPr txBox="1"/>
          <p:nvPr/>
        </p:nvSpPr>
        <p:spPr>
          <a:xfrm>
            <a:off x="4909577" y="3110009"/>
            <a:ext cx="1516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of steel in non-electric furnaces,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CE8FC-5316-9BDA-BD4E-133DC5310F5D}"/>
              </a:ext>
            </a:extLst>
          </p:cNvPr>
          <p:cNvSpPr txBox="1"/>
          <p:nvPr/>
        </p:nvSpPr>
        <p:spPr>
          <a:xfrm>
            <a:off x="6341198" y="1839777"/>
            <a:ext cx="1864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Specific consumption of pig iron, ton pig iron / ton steel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5659-1432-6D19-B43B-30A1EE109D16}"/>
              </a:ext>
            </a:extLst>
          </p:cNvPr>
          <p:cNvSpPr txBox="1"/>
          <p:nvPr/>
        </p:nvSpPr>
        <p:spPr>
          <a:xfrm>
            <a:off x="7952820" y="3059668"/>
            <a:ext cx="1864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Coke input per unit of pig iron output, kg coke / ton pig iron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E9BEE-16EA-6CD9-23F4-212843FAECED}"/>
              </a:ext>
            </a:extLst>
          </p:cNvPr>
          <p:cNvSpPr txBox="1"/>
          <p:nvPr/>
        </p:nvSpPr>
        <p:spPr>
          <a:xfrm>
            <a:off x="9294505" y="1883592"/>
            <a:ext cx="2145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Conversion factor from Mtoe to alternative energy units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8DE6AC-2102-929E-0C4A-459495E719B5}"/>
                  </a:ext>
                </a:extLst>
              </p:cNvPr>
              <p:cNvSpPr txBox="1"/>
              <p:nvPr/>
            </p:nvSpPr>
            <p:spPr>
              <a:xfrm>
                <a:off x="973083" y="4949785"/>
                <a:ext cx="64543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𝑷𝑺𝑻𝑬𝑬𝑳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𝑪𝑷𝑺𝑻</m:t>
                      </m:r>
                      <m:d>
                        <m:d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𝑪𝑷𝑺𝑻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𝑽𝑨𝑰𝑮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8DE6AC-2102-929E-0C4A-459495E71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083" y="4949785"/>
                <a:ext cx="645439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">
            <a:extLst>
              <a:ext uri="{FF2B5EF4-FFF2-40B4-BE49-F238E27FC236}">
                <a16:creationId xmlns:a16="http://schemas.microsoft.com/office/drawing/2014/main" id="{15E6CED6-2250-C1A8-CB11-8E73BC81C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0698" y="4418874"/>
            <a:ext cx="3712277" cy="192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45EC7E-F562-BB23-2A6C-4486A061B10D}"/>
              </a:ext>
            </a:extLst>
          </p:cNvPr>
          <p:cNvSpPr txBox="1"/>
          <p:nvPr/>
        </p:nvSpPr>
        <p:spPr>
          <a:xfrm>
            <a:off x="6017269" y="5419798"/>
            <a:ext cx="1864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in the 1</a:t>
            </a:r>
            <a:r>
              <a:rPr lang="en-GB" baseline="30000" dirty="0"/>
              <a:t>st</a:t>
            </a:r>
            <a:r>
              <a:rPr lang="en-GB" dirty="0"/>
              <a:t> sub sector in manufacturing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569AF-045A-A30D-853A-69FBAECEAE27}"/>
              </a:ext>
            </a:extLst>
          </p:cNvPr>
          <p:cNvSpPr txBox="1"/>
          <p:nvPr/>
        </p:nvSpPr>
        <p:spPr>
          <a:xfrm>
            <a:off x="2930840" y="5419798"/>
            <a:ext cx="274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Constants derived from regression analysis (see graph)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53D1F6-D692-55AF-6245-65AEE6FCA8F8}"/>
              </a:ext>
            </a:extLst>
          </p:cNvPr>
          <p:cNvCxnSpPr/>
          <p:nvPr/>
        </p:nvCxnSpPr>
        <p:spPr>
          <a:xfrm flipV="1">
            <a:off x="1929161" y="3110009"/>
            <a:ext cx="1706137" cy="18397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0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CDF6-C2BE-612E-72EB-075ED5F1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Equations for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08619-8785-EA94-4297-9F5D61317D1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1926432"/>
            <a:ext cx="5257800" cy="430888"/>
          </a:xfrm>
        </p:spPr>
        <p:txBody>
          <a:bodyPr/>
          <a:lstStyle/>
          <a:p>
            <a:pPr>
              <a:buNone/>
            </a:pPr>
            <a:r>
              <a:rPr lang="en-GB" dirty="0"/>
              <a:t>Non-energy use of energy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1214B-3207-B455-77D7-41817AAD27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6139743" cy="604836"/>
          </a:xfrm>
        </p:spPr>
        <p:txBody>
          <a:bodyPr/>
          <a:lstStyle/>
          <a:p>
            <a:r>
              <a:rPr lang="en-GB" dirty="0"/>
              <a:t>Final Energy Demand for Feedstock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F35F33-0326-A6C1-4CFE-B3EA2C0FC080}"/>
                  </a:ext>
                </a:extLst>
              </p:cNvPr>
              <p:cNvSpPr txBox="1"/>
              <p:nvPr/>
            </p:nvSpPr>
            <p:spPr>
              <a:xfrm>
                <a:off x="680475" y="5165227"/>
                <a:ext cx="69112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𝑷𝑭𝑬𝑬𝑫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𝑪𝑭𝑬𝑬𝑫</m:t>
                      </m:r>
                      <m:d>
                        <m:d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𝑪𝑭𝑬𝑬𝑫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𝑽𝑨𝑰𝑮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F35F33-0326-A6C1-4CFE-B3EA2C0FC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75" y="5165227"/>
                <a:ext cx="6911251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AAC1AA-0DDA-CD78-7EA0-492039976E86}"/>
                  </a:ext>
                </a:extLst>
              </p:cNvPr>
              <p:cNvSpPr txBox="1"/>
              <p:nvPr/>
            </p:nvSpPr>
            <p:spPr>
              <a:xfrm>
                <a:off x="2522606" y="3213556"/>
                <a:ext cx="49252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𝑭𝑬𝑬𝑫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𝑷𝑭𝑬𝑬𝑫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𝑪𝑭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𝑪𝑭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AAC1AA-0DDA-CD78-7EA0-492039976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606" y="3213556"/>
                <a:ext cx="492525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1">
            <a:extLst>
              <a:ext uri="{FF2B5EF4-FFF2-40B4-BE49-F238E27FC236}">
                <a16:creationId xmlns:a16="http://schemas.microsoft.com/office/drawing/2014/main" id="{D17F16D1-5494-A7CC-5105-D535E4E2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0698" y="4418874"/>
            <a:ext cx="3712277" cy="192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C9C75-9CAE-D7AB-28C3-56FF06BCE3E3}"/>
              </a:ext>
            </a:extLst>
          </p:cNvPr>
          <p:cNvSpPr txBox="1"/>
          <p:nvPr/>
        </p:nvSpPr>
        <p:spPr>
          <a:xfrm>
            <a:off x="1008520" y="3059667"/>
            <a:ext cx="1514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Final Energy Demand for Feedstock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5C506-B83C-3BA7-1552-DC4484DEB2D1}"/>
              </a:ext>
            </a:extLst>
          </p:cNvPr>
          <p:cNvSpPr txBox="1"/>
          <p:nvPr/>
        </p:nvSpPr>
        <p:spPr>
          <a:xfrm>
            <a:off x="3903951" y="3680210"/>
            <a:ext cx="1514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feedstock consumption, 10^6 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D3EC2-758C-2755-F0C4-5AC76BE093E6}"/>
              </a:ext>
            </a:extLst>
          </p:cNvPr>
          <p:cNvSpPr txBox="1"/>
          <p:nvPr/>
        </p:nvSpPr>
        <p:spPr>
          <a:xfrm>
            <a:off x="5222480" y="2710243"/>
            <a:ext cx="174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Conversion factor from Mtoe to TWh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3C9F1-24D9-C20D-A14A-67AB5A2B110B}"/>
              </a:ext>
            </a:extLst>
          </p:cNvPr>
          <p:cNvSpPr txBox="1"/>
          <p:nvPr/>
        </p:nvSpPr>
        <p:spPr>
          <a:xfrm>
            <a:off x="6362432" y="3618294"/>
            <a:ext cx="174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TWh to alternative energy units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F11D9-B7EF-11FB-D946-8B64C24D0686}"/>
              </a:ext>
            </a:extLst>
          </p:cNvPr>
          <p:cNvSpPr txBox="1"/>
          <p:nvPr/>
        </p:nvSpPr>
        <p:spPr>
          <a:xfrm>
            <a:off x="6245455" y="5690025"/>
            <a:ext cx="1864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in the 1</a:t>
            </a:r>
            <a:r>
              <a:rPr lang="en-GB" baseline="30000" dirty="0"/>
              <a:t>st</a:t>
            </a:r>
            <a:r>
              <a:rPr lang="en-GB" dirty="0"/>
              <a:t> sub sector in manufacturing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2F67F-F7E3-B810-30B4-FFF1783A9032}"/>
              </a:ext>
            </a:extLst>
          </p:cNvPr>
          <p:cNvSpPr txBox="1"/>
          <p:nvPr/>
        </p:nvSpPr>
        <p:spPr>
          <a:xfrm>
            <a:off x="2989052" y="5690025"/>
            <a:ext cx="274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Constants derived from regression analysis (see graph)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B0A78F-3254-05F6-40ED-9D91BC76D153}"/>
              </a:ext>
            </a:extLst>
          </p:cNvPr>
          <p:cNvCxnSpPr>
            <a:cxnSpLocks/>
          </p:cNvCxnSpPr>
          <p:nvPr/>
        </p:nvCxnSpPr>
        <p:spPr>
          <a:xfrm flipV="1">
            <a:off x="1536207" y="3680210"/>
            <a:ext cx="2367744" cy="14528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2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0A9F-7B04-3AAD-94C8-702D23BD1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4615-4E4B-3ECF-BFEF-A5079CE24E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4.4 Input Data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23597-66B8-FAD4-0E4C-29F821181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509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B85ED-2B78-221F-7B1A-CF68BFFE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7A8E-5CE6-DCDF-E2EF-08D35BA4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Sectoral Structure and End Uses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A0851-C72F-54C0-8C2F-C11855B116F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9358431" cy="604836"/>
          </a:xfrm>
        </p:spPr>
        <p:txBody>
          <a:bodyPr/>
          <a:lstStyle/>
          <a:p>
            <a:r>
              <a:rPr lang="en-GB" dirty="0"/>
              <a:t>Defined according to economic and energy data available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BD5FBFD-D683-95F0-6106-75FF34DBE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3"/>
          <a:stretch/>
        </p:blipFill>
        <p:spPr>
          <a:xfrm>
            <a:off x="6810947" y="2418997"/>
            <a:ext cx="4917758" cy="3919003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26554BF-1119-8151-5EBE-33F29D34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9"/>
          <a:stretch/>
        </p:blipFill>
        <p:spPr>
          <a:xfrm>
            <a:off x="602400" y="2392949"/>
            <a:ext cx="5956897" cy="3739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E1390-8873-5B2C-1307-28629ADE02B0}"/>
              </a:ext>
            </a:extLst>
          </p:cNvPr>
          <p:cNvSpPr txBox="1"/>
          <p:nvPr/>
        </p:nvSpPr>
        <p:spPr>
          <a:xfrm>
            <a:off x="2252381" y="1967590"/>
            <a:ext cx="77777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GDP</a:t>
            </a:r>
            <a:endParaRPr lang="en-GB" sz="2133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D6E63-2D88-DA7D-3C8F-BDE361545858}"/>
              </a:ext>
            </a:extLst>
          </p:cNvPr>
          <p:cNvSpPr txBox="1"/>
          <p:nvPr/>
        </p:nvSpPr>
        <p:spPr>
          <a:xfrm>
            <a:off x="7936115" y="1926431"/>
            <a:ext cx="220445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Energy balance</a:t>
            </a:r>
            <a:endParaRPr lang="en-GB" sz="2133" b="1" dirty="0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7530C3-3558-692E-B1F0-728D4B0D7AD7}"/>
              </a:ext>
            </a:extLst>
          </p:cNvPr>
          <p:cNvGrpSpPr/>
          <p:nvPr/>
        </p:nvGrpSpPr>
        <p:grpSpPr>
          <a:xfrm>
            <a:off x="602396" y="3049223"/>
            <a:ext cx="8979643" cy="1558483"/>
            <a:chOff x="1242542" y="2544960"/>
            <a:chExt cx="6734732" cy="11688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A54DBD-A710-A762-1B38-E004DAB18378}"/>
                </a:ext>
              </a:extLst>
            </p:cNvPr>
            <p:cNvSpPr/>
            <p:nvPr/>
          </p:nvSpPr>
          <p:spPr>
            <a:xfrm>
              <a:off x="1242546" y="3066964"/>
              <a:ext cx="2018241" cy="336976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A6B9C1-A51D-AA04-31EB-2E54F1880351}"/>
                </a:ext>
              </a:extLst>
            </p:cNvPr>
            <p:cNvSpPr/>
            <p:nvPr/>
          </p:nvSpPr>
          <p:spPr>
            <a:xfrm>
              <a:off x="1242542" y="3509607"/>
              <a:ext cx="2018241" cy="204215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4032D7-557F-EECE-8226-86ADEF3453BC}"/>
                </a:ext>
              </a:extLst>
            </p:cNvPr>
            <p:cNvSpPr/>
            <p:nvPr/>
          </p:nvSpPr>
          <p:spPr>
            <a:xfrm>
              <a:off x="1242544" y="2588588"/>
              <a:ext cx="2018241" cy="27964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F924B5-E898-1303-1050-9421C30E8048}"/>
                </a:ext>
              </a:extLst>
            </p:cNvPr>
            <p:cNvSpPr/>
            <p:nvPr/>
          </p:nvSpPr>
          <p:spPr>
            <a:xfrm>
              <a:off x="1242543" y="2849005"/>
              <a:ext cx="2018241" cy="20421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E16CB-9C6D-4517-1B8C-C8E2DD852477}"/>
                </a:ext>
              </a:extLst>
            </p:cNvPr>
            <p:cNvSpPr/>
            <p:nvPr/>
          </p:nvSpPr>
          <p:spPr>
            <a:xfrm>
              <a:off x="5831480" y="2544960"/>
              <a:ext cx="2145794" cy="19107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1EE522-A3C4-9621-04B6-2673F77A2A82}"/>
                </a:ext>
              </a:extLst>
            </p:cNvPr>
            <p:cNvSpPr/>
            <p:nvPr/>
          </p:nvSpPr>
          <p:spPr>
            <a:xfrm>
              <a:off x="5819774" y="2723098"/>
              <a:ext cx="2145795" cy="1545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A43D54-BF97-2D9A-4228-1807E9F2F305}"/>
                </a:ext>
              </a:extLst>
            </p:cNvPr>
            <p:cNvSpPr/>
            <p:nvPr/>
          </p:nvSpPr>
          <p:spPr>
            <a:xfrm>
              <a:off x="5819774" y="2859747"/>
              <a:ext cx="2145795" cy="25956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AE7A7A-28A5-0C74-9C92-FFF71F5BB376}"/>
                </a:ext>
              </a:extLst>
            </p:cNvPr>
            <p:cNvSpPr/>
            <p:nvPr/>
          </p:nvSpPr>
          <p:spPr>
            <a:xfrm>
              <a:off x="5819773" y="3250648"/>
              <a:ext cx="2145795" cy="159543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018B7F5-40A1-AA05-79D1-974DAEA7E4E2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 flipV="1">
              <a:off x="3260785" y="2640499"/>
              <a:ext cx="2570695" cy="87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9760D7-F5F6-0976-1CD2-72F8C3C6A7BB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 flipV="1">
              <a:off x="3260784" y="2800368"/>
              <a:ext cx="2558990" cy="1507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9EA4E74-6B5F-18C7-1B97-1BF79CCCEA60}"/>
                </a:ext>
              </a:extLst>
            </p:cNvPr>
            <p:cNvCxnSpPr>
              <a:cxnSpLocks/>
              <a:stCxn id="10" idx="3"/>
              <a:endCxn id="16" idx="1"/>
            </p:cNvCxnSpPr>
            <p:nvPr/>
          </p:nvCxnSpPr>
          <p:spPr>
            <a:xfrm flipV="1">
              <a:off x="3260787" y="2989529"/>
              <a:ext cx="2558987" cy="24592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7764BC-4875-479F-662E-448EC53D63A2}"/>
                </a:ext>
              </a:extLst>
            </p:cNvPr>
            <p:cNvCxnSpPr>
              <a:cxnSpLocks/>
              <a:stCxn id="11" idx="3"/>
              <a:endCxn id="17" idx="1"/>
            </p:cNvCxnSpPr>
            <p:nvPr/>
          </p:nvCxnSpPr>
          <p:spPr>
            <a:xfrm flipV="1">
              <a:off x="3260783" y="3330420"/>
              <a:ext cx="2558990" cy="281295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2523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CB66-FF6D-ADC4-4E70-4ADC636F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Uses Input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43E83-9935-4776-CBCA-54AA54995148}"/>
              </a:ext>
            </a:extLst>
          </p:cNvPr>
          <p:cNvSpPr txBox="1"/>
          <p:nvPr/>
        </p:nvSpPr>
        <p:spPr>
          <a:xfrm>
            <a:off x="1192267" y="1697587"/>
            <a:ext cx="2991525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70C0"/>
                </a:solidFill>
              </a:rPr>
              <a:t>Motive power</a:t>
            </a:r>
          </a:p>
          <a:p>
            <a:endParaRPr lang="en-US" sz="2133" dirty="0">
              <a:solidFill>
                <a:srgbClr val="0070C0"/>
              </a:solidFill>
            </a:endParaRPr>
          </a:p>
          <a:p>
            <a:r>
              <a:rPr lang="en-US" sz="2133" dirty="0">
                <a:solidFill>
                  <a:srgbClr val="0070C0"/>
                </a:solidFill>
              </a:rPr>
              <a:t>Electricity specific uses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AF8460E-8E14-CE2B-A822-5E4061C8351E}"/>
              </a:ext>
            </a:extLst>
          </p:cNvPr>
          <p:cNvSpPr/>
          <p:nvPr/>
        </p:nvSpPr>
        <p:spPr>
          <a:xfrm rot="10800000">
            <a:off x="4092558" y="1644732"/>
            <a:ext cx="315617" cy="13129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A41009-342C-21A7-52CF-0B8D10A0A19B}"/>
              </a:ext>
            </a:extLst>
          </p:cNvPr>
          <p:cNvGrpSpPr/>
          <p:nvPr/>
        </p:nvGrpSpPr>
        <p:grpSpPr>
          <a:xfrm>
            <a:off x="4408175" y="1714683"/>
            <a:ext cx="5083665" cy="1006259"/>
            <a:chOff x="5379511" y="2209306"/>
            <a:chExt cx="3812749" cy="7546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E17A0F-9D97-E7FF-F0BC-28308023EB3A}"/>
                </a:ext>
              </a:extLst>
            </p:cNvPr>
            <p:cNvSpPr txBox="1"/>
            <p:nvPr/>
          </p:nvSpPr>
          <p:spPr>
            <a:xfrm>
              <a:off x="5379511" y="2442706"/>
              <a:ext cx="183006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</a:rPr>
                <a:t>Energy intensity =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31462D-4942-1CC9-F3D2-B99472C79545}"/>
                </a:ext>
              </a:extLst>
            </p:cNvPr>
            <p:cNvSpPr txBox="1"/>
            <p:nvPr/>
          </p:nvSpPr>
          <p:spPr>
            <a:xfrm>
              <a:off x="7505617" y="2209306"/>
              <a:ext cx="12674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0070C0"/>
                  </a:solidFill>
                </a:rPr>
                <a:t>Final energy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40817-F488-57FC-A334-F59E7C0F0807}"/>
                </a:ext>
              </a:extLst>
            </p:cNvPr>
            <p:cNvSpPr txBox="1"/>
            <p:nvPr/>
          </p:nvSpPr>
          <p:spPr>
            <a:xfrm>
              <a:off x="7257596" y="2648577"/>
              <a:ext cx="193466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0070C0"/>
                  </a:solidFill>
                </a:rPr>
                <a:t>GDP </a:t>
              </a:r>
              <a:r>
                <a:rPr lang="en-US" sz="1467" dirty="0">
                  <a:solidFill>
                    <a:srgbClr val="0070C0"/>
                  </a:solidFill>
                </a:rPr>
                <a:t>(sector or subsector)</a:t>
              </a:r>
              <a:endParaRPr lang="en-US" sz="2133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7F6C4D-7BFB-3B10-E6D3-0FC9B6080EC5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7209580" y="2600417"/>
              <a:ext cx="1956933" cy="11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F432A14-D2BC-B9A5-C029-21B06A591E3A}"/>
              </a:ext>
            </a:extLst>
          </p:cNvPr>
          <p:cNvSpPr/>
          <p:nvPr/>
        </p:nvSpPr>
        <p:spPr>
          <a:xfrm>
            <a:off x="7146820" y="1687327"/>
            <a:ext cx="1965785" cy="515467"/>
          </a:xfrm>
          <a:prstGeom prst="ellipse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B2FBC-BB12-CB36-4610-D2A232FC3938}"/>
              </a:ext>
            </a:extLst>
          </p:cNvPr>
          <p:cNvSpPr txBox="1"/>
          <p:nvPr/>
        </p:nvSpPr>
        <p:spPr>
          <a:xfrm>
            <a:off x="1192267" y="4751467"/>
            <a:ext cx="18405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70C0"/>
                </a:solidFill>
              </a:rPr>
              <a:t>Thermal uses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A121521-6B47-363C-B892-17F778274E35}"/>
              </a:ext>
            </a:extLst>
          </p:cNvPr>
          <p:cNvSpPr/>
          <p:nvPr/>
        </p:nvSpPr>
        <p:spPr>
          <a:xfrm rot="10800000">
            <a:off x="3188846" y="4005563"/>
            <a:ext cx="315617" cy="22232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523764-1697-210F-9AFC-6846110D4018}"/>
              </a:ext>
            </a:extLst>
          </p:cNvPr>
          <p:cNvGrpSpPr/>
          <p:nvPr/>
        </p:nvGrpSpPr>
        <p:grpSpPr>
          <a:xfrm>
            <a:off x="3554167" y="3770175"/>
            <a:ext cx="5083665" cy="1006259"/>
            <a:chOff x="5379511" y="2209306"/>
            <a:chExt cx="3812749" cy="75469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57AE46-33DF-B9B4-5FAB-F556CA3A5FAD}"/>
                </a:ext>
              </a:extLst>
            </p:cNvPr>
            <p:cNvSpPr txBox="1"/>
            <p:nvPr/>
          </p:nvSpPr>
          <p:spPr>
            <a:xfrm>
              <a:off x="5379511" y="2442706"/>
              <a:ext cx="183006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</a:rPr>
                <a:t>Energy intensity =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DC0215-0D85-465D-49BB-FA5D7EE1DB6E}"/>
                </a:ext>
              </a:extLst>
            </p:cNvPr>
            <p:cNvSpPr txBox="1"/>
            <p:nvPr/>
          </p:nvSpPr>
          <p:spPr>
            <a:xfrm>
              <a:off x="7505617" y="2209306"/>
              <a:ext cx="1449436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0070C0"/>
                  </a:solidFill>
                </a:rPr>
                <a:t>Useful energy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60C71C-95F0-D386-C021-D908F5B15144}"/>
                </a:ext>
              </a:extLst>
            </p:cNvPr>
            <p:cNvSpPr txBox="1"/>
            <p:nvPr/>
          </p:nvSpPr>
          <p:spPr>
            <a:xfrm>
              <a:off x="7257596" y="2648577"/>
              <a:ext cx="193466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0070C0"/>
                  </a:solidFill>
                </a:rPr>
                <a:t>GDP </a:t>
              </a:r>
              <a:r>
                <a:rPr lang="en-US" sz="1467" dirty="0">
                  <a:solidFill>
                    <a:srgbClr val="0070C0"/>
                  </a:solidFill>
                </a:rPr>
                <a:t>(sector or subsector)</a:t>
              </a:r>
              <a:endParaRPr lang="en-US" sz="2133" dirty="0">
                <a:solidFill>
                  <a:srgbClr val="0070C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2E005E-5EC2-F5C6-873F-C803EFC1940A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7209580" y="2600417"/>
              <a:ext cx="1956933" cy="11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2CDA720-EF5B-96F7-6F82-21BC3BC462E6}"/>
              </a:ext>
            </a:extLst>
          </p:cNvPr>
          <p:cNvSpPr/>
          <p:nvPr/>
        </p:nvSpPr>
        <p:spPr>
          <a:xfrm>
            <a:off x="6280467" y="3736315"/>
            <a:ext cx="2110240" cy="521935"/>
          </a:xfrm>
          <a:prstGeom prst="ellipse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B5A1DC-1CD3-11B7-42C8-12A3641DA808}"/>
              </a:ext>
            </a:extLst>
          </p:cNvPr>
          <p:cNvSpPr txBox="1"/>
          <p:nvPr/>
        </p:nvSpPr>
        <p:spPr>
          <a:xfrm>
            <a:off x="3554167" y="5017080"/>
            <a:ext cx="723483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Participation of energy forms in useful energy demand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F16A85-6171-94B4-18C8-8581CC0A78EB}"/>
              </a:ext>
            </a:extLst>
          </p:cNvPr>
          <p:cNvSpPr txBox="1"/>
          <p:nvPr/>
        </p:nvSpPr>
        <p:spPr>
          <a:xfrm>
            <a:off x="3554167" y="5685464"/>
            <a:ext cx="75492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Efficiencies (traditional fuels, modern biomasses, fossil fuels)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F25D1-7BFB-12F4-3486-1C3D22BDD4DE}"/>
              </a:ext>
            </a:extLst>
          </p:cNvPr>
          <p:cNvSpPr txBox="1"/>
          <p:nvPr/>
        </p:nvSpPr>
        <p:spPr>
          <a:xfrm>
            <a:off x="1157007" y="5202873"/>
            <a:ext cx="1973179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i="1">
                <a:solidFill>
                  <a:srgbClr val="002060"/>
                </a:solidFill>
              </a:rPr>
              <a:t>(In Manufacturing the values are defined by temperature level)</a:t>
            </a:r>
          </a:p>
        </p:txBody>
      </p:sp>
    </p:spTree>
    <p:extLst>
      <p:ext uri="{BB962C8B-B14F-4D97-AF65-F5344CB8AC3E}">
        <p14:creationId xmlns:p14="http://schemas.microsoft.com/office/powerpoint/2010/main" val="1168492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B04A-6738-FC73-71E1-48328D47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84826-7785-7A71-A9F9-CD655CAE0C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10992159" cy="604836"/>
          </a:xfrm>
        </p:spPr>
        <p:txBody>
          <a:bodyPr/>
          <a:lstStyle/>
          <a:p>
            <a:r>
              <a:rPr lang="en-GB" dirty="0"/>
              <a:t>Example: Manufacturing (Specific Electricity and Motive Power)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08EF5-E896-58D5-5752-98154344E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6" y="2234340"/>
            <a:ext cx="11357811" cy="380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64EA23-0690-09D0-83BA-A4CC5371D4CB}"/>
              </a:ext>
            </a:extLst>
          </p:cNvPr>
          <p:cNvSpPr txBox="1"/>
          <p:nvPr/>
        </p:nvSpPr>
        <p:spPr>
          <a:xfrm>
            <a:off x="467706" y="1892033"/>
            <a:ext cx="157607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/>
              <a:t>Energy balance</a:t>
            </a:r>
            <a:endParaRPr lang="en-GB" sz="1467" b="1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7E583AC-F06A-9568-D1AE-2C61141A7545}"/>
              </a:ext>
            </a:extLst>
          </p:cNvPr>
          <p:cNvSpPr/>
          <p:nvPr/>
        </p:nvSpPr>
        <p:spPr>
          <a:xfrm>
            <a:off x="846220" y="2652946"/>
            <a:ext cx="312821" cy="44918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2F43D-CDD6-BD27-A83D-672BB9072753}"/>
              </a:ext>
            </a:extLst>
          </p:cNvPr>
          <p:cNvSpPr txBox="1"/>
          <p:nvPr/>
        </p:nvSpPr>
        <p:spPr>
          <a:xfrm>
            <a:off x="1159041" y="2683957"/>
            <a:ext cx="19014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Divide by end-uses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95BCB-E42D-33A7-7147-2A284759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" y="3242470"/>
            <a:ext cx="11574379" cy="7788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0868BD-494C-7EE0-B6B8-7D1016C78FF0}"/>
              </a:ext>
            </a:extLst>
          </p:cNvPr>
          <p:cNvSpPr/>
          <p:nvPr/>
        </p:nvSpPr>
        <p:spPr>
          <a:xfrm>
            <a:off x="4664241" y="3183119"/>
            <a:ext cx="762000" cy="3803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75729-61C4-9B98-A667-2AD0193A544B}"/>
              </a:ext>
            </a:extLst>
          </p:cNvPr>
          <p:cNvSpPr txBox="1"/>
          <p:nvPr/>
        </p:nvSpPr>
        <p:spPr>
          <a:xfrm>
            <a:off x="717883" y="4633364"/>
            <a:ext cx="29571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i="1">
                <a:solidFill>
                  <a:srgbClr val="002060"/>
                </a:solidFill>
              </a:rPr>
              <a:t>Electricity specific uses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9F049A-0E4F-263F-2743-FDEA8D59D353}"/>
              </a:ext>
            </a:extLst>
          </p:cNvPr>
          <p:cNvCxnSpPr>
            <a:cxnSpLocks/>
          </p:cNvCxnSpPr>
          <p:nvPr/>
        </p:nvCxnSpPr>
        <p:spPr>
          <a:xfrm>
            <a:off x="3504946" y="4813679"/>
            <a:ext cx="11264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92FAC0-E0B2-F41D-FD23-218B7DAE4EBB}"/>
                  </a:ext>
                </a:extLst>
              </p:cNvPr>
              <p:cNvSpPr txBox="1"/>
              <p:nvPr/>
            </p:nvSpPr>
            <p:spPr>
              <a:xfrm>
                <a:off x="4801488" y="4508714"/>
                <a:ext cx="6050824" cy="597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 smtClean="0">
                          <a:latin typeface="Cambria Math" panose="02040503050406030204" pitchFamily="18" charset="0"/>
                        </a:rPr>
                        <m:t>𝐸𝐼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419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𝑒𝑙𝑒𝑐𝑡𝑟𝑖𝑐𝑖𝑡𝑦</m:t>
                          </m:r>
                        </m:num>
                        <m:den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𝐺𝐷𝑃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𝑠𝑒𝑐𝑡𝑜𝑟</m:t>
                          </m:r>
                        </m:den>
                      </m:f>
                      <m:r>
                        <a:rPr lang="es-419" sz="1867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419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97.99 (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𝑘𝑡𝑜𝑒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6.5 (</m:t>
                          </m:r>
                          <m:sSup>
                            <m:sSupPr>
                              <m:ctrlPr>
                                <a:rPr lang="es-419" sz="186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867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419" sz="1867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𝑈𝑆𝐷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s-419" sz="1867" i="1">
                          <a:latin typeface="Cambria Math" panose="02040503050406030204" pitchFamily="18" charset="0"/>
                        </a:rPr>
                        <m:t>=0.0151 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𝑡𝑜𝑒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s-419" sz="1867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67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67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s-419" sz="1867" i="1">
                          <a:latin typeface="Cambria Math" panose="02040503050406030204" pitchFamily="18" charset="0"/>
                        </a:rPr>
                        <m:t>𝑈𝑆𝐷</m:t>
                      </m:r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92FAC0-E0B2-F41D-FD23-218B7DAE4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488" y="4508714"/>
                <a:ext cx="6050824" cy="597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8C905A2-B410-4A4B-E5DF-01482541958D}"/>
              </a:ext>
            </a:extLst>
          </p:cNvPr>
          <p:cNvSpPr txBox="1"/>
          <p:nvPr/>
        </p:nvSpPr>
        <p:spPr>
          <a:xfrm>
            <a:off x="1215189" y="5988927"/>
            <a:ext cx="193740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i="1">
                <a:solidFill>
                  <a:srgbClr val="002060"/>
                </a:solidFill>
              </a:rPr>
              <a:t>Motive power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020E84-272F-F551-A4D2-E9A381564B65}"/>
              </a:ext>
            </a:extLst>
          </p:cNvPr>
          <p:cNvCxnSpPr>
            <a:cxnSpLocks/>
          </p:cNvCxnSpPr>
          <p:nvPr/>
        </p:nvCxnSpPr>
        <p:spPr>
          <a:xfrm>
            <a:off x="3003739" y="6147977"/>
            <a:ext cx="709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6A5B61-4444-E748-4572-DF1F584DF443}"/>
                  </a:ext>
                </a:extLst>
              </p:cNvPr>
              <p:cNvSpPr txBox="1"/>
              <p:nvPr/>
            </p:nvSpPr>
            <p:spPr>
              <a:xfrm>
                <a:off x="3862135" y="5866232"/>
                <a:ext cx="6839565" cy="597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 smtClean="0">
                          <a:latin typeface="Cambria Math" panose="02040503050406030204" pitchFamily="18" charset="0"/>
                        </a:rPr>
                        <m:t>𝐸𝐼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419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𝑚𝑜𝑡𝑜𝑟</m:t>
                          </m:r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num>
                        <m:den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𝐺𝐷𝑃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𝑠𝑒𝑐𝑡𝑜𝑟</m:t>
                          </m:r>
                        </m:den>
                      </m:f>
                      <m:r>
                        <a:rPr lang="es-419" sz="1867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419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(11.03+0.05) (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𝑘𝑡𝑜𝑒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6.5 (</m:t>
                          </m:r>
                          <m:sSup>
                            <m:sSupPr>
                              <m:ctrlPr>
                                <a:rPr lang="es-419" sz="186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867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419" sz="1867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𝑈𝑆𝐷</m:t>
                          </m:r>
                          <m:r>
                            <a:rPr lang="es-419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s-419" sz="1867" i="1">
                          <a:latin typeface="Cambria Math" panose="02040503050406030204" pitchFamily="18" charset="0"/>
                        </a:rPr>
                        <m:t>=0.0017 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𝑡𝑜𝑒</m:t>
                      </m:r>
                      <m:r>
                        <a:rPr lang="es-419" sz="1867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s-419" sz="1867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67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67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s-419" sz="1867" i="1">
                          <a:latin typeface="Cambria Math" panose="02040503050406030204" pitchFamily="18" charset="0"/>
                        </a:rPr>
                        <m:t>𝑈𝑆𝐷</m:t>
                      </m:r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6A5B61-4444-E748-4572-DF1F584DF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5" y="5866232"/>
                <a:ext cx="6839565" cy="597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3F5961C-5C65-4631-DEB2-8DB9D4DF4763}"/>
              </a:ext>
            </a:extLst>
          </p:cNvPr>
          <p:cNvSpPr/>
          <p:nvPr/>
        </p:nvSpPr>
        <p:spPr>
          <a:xfrm>
            <a:off x="9106931" y="3657046"/>
            <a:ext cx="762000" cy="3803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AECF3-F82D-EAE3-48FF-285E0150D7E7}"/>
              </a:ext>
            </a:extLst>
          </p:cNvPr>
          <p:cNvSpPr/>
          <p:nvPr/>
        </p:nvSpPr>
        <p:spPr>
          <a:xfrm>
            <a:off x="6146611" y="3673163"/>
            <a:ext cx="762000" cy="3803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343125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A597-5AE7-AE53-F227-860E720A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FB697-F91C-118E-F0DF-9BCD278CDD6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6078783" cy="604836"/>
          </a:xfrm>
        </p:spPr>
        <p:txBody>
          <a:bodyPr/>
          <a:lstStyle/>
          <a:p>
            <a:r>
              <a:rPr lang="en-GB" dirty="0"/>
              <a:t>Example: Manufacturing (Thermal Uses)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931EE-21E3-66E1-48FB-FAB70A045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8" y="2317389"/>
            <a:ext cx="11357811" cy="380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7900E-70BD-7408-8274-D7B0EF952C37}"/>
              </a:ext>
            </a:extLst>
          </p:cNvPr>
          <p:cNvSpPr txBox="1"/>
          <p:nvPr/>
        </p:nvSpPr>
        <p:spPr>
          <a:xfrm>
            <a:off x="664544" y="1963102"/>
            <a:ext cx="157607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/>
              <a:t>Energy balance</a:t>
            </a:r>
            <a:endParaRPr lang="en-GB" sz="1467" b="1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7579BE0-78BA-E744-E673-02970F8E373C}"/>
              </a:ext>
            </a:extLst>
          </p:cNvPr>
          <p:cNvSpPr/>
          <p:nvPr/>
        </p:nvSpPr>
        <p:spPr>
          <a:xfrm>
            <a:off x="1043058" y="2724015"/>
            <a:ext cx="312821" cy="281104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3D638-1B0D-BB97-CBA5-FFE4165835E0}"/>
              </a:ext>
            </a:extLst>
          </p:cNvPr>
          <p:cNvSpPr txBox="1"/>
          <p:nvPr/>
        </p:nvSpPr>
        <p:spPr>
          <a:xfrm>
            <a:off x="1355879" y="2718030"/>
            <a:ext cx="19014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Divide by end-uses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F9D2FC-4803-7EC1-5849-8F2C2662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" y="3097428"/>
            <a:ext cx="11574379" cy="778823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6933EAC8-8A06-938C-686A-762B29B3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" y="4326744"/>
            <a:ext cx="11574380" cy="2247703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10230D1-A594-5449-7BCD-E50CF6AC6797}"/>
              </a:ext>
            </a:extLst>
          </p:cNvPr>
          <p:cNvSpPr/>
          <p:nvPr/>
        </p:nvSpPr>
        <p:spPr>
          <a:xfrm>
            <a:off x="1043058" y="3920206"/>
            <a:ext cx="312821" cy="362583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70035-12EF-6D3C-C8BC-9B2A0E7570BE}"/>
              </a:ext>
            </a:extLst>
          </p:cNvPr>
          <p:cNvSpPr txBox="1"/>
          <p:nvPr/>
        </p:nvSpPr>
        <p:spPr>
          <a:xfrm>
            <a:off x="1355879" y="3905586"/>
            <a:ext cx="570220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Divide the final energy for thermal uses by temperature levels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D62B5-4174-696D-8A44-EAB5F11FCEC3}"/>
              </a:ext>
            </a:extLst>
          </p:cNvPr>
          <p:cNvSpPr/>
          <p:nvPr/>
        </p:nvSpPr>
        <p:spPr>
          <a:xfrm>
            <a:off x="308808" y="3391003"/>
            <a:ext cx="11574380" cy="1938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541646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1EA08-51DA-0E75-7EDC-673F50CA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3F2FE-3C0C-C777-2D11-0C9D6582235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9577887" cy="604836"/>
          </a:xfrm>
        </p:spPr>
        <p:txBody>
          <a:bodyPr/>
          <a:lstStyle/>
          <a:p>
            <a:r>
              <a:rPr lang="en-GB" dirty="0"/>
              <a:t>Example: Manufacturing (Thermal Uses Continued)</a:t>
            </a:r>
          </a:p>
          <a:p>
            <a:endParaRPr lang="en-GB" dirty="0"/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5E9058EE-C1D0-2C41-4215-581B319E9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6"/>
          <a:stretch/>
        </p:blipFill>
        <p:spPr>
          <a:xfrm>
            <a:off x="333194" y="1978247"/>
            <a:ext cx="11517430" cy="104909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80DA6E9-28DE-9012-35B9-BAB6A9125AE4}"/>
              </a:ext>
            </a:extLst>
          </p:cNvPr>
          <p:cNvSpPr/>
          <p:nvPr/>
        </p:nvSpPr>
        <p:spPr>
          <a:xfrm>
            <a:off x="708847" y="3126368"/>
            <a:ext cx="311282" cy="44918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BAAE4-3006-0CA3-42DE-47A394B4EDD6}"/>
              </a:ext>
            </a:extLst>
          </p:cNvPr>
          <p:cNvSpPr txBox="1"/>
          <p:nvPr/>
        </p:nvSpPr>
        <p:spPr>
          <a:xfrm>
            <a:off x="1021667" y="3157379"/>
            <a:ext cx="369460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Group by fuel types – MAED categories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EEA6BF6-AEDE-570C-D744-D92C0054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6" y="3797709"/>
            <a:ext cx="9350428" cy="1201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A7E663-13E4-A96A-3A22-9D5F4FE4E428}"/>
              </a:ext>
            </a:extLst>
          </p:cNvPr>
          <p:cNvSpPr txBox="1"/>
          <p:nvPr/>
        </p:nvSpPr>
        <p:spPr>
          <a:xfrm>
            <a:off x="3676581" y="5595113"/>
            <a:ext cx="15239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i="1">
                <a:solidFill>
                  <a:srgbClr val="002060"/>
                </a:solidFill>
              </a:rPr>
              <a:t>Fuelwood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D7976-0141-6B9C-E149-4CEFA9774471}"/>
              </a:ext>
            </a:extLst>
          </p:cNvPr>
          <p:cNvSpPr txBox="1"/>
          <p:nvPr/>
        </p:nvSpPr>
        <p:spPr>
          <a:xfrm>
            <a:off x="7150903" y="5221315"/>
            <a:ext cx="2379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Crude oil</a:t>
            </a:r>
          </a:p>
          <a:p>
            <a:pPr algn="ctr"/>
            <a:r>
              <a:rPr lang="en-US" i="1" dirty="0">
                <a:solidFill>
                  <a:srgbClr val="002060"/>
                </a:solidFill>
              </a:rPr>
              <a:t>LPG</a:t>
            </a:r>
          </a:p>
          <a:p>
            <a:pPr algn="ctr"/>
            <a:r>
              <a:rPr lang="en-US" i="1" dirty="0">
                <a:solidFill>
                  <a:srgbClr val="002060"/>
                </a:solidFill>
              </a:rPr>
              <a:t>Kerosene</a:t>
            </a:r>
          </a:p>
          <a:p>
            <a:pPr algn="ctr"/>
            <a:r>
              <a:rPr lang="en-US" i="1" dirty="0">
                <a:solidFill>
                  <a:srgbClr val="002060"/>
                </a:solidFill>
              </a:rPr>
              <a:t>Diesel</a:t>
            </a:r>
          </a:p>
          <a:p>
            <a:pPr algn="ctr"/>
            <a:r>
              <a:rPr lang="en-US" i="1" dirty="0">
                <a:solidFill>
                  <a:srgbClr val="002060"/>
                </a:solidFill>
              </a:rPr>
              <a:t>Fuel oil</a:t>
            </a:r>
          </a:p>
          <a:p>
            <a:pPr algn="ctr"/>
            <a:r>
              <a:rPr lang="en-US" i="1" dirty="0">
                <a:solidFill>
                  <a:srgbClr val="002060"/>
                </a:solidFill>
              </a:rPr>
              <a:t>Natural gas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C0FBD1-C677-7C9C-97E2-BD28476EA613}"/>
              </a:ext>
            </a:extLst>
          </p:cNvPr>
          <p:cNvCxnSpPr>
            <a:stCxn id="9" idx="0"/>
          </p:cNvCxnSpPr>
          <p:nvPr/>
        </p:nvCxnSpPr>
        <p:spPr>
          <a:xfrm flipV="1">
            <a:off x="4438546" y="5019567"/>
            <a:ext cx="3767" cy="575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378591-1ECF-C426-BC36-C2E3EA55989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330184" y="4942985"/>
            <a:ext cx="10456" cy="278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62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A248-7630-6798-C9F0-40CA274E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9913-D216-CEFC-D9B4-E81BD9271D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10248447" cy="604836"/>
          </a:xfrm>
        </p:spPr>
        <p:txBody>
          <a:bodyPr/>
          <a:lstStyle/>
          <a:p>
            <a:r>
              <a:rPr lang="en-GB" dirty="0"/>
              <a:t>Example: Manufacturing (Thermal Uses Continued)</a:t>
            </a:r>
          </a:p>
          <a:p>
            <a:endParaRPr lang="en-GB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F41AE9B-B68F-3DE2-4010-9962EE808382}"/>
              </a:ext>
            </a:extLst>
          </p:cNvPr>
          <p:cNvSpPr/>
          <p:nvPr/>
        </p:nvSpPr>
        <p:spPr>
          <a:xfrm>
            <a:off x="479899" y="2840519"/>
            <a:ext cx="312821" cy="223457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B69CD-22C0-AD0C-DEAB-4296259DA34A}"/>
              </a:ext>
            </a:extLst>
          </p:cNvPr>
          <p:cNvSpPr txBox="1"/>
          <p:nvPr/>
        </p:nvSpPr>
        <p:spPr>
          <a:xfrm>
            <a:off x="792720" y="2788394"/>
            <a:ext cx="1104661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Calculate the efficiencies as needed in MAED (considering that the electricity is treated as final energy, thus efficiency=1)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032B7-C6A1-DEF6-8251-DEC45A5444C6}"/>
              </a:ext>
            </a:extLst>
          </p:cNvPr>
          <p:cNvSpPr txBox="1"/>
          <p:nvPr/>
        </p:nvSpPr>
        <p:spPr>
          <a:xfrm>
            <a:off x="335360" y="1740047"/>
            <a:ext cx="250902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/>
              <a:t>Calculation of efficiencies</a:t>
            </a:r>
            <a:endParaRPr lang="en-GB" sz="1467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3E5B8-D17B-7AF1-7ECF-F7C080100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32478"/>
            <a:ext cx="11277600" cy="739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69425-FF98-E1D7-3A5B-0675C91D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5" y="3138438"/>
            <a:ext cx="11272745" cy="739347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6EE975F7-3A5D-18EB-F2DF-A048D3C77709}"/>
              </a:ext>
            </a:extLst>
          </p:cNvPr>
          <p:cNvSpPr/>
          <p:nvPr/>
        </p:nvSpPr>
        <p:spPr>
          <a:xfrm>
            <a:off x="484753" y="3947750"/>
            <a:ext cx="312821" cy="263352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9057D-A28B-AF36-F90A-2201ED76D800}"/>
              </a:ext>
            </a:extLst>
          </p:cNvPr>
          <p:cNvSpPr txBox="1"/>
          <p:nvPr/>
        </p:nvSpPr>
        <p:spPr>
          <a:xfrm>
            <a:off x="792720" y="3893002"/>
            <a:ext cx="881202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Calculate the average weighted efficiencies (considering the fuel shares in each fuel group type)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5F4DD-DDB7-4112-3475-5C1568728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2" y="4268772"/>
            <a:ext cx="9033660" cy="772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231F4E-2D13-66AC-78DC-F90BD08D2B8D}"/>
                  </a:ext>
                </a:extLst>
              </p:cNvPr>
              <p:cNvSpPr txBox="1"/>
              <p:nvPr/>
            </p:nvSpPr>
            <p:spPr>
              <a:xfrm>
                <a:off x="1097724" y="5164967"/>
                <a:ext cx="8293488" cy="472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419" sz="1600" i="1">
                          <a:latin typeface="Cambria Math" panose="02040503050406030204" pitchFamily="18" charset="0"/>
                        </a:rPr>
                        <m:t>𝑓𝑖𝑐𝐹</m:t>
                      </m:r>
                      <m:sSub>
                        <m:sSubPr>
                          <m:ctrlPr>
                            <a:rPr lang="es-419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𝐻𝑖𝑔h</m:t>
                          </m:r>
                        </m:sub>
                      </m:sSub>
                      <m:r>
                        <a:rPr lang="es-419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419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𝐶𝑟𝑢𝑑𝑒𝑙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𝑜𝑖𝑙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𝑒𝑓𝑓𝑖𝑐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𝐷𝑖𝑒𝑠𝑒𝑙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𝑒𝑓𝑖𝑐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𝐶𝑟𝑢𝑑𝑒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𝑜𝑖𝑙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𝐷𝑖𝑒𝑠𝑒𝑙</m:t>
                          </m:r>
                        </m:den>
                      </m:f>
                      <m:r>
                        <a:rPr lang="es-419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419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109.65∗0.74+106.97∗0.84</m:t>
                          </m:r>
                        </m:num>
                        <m:den>
                          <m:r>
                            <a:rPr lang="es-419" sz="1600" i="1">
                              <a:latin typeface="Cambria Math" panose="02040503050406030204" pitchFamily="18" charset="0"/>
                            </a:rPr>
                            <m:t>109.65+106.97</m:t>
                          </m:r>
                        </m:den>
                      </m:f>
                      <m:r>
                        <a:rPr lang="es-419" sz="1600" i="1">
                          <a:latin typeface="Cambria Math" panose="02040503050406030204" pitchFamily="18" charset="0"/>
                        </a:rPr>
                        <m:t>=0.7888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231F4E-2D13-66AC-78DC-F90BD08D2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24" y="5164967"/>
                <a:ext cx="8293488" cy="472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Table&#10;&#10;Description automatically generated with medium confidence">
            <a:extLst>
              <a:ext uri="{FF2B5EF4-FFF2-40B4-BE49-F238E27FC236}">
                <a16:creationId xmlns:a16="http://schemas.microsoft.com/office/drawing/2014/main" id="{0374C70F-3C42-94CE-5049-D945705309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4" b="23337"/>
          <a:stretch/>
        </p:blipFill>
        <p:spPr>
          <a:xfrm>
            <a:off x="308810" y="6172334"/>
            <a:ext cx="11574380" cy="3488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A8B9DC-A874-C566-A9C2-435DC7D9EDC3}"/>
              </a:ext>
            </a:extLst>
          </p:cNvPr>
          <p:cNvSpPr/>
          <p:nvPr/>
        </p:nvSpPr>
        <p:spPr>
          <a:xfrm>
            <a:off x="4360600" y="6140249"/>
            <a:ext cx="929173" cy="386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AFBFCC-E5DC-74B4-A7FB-6934235839A5}"/>
              </a:ext>
            </a:extLst>
          </p:cNvPr>
          <p:cNvSpPr/>
          <p:nvPr/>
        </p:nvSpPr>
        <p:spPr>
          <a:xfrm>
            <a:off x="7507527" y="6153302"/>
            <a:ext cx="929173" cy="386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D13FCC-A94F-1575-A242-285EFD89AB35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825187" y="5396544"/>
            <a:ext cx="1251541" cy="7437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3FBADB-0499-6A63-5975-AD8B471D618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825187" y="5671621"/>
            <a:ext cx="1800311" cy="4686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D92610-57BB-BBF3-192F-E987843FEBEA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7720153" y="5718698"/>
            <a:ext cx="251960" cy="4346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E14F40-D014-FE31-C33D-17458A2705D1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7781033" y="5327220"/>
            <a:ext cx="191081" cy="8260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69636C-D56B-8F2F-9C60-61DF4EDE86D5}"/>
              </a:ext>
            </a:extLst>
          </p:cNvPr>
          <p:cNvCxnSpPr>
            <a:cxnSpLocks/>
          </p:cNvCxnSpPr>
          <p:nvPr/>
        </p:nvCxnSpPr>
        <p:spPr>
          <a:xfrm>
            <a:off x="5627612" y="3463533"/>
            <a:ext cx="1090180" cy="16680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03CC5D-CE8C-2939-B063-4F55E8314506}"/>
              </a:ext>
            </a:extLst>
          </p:cNvPr>
          <p:cNvCxnSpPr>
            <a:cxnSpLocks/>
          </p:cNvCxnSpPr>
          <p:nvPr/>
        </p:nvCxnSpPr>
        <p:spPr>
          <a:xfrm flipH="1">
            <a:off x="8363712" y="3444667"/>
            <a:ext cx="384092" cy="1720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30CE539-9CBF-E637-FD27-02095EC40FAF}"/>
              </a:ext>
            </a:extLst>
          </p:cNvPr>
          <p:cNvSpPr/>
          <p:nvPr/>
        </p:nvSpPr>
        <p:spPr>
          <a:xfrm>
            <a:off x="8700959" y="5258369"/>
            <a:ext cx="690253" cy="2985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B1C83-7533-EED2-A8F0-1F54FAF60519}"/>
              </a:ext>
            </a:extLst>
          </p:cNvPr>
          <p:cNvSpPr/>
          <p:nvPr/>
        </p:nvSpPr>
        <p:spPr>
          <a:xfrm>
            <a:off x="5073814" y="4813802"/>
            <a:ext cx="589491" cy="2586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85705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27BE-D0B5-8E87-3272-11275CBD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Agriculture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EA120F54-AF37-6DAA-0A85-D8CE125E2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81" y="1740498"/>
            <a:ext cx="3010443" cy="200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DF42D1CD-1A73-037D-E124-8EE702608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0500"/>
            <a:ext cx="2668883" cy="200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0">
            <a:extLst>
              <a:ext uri="{FF2B5EF4-FFF2-40B4-BE49-F238E27FC236}">
                <a16:creationId xmlns:a16="http://schemas.microsoft.com/office/drawing/2014/main" id="{FECB9F21-E1C6-5C6B-DC0E-0136DEA69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1"/>
          <a:stretch>
            <a:fillRect/>
          </a:stretch>
        </p:blipFill>
        <p:spPr bwMode="auto">
          <a:xfrm>
            <a:off x="838200" y="4093271"/>
            <a:ext cx="2668882" cy="192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CE6BBCFC-29FE-9149-51C9-D54A1AEA0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2"/>
          <a:stretch>
            <a:fillRect/>
          </a:stretch>
        </p:blipFill>
        <p:spPr bwMode="auto">
          <a:xfrm>
            <a:off x="4429567" y="4093271"/>
            <a:ext cx="2455144" cy="19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440AC3EF-5285-9949-FD93-25AE6B85D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887" r="11009" b="-887"/>
          <a:stretch>
            <a:fillRect/>
          </a:stretch>
        </p:blipFill>
        <p:spPr bwMode="auto">
          <a:xfrm>
            <a:off x="7831580" y="4095965"/>
            <a:ext cx="3010443" cy="19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5 Advantages of grain drying you need ...">
            <a:extLst>
              <a:ext uri="{FF2B5EF4-FFF2-40B4-BE49-F238E27FC236}">
                <a16:creationId xmlns:a16="http://schemas.microsoft.com/office/drawing/2014/main" id="{96131680-681B-4E8E-FBA0-8A950401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43" y="1763310"/>
            <a:ext cx="2002837" cy="200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2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4404B-C4C3-C1FF-20BD-EDEFC44F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Data 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5D4AB-4850-217A-E7ED-92CD1B1A874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080" y="1321595"/>
            <a:ext cx="8492799" cy="604836"/>
          </a:xfrm>
        </p:spPr>
        <p:txBody>
          <a:bodyPr/>
          <a:lstStyle/>
          <a:p>
            <a:r>
              <a:rPr lang="en-GB" dirty="0"/>
              <a:t>Example: Manufacturing (Thermal Uses Continued)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FE970-8106-491D-5799-36F48DA3993D}"/>
              </a:ext>
            </a:extLst>
          </p:cNvPr>
          <p:cNvSpPr txBox="1"/>
          <p:nvPr/>
        </p:nvSpPr>
        <p:spPr>
          <a:xfrm>
            <a:off x="838200" y="2147374"/>
            <a:ext cx="439094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/>
              <a:t>Useful energy (final demand times efficiencies)</a:t>
            </a:r>
            <a:endParaRPr lang="en-GB" sz="1467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011B9-EC7E-4196-E24B-D7F2D341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028373"/>
            <a:ext cx="10580163" cy="1067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814C4-6522-54F8-0F9E-6B7CD91216D2}"/>
              </a:ext>
            </a:extLst>
          </p:cNvPr>
          <p:cNvSpPr txBox="1"/>
          <p:nvPr/>
        </p:nvSpPr>
        <p:spPr>
          <a:xfrm>
            <a:off x="747330" y="2587872"/>
            <a:ext cx="635943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Calculate the useful energy (using the average weighted efficiencies)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52FAD37-0804-2446-8F90-03CD2237E020}"/>
              </a:ext>
            </a:extLst>
          </p:cNvPr>
          <p:cNvSpPr/>
          <p:nvPr/>
        </p:nvSpPr>
        <p:spPr>
          <a:xfrm>
            <a:off x="934612" y="4242801"/>
            <a:ext cx="312821" cy="44918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E317A-8214-7E5B-D4D1-12BE622BACA1}"/>
              </a:ext>
            </a:extLst>
          </p:cNvPr>
          <p:cNvSpPr txBox="1"/>
          <p:nvPr/>
        </p:nvSpPr>
        <p:spPr>
          <a:xfrm>
            <a:off x="1247434" y="4273812"/>
            <a:ext cx="441499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i="1" dirty="0">
                <a:solidFill>
                  <a:srgbClr val="0070C0"/>
                </a:solidFill>
              </a:rPr>
              <a:t>Calculate the fuel shares into the useful energy</a:t>
            </a:r>
            <a:endParaRPr lang="en-GB" sz="1467" b="1" i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F1E43-03DB-57B1-BE70-F96A168F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42794"/>
            <a:ext cx="10515600" cy="8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8A734-036D-CD13-A109-396B40385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93AF-A3CB-98FF-6E1C-1149DDD0D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4.5 Inputting into MAED-D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DC875-B14A-60DC-EF71-0DC2A44ED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16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B0C64-BABB-5B28-4B90-EFDDD25F5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37C5-FB7B-954C-B2D4-508733E8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1299DF0-7789-73AE-21D8-5BD2A5AB5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" y="2475066"/>
            <a:ext cx="10997256" cy="315940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54A250C-AD48-5EEE-2138-97F67BB0C2FC}"/>
              </a:ext>
            </a:extLst>
          </p:cNvPr>
          <p:cNvSpPr/>
          <p:nvPr/>
        </p:nvSpPr>
        <p:spPr>
          <a:xfrm>
            <a:off x="2378415" y="1944311"/>
            <a:ext cx="3483504" cy="494068"/>
          </a:xfrm>
          <a:prstGeom prst="wedgeEllipseCallout">
            <a:avLst>
              <a:gd name="adj1" fmla="val -39922"/>
              <a:gd name="adj2" fmla="val 14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Energy intensities</a:t>
            </a:r>
          </a:p>
          <a:p>
            <a:pPr algn="ctr"/>
            <a:r>
              <a:rPr lang="en-US" sz="1600" dirty="0"/>
              <a:t>Motive Power</a:t>
            </a:r>
          </a:p>
        </p:txBody>
      </p:sp>
      <p:sp>
        <p:nvSpPr>
          <p:cNvPr id="5" name="Ellipse 5">
            <a:extLst>
              <a:ext uri="{FF2B5EF4-FFF2-40B4-BE49-F238E27FC236}">
                <a16:creationId xmlns:a16="http://schemas.microsoft.com/office/drawing/2014/main" id="{B64D5695-3534-3379-2405-00ED0195F28B}"/>
              </a:ext>
            </a:extLst>
          </p:cNvPr>
          <p:cNvSpPr/>
          <p:nvPr/>
        </p:nvSpPr>
        <p:spPr>
          <a:xfrm>
            <a:off x="10897478" y="3509483"/>
            <a:ext cx="314492" cy="218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2">
            <a:extLst>
              <a:ext uri="{FF2B5EF4-FFF2-40B4-BE49-F238E27FC236}">
                <a16:creationId xmlns:a16="http://schemas.microsoft.com/office/drawing/2014/main" id="{E4F10D72-2F8B-013F-36D9-99E241E4EF4C}"/>
              </a:ext>
            </a:extLst>
          </p:cNvPr>
          <p:cNvSpPr/>
          <p:nvPr/>
        </p:nvSpPr>
        <p:spPr>
          <a:xfrm>
            <a:off x="477616" y="3898751"/>
            <a:ext cx="1120452" cy="187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4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F275-43CA-6E39-EA2F-5A611BD2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365A9E1-6F29-600C-EE18-0380D5B74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28" y="2453961"/>
            <a:ext cx="10515600" cy="300919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EFAB240-1C86-2B55-6D25-FC88E4366D62}"/>
              </a:ext>
            </a:extLst>
          </p:cNvPr>
          <p:cNvSpPr/>
          <p:nvPr/>
        </p:nvSpPr>
        <p:spPr>
          <a:xfrm>
            <a:off x="4238838" y="1750311"/>
            <a:ext cx="3345075" cy="459087"/>
          </a:xfrm>
          <a:prstGeom prst="wedgeEllipseCallout">
            <a:avLst>
              <a:gd name="adj1" fmla="val -50856"/>
              <a:gd name="adj2" fmla="val 2163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Energy intensities</a:t>
            </a:r>
          </a:p>
          <a:p>
            <a:pPr algn="ctr"/>
            <a:r>
              <a:rPr lang="en-US" sz="1600" dirty="0"/>
              <a:t>Electricity specific uses</a:t>
            </a:r>
          </a:p>
        </p:txBody>
      </p:sp>
    </p:spTree>
    <p:extLst>
      <p:ext uri="{BB962C8B-B14F-4D97-AF65-F5344CB8AC3E}">
        <p14:creationId xmlns:p14="http://schemas.microsoft.com/office/powerpoint/2010/main" val="2714034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EE6C-4F4C-38BF-BCAD-CE77E0C3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9E5B65F-F5A3-B06E-58D1-6A1A7E42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2054"/>
            <a:ext cx="10968658" cy="310673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5D49F7F-5540-6F8F-8936-56398254DD71}"/>
              </a:ext>
            </a:extLst>
          </p:cNvPr>
          <p:cNvSpPr/>
          <p:nvPr/>
        </p:nvSpPr>
        <p:spPr>
          <a:xfrm>
            <a:off x="4259758" y="2055708"/>
            <a:ext cx="2797326" cy="417481"/>
          </a:xfrm>
          <a:prstGeom prst="wedgeEllipseCallout">
            <a:avLst>
              <a:gd name="adj1" fmla="val -29514"/>
              <a:gd name="adj2" fmla="val 138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Energy intensities</a:t>
            </a:r>
          </a:p>
          <a:p>
            <a:pPr algn="ctr"/>
            <a:r>
              <a:rPr lang="en-US" sz="1600" dirty="0"/>
              <a:t>Thermal uses</a:t>
            </a:r>
          </a:p>
        </p:txBody>
      </p:sp>
    </p:spTree>
    <p:extLst>
      <p:ext uri="{BB962C8B-B14F-4D97-AF65-F5344CB8AC3E}">
        <p14:creationId xmlns:p14="http://schemas.microsoft.com/office/powerpoint/2010/main" val="729356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A6ECA-1367-DBC3-97F8-78060DBE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4AC77D9-46B3-5AB8-49E7-D69E20168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6" y="1042801"/>
            <a:ext cx="11066729" cy="528104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468F5EF-2F4E-AADF-5CCD-05EBA757ABAE}"/>
              </a:ext>
            </a:extLst>
          </p:cNvPr>
          <p:cNvSpPr/>
          <p:nvPr/>
        </p:nvSpPr>
        <p:spPr>
          <a:xfrm>
            <a:off x="5783693" y="463443"/>
            <a:ext cx="3416776" cy="864095"/>
          </a:xfrm>
          <a:prstGeom prst="wedgeEllipseCallout">
            <a:avLst>
              <a:gd name="adj1" fmla="val -37574"/>
              <a:gd name="adj2" fmla="val 9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Fuel shares into useful energy – thermal uses</a:t>
            </a:r>
          </a:p>
          <a:p>
            <a:pPr algn="ctr"/>
            <a:r>
              <a:rPr lang="en-US" sz="1600" dirty="0"/>
              <a:t>ACM</a:t>
            </a:r>
          </a:p>
        </p:txBody>
      </p:sp>
    </p:spTree>
    <p:extLst>
      <p:ext uri="{BB962C8B-B14F-4D97-AF65-F5344CB8AC3E}">
        <p14:creationId xmlns:p14="http://schemas.microsoft.com/office/powerpoint/2010/main" val="3719760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9CCE-8617-E02B-E05A-4A81D627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C4C289-CCAF-83A7-698B-6AB244B57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8415"/>
            <a:ext cx="10609901" cy="402406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3AA8AE4-D7A4-614D-3B2C-8FAD87193222}"/>
              </a:ext>
            </a:extLst>
          </p:cNvPr>
          <p:cNvSpPr/>
          <p:nvPr/>
        </p:nvSpPr>
        <p:spPr>
          <a:xfrm>
            <a:off x="7160508" y="1325563"/>
            <a:ext cx="3129540" cy="819203"/>
          </a:xfrm>
          <a:prstGeom prst="wedgeEllipseCallout">
            <a:avLst>
              <a:gd name="adj1" fmla="val -52768"/>
              <a:gd name="adj2" fmla="val 9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Fuel average weighted efficiencies</a:t>
            </a:r>
          </a:p>
          <a:p>
            <a:pPr algn="ctr"/>
            <a:r>
              <a:rPr lang="en-US" sz="1600" dirty="0"/>
              <a:t>ACM</a:t>
            </a:r>
          </a:p>
        </p:txBody>
      </p:sp>
    </p:spTree>
    <p:extLst>
      <p:ext uri="{BB962C8B-B14F-4D97-AF65-F5344CB8AC3E}">
        <p14:creationId xmlns:p14="http://schemas.microsoft.com/office/powerpoint/2010/main" val="3666693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D968-0FFD-F989-7509-06A495973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6CC254D9-DBCA-C78B-C5DC-C1BDC579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1" y="2215039"/>
            <a:ext cx="11120522" cy="287358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BB3EAC4-6402-DB8F-0218-A7D38D89B654}"/>
              </a:ext>
            </a:extLst>
          </p:cNvPr>
          <p:cNvSpPr/>
          <p:nvPr/>
        </p:nvSpPr>
        <p:spPr>
          <a:xfrm>
            <a:off x="4921494" y="1615355"/>
            <a:ext cx="3339737" cy="716062"/>
          </a:xfrm>
          <a:prstGeom prst="wedgeEllipseCallout">
            <a:avLst>
              <a:gd name="adj1" fmla="val 38309"/>
              <a:gd name="adj2" fmla="val 1081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Shares of useful energy by temperature levels</a:t>
            </a:r>
          </a:p>
          <a:p>
            <a:pPr algn="ctr"/>
            <a:r>
              <a:rPr lang="en-US" sz="1600" dirty="0"/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4096974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5BAE-248A-54A1-966A-4980E7FF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859D71D-F31A-4F58-39C1-CE630D7B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" y="1325563"/>
            <a:ext cx="11272764" cy="523634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0907091-047B-A2BD-A1CA-0A852BCAA60F}"/>
              </a:ext>
            </a:extLst>
          </p:cNvPr>
          <p:cNvSpPr/>
          <p:nvPr/>
        </p:nvSpPr>
        <p:spPr>
          <a:xfrm>
            <a:off x="4868873" y="960731"/>
            <a:ext cx="3801884" cy="1130717"/>
          </a:xfrm>
          <a:prstGeom prst="wedgeEllipseCallout">
            <a:avLst>
              <a:gd name="adj1" fmla="val 48597"/>
              <a:gd name="adj2" fmla="val 52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Shares of energy forms into useful thermal energy by temperature levels</a:t>
            </a:r>
          </a:p>
          <a:p>
            <a:pPr algn="ctr"/>
            <a:r>
              <a:rPr lang="en-US" sz="1600" dirty="0"/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3318245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8822-5D92-DACF-E3FB-02C1847D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768A933-C82B-D444-F142-AE7D0D03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0" y="1325563"/>
            <a:ext cx="11230947" cy="507415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13D9CBE-7520-CEB1-6FFC-539FD2C198CF}"/>
              </a:ext>
            </a:extLst>
          </p:cNvPr>
          <p:cNvSpPr/>
          <p:nvPr/>
        </p:nvSpPr>
        <p:spPr>
          <a:xfrm>
            <a:off x="6224514" y="1030992"/>
            <a:ext cx="4716284" cy="805841"/>
          </a:xfrm>
          <a:prstGeom prst="wedgeEllipseCallout">
            <a:avLst>
              <a:gd name="adj1" fmla="val 42479"/>
              <a:gd name="adj2" fmla="val 77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Average weighted energy efficiencies by temperature levels</a:t>
            </a:r>
          </a:p>
          <a:p>
            <a:pPr algn="ctr"/>
            <a:r>
              <a:rPr lang="en-US" sz="1600" dirty="0"/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243013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1EDA-C099-D6A3-533F-B1EC3FED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17EA49-A7D0-AED2-20D1-A39906E13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18" y="1889761"/>
            <a:ext cx="2874051" cy="192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41A39-5AF2-8D24-4BE2-53FD22B7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44" y="4085527"/>
            <a:ext cx="3090626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182DE-4527-3E93-43F3-07470E1B9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65" y="4085528"/>
            <a:ext cx="3425975" cy="2056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7A619-6B92-D261-CE17-F98CAB662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65" y="1889761"/>
            <a:ext cx="3425975" cy="19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0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AA6CB-B76E-6967-6E51-29F1718F0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F81C-07D4-816F-5A01-74E0852DC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4.6 Example of the Model Outputs</a:t>
            </a:r>
          </a:p>
        </p:txBody>
      </p:sp>
    </p:spTree>
    <p:extLst>
      <p:ext uri="{BB962C8B-B14F-4D97-AF65-F5344CB8AC3E}">
        <p14:creationId xmlns:p14="http://schemas.microsoft.com/office/powerpoint/2010/main" val="935999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21E5-C912-ACD5-A958-41783932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Extraction of Results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997C0D-5E19-18AF-7450-F58799C35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00" t="11978" r="2514" b="24871"/>
          <a:stretch/>
        </p:blipFill>
        <p:spPr>
          <a:xfrm>
            <a:off x="595941" y="1553219"/>
            <a:ext cx="11000118" cy="488519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D5A4275-158C-3FBA-DFD6-C500FBCDBBC5}"/>
              </a:ext>
            </a:extLst>
          </p:cNvPr>
          <p:cNvSpPr/>
          <p:nvPr/>
        </p:nvSpPr>
        <p:spPr>
          <a:xfrm>
            <a:off x="595941" y="4416977"/>
            <a:ext cx="1122513" cy="281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102202-CF47-9D92-E56B-BE97AAF5716A}"/>
              </a:ext>
            </a:extLst>
          </p:cNvPr>
          <p:cNvSpPr/>
          <p:nvPr/>
        </p:nvSpPr>
        <p:spPr>
          <a:xfrm>
            <a:off x="595941" y="4747328"/>
            <a:ext cx="1122513" cy="281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02B74-34E7-CE5B-1563-36B197312C05}"/>
              </a:ext>
            </a:extLst>
          </p:cNvPr>
          <p:cNvSpPr/>
          <p:nvPr/>
        </p:nvSpPr>
        <p:spPr>
          <a:xfrm>
            <a:off x="2641352" y="2122590"/>
            <a:ext cx="2592415" cy="146185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8FBA0-1CBC-460B-4B5D-A381DE1B86BE}"/>
              </a:ext>
            </a:extLst>
          </p:cNvPr>
          <p:cNvSpPr/>
          <p:nvPr/>
        </p:nvSpPr>
        <p:spPr>
          <a:xfrm>
            <a:off x="2641352" y="5656815"/>
            <a:ext cx="3875789" cy="536176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9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4E4F-1AD8-8C8A-F122-C3A0791E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BEBDCCA-9982-234A-E56F-3073C9303D3C}"/>
              </a:ext>
            </a:extLst>
          </p:cNvPr>
          <p:cNvSpPr txBox="1">
            <a:spLocks/>
          </p:cNvSpPr>
          <p:nvPr/>
        </p:nvSpPr>
        <p:spPr>
          <a:xfrm>
            <a:off x="604545" y="898756"/>
            <a:ext cx="5044201" cy="827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 i="0" u="none" strike="noStrike" cap="none" baseline="0">
                <a:solidFill>
                  <a:schemeClr val="accent1"/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</a:rPr>
              <a:t>Final energy demand in manufacturing sector</a:t>
            </a:r>
            <a:endParaRPr lang="fr-FR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D0E712D-D63C-468B-E9B7-DF959CBD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167" y="3030838"/>
            <a:ext cx="12735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o"/>
              <a:defRPr sz="3200">
                <a:solidFill>
                  <a:srgbClr val="5F5F5F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–"/>
              <a:defRPr sz="2800">
                <a:solidFill>
                  <a:srgbClr val="5F5F5F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400">
                <a:solidFill>
                  <a:srgbClr val="5F5F5F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–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sr-Latn-RS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1,6 </a:t>
            </a:r>
            <a:r>
              <a:rPr lang="en-US" altLang="sr-Latn-RS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times higher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r-Latn-RS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relative to 2020</a:t>
            </a:r>
            <a:endParaRPr lang="ru-RU" altLang="sr-Latn-RS" sz="11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256062B0-E304-62B6-B2CF-E8EAA962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97" y="1989366"/>
            <a:ext cx="5332916" cy="3260365"/>
          </a:xfrm>
          <a:prstGeom prst="rect">
            <a:avLst/>
          </a:prstGeom>
        </p:spPr>
      </p:pic>
      <p:pic>
        <p:nvPicPr>
          <p:cNvPr id="6" name="Image 27">
            <a:extLst>
              <a:ext uri="{FF2B5EF4-FFF2-40B4-BE49-F238E27FC236}">
                <a16:creationId xmlns:a16="http://schemas.microsoft.com/office/drawing/2014/main" id="{6182B182-BCDE-F2E6-AF02-557F2D8A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967" y="4183270"/>
            <a:ext cx="5123735" cy="2112539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7" name="Image 28">
            <a:extLst>
              <a:ext uri="{FF2B5EF4-FFF2-40B4-BE49-F238E27FC236}">
                <a16:creationId xmlns:a16="http://schemas.microsoft.com/office/drawing/2014/main" id="{14AADA6C-E5BF-C53B-4CDE-DF397C41D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227" y="1933234"/>
            <a:ext cx="4236681" cy="202488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2B1E4C-C82E-4B5F-6835-32F6AA06C7B0}"/>
              </a:ext>
            </a:extLst>
          </p:cNvPr>
          <p:cNvSpPr txBox="1">
            <a:spLocks/>
          </p:cNvSpPr>
          <p:nvPr/>
        </p:nvSpPr>
        <p:spPr>
          <a:xfrm>
            <a:off x="6319089" y="1008975"/>
            <a:ext cx="5413343" cy="71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Useful Thermal Energy Demand in Manufacturing </a:t>
            </a:r>
          </a:p>
        </p:txBody>
      </p:sp>
    </p:spTree>
    <p:extLst>
      <p:ext uri="{BB962C8B-B14F-4D97-AF65-F5344CB8AC3E}">
        <p14:creationId xmlns:p14="http://schemas.microsoft.com/office/powerpoint/2010/main" val="13212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C150-755B-C108-2B56-F92218A2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50B56-D97B-1C7F-04ED-22B18AC537C3}"/>
              </a:ext>
            </a:extLst>
          </p:cNvPr>
          <p:cNvSpPr txBox="1">
            <a:spLocks/>
          </p:cNvSpPr>
          <p:nvPr/>
        </p:nvSpPr>
        <p:spPr>
          <a:xfrm>
            <a:off x="1359655" y="1172942"/>
            <a:ext cx="10515600" cy="7147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2800" b="1" i="0" u="none" strike="noStrike" cap="none" baseline="0">
                <a:solidFill>
                  <a:schemeClr val="accent1"/>
                </a:solidFill>
                <a:latin typeface="+mj-lt"/>
                <a:ea typeface="Helvetica Neue"/>
                <a:cs typeface="Helvetica Neue"/>
                <a:sym typeface="Helvetica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>
                <a:solidFill>
                  <a:srgbClr val="0070C0"/>
                </a:solidFill>
                <a:latin typeface="Calibri" panose="020F0502020204030204" pitchFamily="34" charset="0"/>
              </a:rPr>
              <a:t>Final energy demand projection by sector and energy form </a:t>
            </a:r>
            <a:endParaRPr lang="fr-FR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DB6C8-63CD-CF0B-DA5E-BEA6120E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17" y="2900637"/>
            <a:ext cx="11622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o"/>
              <a:defRPr sz="3200">
                <a:solidFill>
                  <a:srgbClr val="5F5F5F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–"/>
              <a:defRPr sz="2800">
                <a:solidFill>
                  <a:srgbClr val="5F5F5F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400">
                <a:solidFill>
                  <a:srgbClr val="5F5F5F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–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»"/>
              <a:defRPr sz="2000">
                <a:solidFill>
                  <a:srgbClr val="5F5F5F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050" b="1" dirty="0">
                <a:solidFill>
                  <a:srgbClr val="C00000"/>
                </a:solidFill>
                <a:latin typeface="Calibri" panose="020F0502020204030204" pitchFamily="34" charset="0"/>
              </a:rPr>
              <a:t>1.</a:t>
            </a:r>
            <a:r>
              <a:rPr lang="fr-FR" altLang="sr-Latn-RS" sz="1050" b="1" dirty="0">
                <a:solidFill>
                  <a:srgbClr val="C00000"/>
                </a:solidFill>
                <a:latin typeface="Calibri" panose="020F0502020204030204" pitchFamily="34" charset="0"/>
              </a:rPr>
              <a:t>5</a:t>
            </a:r>
            <a:r>
              <a:rPr lang="hr-HR" altLang="sr-Latn-RS" sz="105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1050" b="1" dirty="0">
                <a:solidFill>
                  <a:srgbClr val="C00000"/>
                </a:solidFill>
                <a:latin typeface="Calibri" panose="020F0502020204030204" pitchFamily="34" charset="0"/>
              </a:rPr>
              <a:t>times higher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r-Latn-RS" sz="1050" b="1" dirty="0">
                <a:solidFill>
                  <a:srgbClr val="C00000"/>
                </a:solidFill>
                <a:latin typeface="Calibri" panose="020F0502020204030204" pitchFamily="34" charset="0"/>
              </a:rPr>
              <a:t>relative to 2020</a:t>
            </a:r>
            <a:endParaRPr lang="ru-RU" altLang="sr-Latn-RS" sz="105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10">
            <a:extLst>
              <a:ext uri="{FF2B5EF4-FFF2-40B4-BE49-F238E27FC236}">
                <a16:creationId xmlns:a16="http://schemas.microsoft.com/office/drawing/2014/main" id="{43FCD306-AC19-62CF-CFD3-352C05AD5B58}"/>
              </a:ext>
            </a:extLst>
          </p:cNvPr>
          <p:cNvCxnSpPr/>
          <p:nvPr/>
        </p:nvCxnSpPr>
        <p:spPr>
          <a:xfrm flipH="1">
            <a:off x="5702600" y="2876825"/>
            <a:ext cx="0" cy="504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" name="Image 2">
            <a:extLst>
              <a:ext uri="{FF2B5EF4-FFF2-40B4-BE49-F238E27FC236}">
                <a16:creationId xmlns:a16="http://schemas.microsoft.com/office/drawing/2014/main" id="{FCB5F4E1-171C-9737-2FBE-E28833F8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817" y="2255130"/>
            <a:ext cx="4969509" cy="3402622"/>
          </a:xfrm>
          <a:prstGeom prst="rect">
            <a:avLst/>
          </a:prstGeom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3E1713A9-C8EF-34D6-3CB8-BD3CCE644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681" y="3429000"/>
            <a:ext cx="5099119" cy="3074209"/>
          </a:xfrm>
          <a:prstGeom prst="rect">
            <a:avLst/>
          </a:prstGeom>
        </p:spPr>
      </p:pic>
      <p:sp>
        <p:nvSpPr>
          <p:cNvPr id="8" name="ZoneTexte 26">
            <a:extLst>
              <a:ext uri="{FF2B5EF4-FFF2-40B4-BE49-F238E27FC236}">
                <a16:creationId xmlns:a16="http://schemas.microsoft.com/office/drawing/2014/main" id="{9F4BFD8F-DD6E-CD86-3CFB-345D75910B8E}"/>
              </a:ext>
            </a:extLst>
          </p:cNvPr>
          <p:cNvSpPr txBox="1"/>
          <p:nvPr/>
        </p:nvSpPr>
        <p:spPr>
          <a:xfrm>
            <a:off x="11238579" y="4812252"/>
            <a:ext cx="468211" cy="2539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0000"/>
                </a:solidFill>
              </a:rPr>
              <a:t>43%</a:t>
            </a:r>
          </a:p>
        </p:txBody>
      </p:sp>
      <p:sp>
        <p:nvSpPr>
          <p:cNvPr id="9" name="ZoneTexte 27">
            <a:extLst>
              <a:ext uri="{FF2B5EF4-FFF2-40B4-BE49-F238E27FC236}">
                <a16:creationId xmlns:a16="http://schemas.microsoft.com/office/drawing/2014/main" id="{8DBCDF00-F29F-39E7-0050-C1B2844A3D8E}"/>
              </a:ext>
            </a:extLst>
          </p:cNvPr>
          <p:cNvSpPr txBox="1"/>
          <p:nvPr/>
        </p:nvSpPr>
        <p:spPr>
          <a:xfrm>
            <a:off x="11226491" y="4181934"/>
            <a:ext cx="460799" cy="2539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FF0000"/>
                </a:solidFill>
              </a:rPr>
              <a:t>21%</a:t>
            </a:r>
          </a:p>
        </p:txBody>
      </p:sp>
      <p:sp>
        <p:nvSpPr>
          <p:cNvPr id="10" name="ZoneTexte 28">
            <a:extLst>
              <a:ext uri="{FF2B5EF4-FFF2-40B4-BE49-F238E27FC236}">
                <a16:creationId xmlns:a16="http://schemas.microsoft.com/office/drawing/2014/main" id="{BBF935D5-373D-93EA-1EE4-EAEF1377B00B}"/>
              </a:ext>
            </a:extLst>
          </p:cNvPr>
          <p:cNvSpPr txBox="1"/>
          <p:nvPr/>
        </p:nvSpPr>
        <p:spPr>
          <a:xfrm>
            <a:off x="11254632" y="5580595"/>
            <a:ext cx="477990" cy="2539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0000"/>
                </a:solidFill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2060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185387" y="0"/>
            <a:ext cx="3647976" cy="6857999"/>
          </a:xfrm>
        </p:spPr>
        <p:txBody>
          <a:bodyPr anchor="ctr"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375" y="5795916"/>
            <a:ext cx="6176211" cy="1062083"/>
          </a:xfrm>
        </p:spPr>
        <p:txBody>
          <a:bodyPr/>
          <a:lstStyle/>
          <a:p>
            <a:pPr algn="ctr"/>
            <a:r>
              <a:rPr lang="en-US" dirty="0" err="1"/>
              <a:t>www.climatecompatiblegrowth.com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02E6A4-7CD4-AFFE-F86B-0594DAE199A9}"/>
              </a:ext>
            </a:extLst>
          </p:cNvPr>
          <p:cNvSpPr txBox="1">
            <a:spLocks/>
          </p:cNvSpPr>
          <p:nvPr/>
        </p:nvSpPr>
        <p:spPr>
          <a:xfrm>
            <a:off x="2621281" y="6439801"/>
            <a:ext cx="7242048" cy="4181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Produced in partnership with the International Atomic Energy Agency (IAEA)</a:t>
            </a:r>
          </a:p>
        </p:txBody>
      </p:sp>
      <p:pic>
        <p:nvPicPr>
          <p:cNvPr id="5" name="Picture 2" descr="\\iaea.org\Secretariat\MTCD\PublishingCurrent\2017\IAEA\17-42841_LOGO_IAEA_update\Design\Presentation_IAEA\IAEA_Logo_SHORT_vertical_white.png">
            <a:extLst>
              <a:ext uri="{FF2B5EF4-FFF2-40B4-BE49-F238E27FC236}">
                <a16:creationId xmlns:a16="http://schemas.microsoft.com/office/drawing/2014/main" id="{9002E049-12DA-9442-2B4C-6162534F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87" y="815520"/>
            <a:ext cx="11766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6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F4B6-9EC4-B9A4-4242-F6EB75E9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44A59B-8A21-85D1-AC19-57A6DB3FC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853" y="7617081"/>
            <a:ext cx="1957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r-HR" altLang="sr-Latn-RS" sz="2400" b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8E41A-08A2-8252-2206-C14A7782D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753" y="7617081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r-HR" altLang="sr-Latn-RS" sz="2400" b="1">
              <a:solidFill>
                <a:schemeClr val="tx1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D8E8546-85D4-9F7C-5376-7BD72015F91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600716" y="1325563"/>
            <a:ext cx="105156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2000" b="1" dirty="0">
                <a:solidFill>
                  <a:srgbClr val="0070C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Average efficiency of fossil fuel use for steam generation</a:t>
            </a:r>
            <a:endParaRPr lang="fr-BE" altLang="sr-Latn-RS" sz="2000" b="1" dirty="0">
              <a:solidFill>
                <a:srgbClr val="0070C0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70C0F55-8C42-5E4F-7B3C-9ACF93838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7" y="2127250"/>
            <a:ext cx="11103603" cy="428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0"/>
              </a:spcAft>
              <a:buClrTx/>
              <a:buSzTx/>
            </a:pPr>
            <a:r>
              <a:rPr lang="en-GB" altLang="sr-Latn-RS" sz="2000" b="1" dirty="0">
                <a:solidFill>
                  <a:schemeClr val="hlink"/>
                </a:solidFill>
                <a:cs typeface="Times New Roman" panose="02020603050405020304" pitchFamily="18" charset="0"/>
              </a:rPr>
              <a:t>Absolute efficiencies:</a:t>
            </a:r>
            <a:endParaRPr lang="en-US" altLang="sr-Latn-RS" sz="2000" b="1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Coal-fired industrial boiler:	60 %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Oil-fired industrial boiler:	68 - 73 % (average: 70.5 %)</a:t>
            </a: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Gas-fired industrial boiler:	70 - 75 % (average: 72.5 %)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Electric industrial boiler:	90 - 95 % (average: 92.5 %)</a:t>
            </a:r>
            <a:endParaRPr lang="en-US" altLang="sr-Latn-RS" sz="1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80000"/>
              </a:spcBef>
              <a:spcAft>
                <a:spcPct val="0"/>
              </a:spcAft>
              <a:buClrTx/>
              <a:buSzTx/>
            </a:pPr>
            <a:r>
              <a:rPr lang="en-GB" altLang="sr-Latn-RS" sz="2000" b="1" dirty="0">
                <a:solidFill>
                  <a:schemeClr val="hlink"/>
                </a:solidFill>
                <a:cs typeface="Times New Roman" panose="02020603050405020304" pitchFamily="18" charset="0"/>
              </a:rPr>
              <a:t>Relative efficiencies:</a:t>
            </a:r>
            <a:endParaRPr lang="en-US" altLang="sr-Latn-RS" sz="2000" b="1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Coal-fired industrial boiler:	60.0 %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65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Oil-fired industrial boiler:	70.5 %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76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</a:p>
          <a:p>
            <a:pPr lvl="1"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Gas-fired industrial boiler:	72.5 %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78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</a:p>
          <a:p>
            <a:pPr>
              <a:lnSpc>
                <a:spcPct val="95000"/>
              </a:lnSpc>
              <a:spcBef>
                <a:spcPct val="8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endParaRPr lang="en-US" altLang="sr-Latn-RS" sz="16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1600" dirty="0">
                <a:solidFill>
                  <a:schemeClr val="hlink"/>
                </a:solidFill>
                <a:cs typeface="Times New Roman" panose="02020603050405020304" pitchFamily="18" charset="0"/>
              </a:rPr>
              <a:t>	</a:t>
            </a:r>
            <a:r>
              <a:rPr lang="en-US" altLang="sr-Latn-RS" sz="1600" i="1" dirty="0">
                <a:solidFill>
                  <a:schemeClr val="hlink"/>
                </a:solidFill>
                <a:cs typeface="Times New Roman" panose="02020603050405020304" pitchFamily="18" charset="0"/>
              </a:rPr>
              <a:t>Source: </a:t>
            </a:r>
            <a:r>
              <a:rPr lang="en-GB" altLang="sr-Latn-RS" sz="1600" i="1" dirty="0">
                <a:solidFill>
                  <a:schemeClr val="hlink"/>
                </a:solidFill>
                <a:cs typeface="Times New Roman" panose="02020603050405020304" pitchFamily="18" charset="0"/>
              </a:rPr>
              <a:t>United Nations, Department of International Economic and Social Affairs, Statistical Office, Energy Statistics: A manual for developing countries, Studies in methods, Series F, No. 56 (ST/ESA/STAT/SER.F/56), New York, 1991</a:t>
            </a:r>
            <a:r>
              <a:rPr lang="fr-BE" altLang="sr-Latn-RS" sz="2000" i="1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2000" i="1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90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84A9-1B06-A579-3372-73FD8740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D1E96-3C2B-D964-4BB8-7F7628541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0" y="6544185"/>
            <a:ext cx="1957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r-HR" altLang="sr-Latn-RS" sz="2400" b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0ED040-4B16-9A31-9F05-8906035A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6544185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r-HR" altLang="sr-Latn-RS" sz="2400" b="1">
              <a:solidFill>
                <a:schemeClr val="tx1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8C122BF-2536-1111-B688-26E75CDE5EDC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40722" y="438658"/>
            <a:ext cx="8712200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3600" b="1" dirty="0">
                <a:solidFill>
                  <a:srgbClr val="0070C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Average efficiency of fossil fuel use for furnace/direct heat</a:t>
            </a:r>
            <a:endParaRPr lang="fr-BE" altLang="sr-Latn-RS" sz="3600" b="1" dirty="0">
              <a:solidFill>
                <a:srgbClr val="0070C0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1FF5B72-3ECB-A57E-313B-433DA3A9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98" y="1952159"/>
            <a:ext cx="11334404" cy="459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522288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altLang="sr-Latn-RS" sz="2000" b="1" dirty="0">
                <a:solidFill>
                  <a:schemeClr val="hlink"/>
                </a:solidFill>
                <a:cs typeface="Times New Roman" panose="02020603050405020304" pitchFamily="18" charset="0"/>
              </a:rPr>
              <a:t>Absolute efficiencies:</a:t>
            </a:r>
            <a:endParaRPr lang="en-US" altLang="sr-Latn-RS" sz="2000" b="1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Cement kilns:		30 – 40 % (average: 35 %)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Glassworks radiation furnace:	40 %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GB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Coal-fired industrial furnace:	60 %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GB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Oil-fired industrial furnace:	68 - 73 % (average: 70.5 %)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Gas-fired industrial furnace:	70 – 75 % (average: 72.5 %)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Blast furnace:		70 – 77 % (average: 73.5 %)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Electric industrial furnace:	90 - 95 % (average: 92.5 %)</a:t>
            </a:r>
            <a:r>
              <a:rPr lang="fr-BE" altLang="sr-Latn-R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endParaRPr lang="en-US" altLang="sr-Latn-RS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altLang="sr-Latn-RS" sz="2000" b="1" dirty="0">
                <a:solidFill>
                  <a:schemeClr val="hlink"/>
                </a:solidFill>
                <a:cs typeface="Times New Roman" panose="02020603050405020304" pitchFamily="18" charset="0"/>
              </a:rPr>
              <a:t>Relative efficiencies:</a:t>
            </a:r>
            <a:endParaRPr lang="en-US" altLang="sr-Latn-RS" sz="2000" b="1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Cement kilns:			35 %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38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Glassworks radiation furnace:	40 %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43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GB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Coal-fired industrial furnace:	60 %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65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Oil-fired industrial furnace:		70.5 %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76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Gas-fired industrial furnace:		72.5 %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78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r>
              <a:rPr lang="fr-BE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Char char="Ø"/>
            </a:pP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Blast furnace:			73.5 % / </a:t>
            </a:r>
            <a:r>
              <a:rPr lang="en-GB" altLang="sr-Latn-R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92.5 %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= </a:t>
            </a:r>
            <a:r>
              <a:rPr lang="en-GB" altLang="sr-Latn-RS" sz="1800" b="1" dirty="0">
                <a:solidFill>
                  <a:schemeClr val="hlink"/>
                </a:solidFill>
                <a:cs typeface="Times New Roman" panose="02020603050405020304" pitchFamily="18" charset="0"/>
              </a:rPr>
              <a:t>79.5</a:t>
            </a:r>
            <a:r>
              <a:rPr lang="en-GB" altLang="sr-Latn-RS" sz="1800" dirty="0">
                <a:solidFill>
                  <a:schemeClr val="hlink"/>
                </a:solidFill>
                <a:cs typeface="Times New Roman" panose="02020603050405020304" pitchFamily="18" charset="0"/>
              </a:rPr>
              <a:t> %</a:t>
            </a:r>
            <a:endParaRPr lang="en-US" altLang="sr-Latn-RS" sz="18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sr-Latn-RS" sz="160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sr-Latn-RS" sz="1600" i="1" dirty="0">
                <a:solidFill>
                  <a:schemeClr val="hlink"/>
                </a:solidFill>
                <a:cs typeface="Times New Roman" panose="02020603050405020304" pitchFamily="18" charset="0"/>
              </a:rPr>
              <a:t>Source: </a:t>
            </a:r>
            <a:r>
              <a:rPr lang="en-GB" altLang="sr-Latn-RS" sz="1600" i="1" dirty="0">
                <a:solidFill>
                  <a:schemeClr val="hlink"/>
                </a:solidFill>
                <a:cs typeface="Times New Roman" panose="02020603050405020304" pitchFamily="18" charset="0"/>
              </a:rPr>
              <a:t>United Nations, Department of International Economic and Social Affairs, Statistical Office, Energy Statistics: A manual for developing countries, Studies in methods, Series F, No. 56 (ST/ESA/STAT/SER.F/56), New York, 1991</a:t>
            </a:r>
            <a:endParaRPr lang="en-US" altLang="sr-Latn-RS" sz="1600" i="1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73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495F-2C97-0CF8-253E-5517F183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45459E8-00B9-D551-8480-661278E35A5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838200" y="585338"/>
            <a:ext cx="8605837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3600" b="1" dirty="0">
                <a:solidFill>
                  <a:srgbClr val="0070C0"/>
                </a:solidFill>
                <a:ea typeface="MS PGothic" panose="020B0600070205080204" pitchFamily="34" charset="-128"/>
              </a:rPr>
              <a:t>Efficiency of cogeneration plants</a:t>
            </a:r>
            <a:endParaRPr lang="fr-BE" altLang="sr-Latn-RS" sz="3600" b="1" dirty="0">
              <a:solidFill>
                <a:srgbClr val="0070C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C5EFB8-8BF0-E9E3-215D-3BDBDC8F7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558" y="1940125"/>
            <a:ext cx="9010127" cy="42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230188" indent="-230188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35000" indent="-290513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</a:pPr>
            <a:r>
              <a:rPr lang="en-GB" altLang="sr-Latn-RS" sz="2400" dirty="0">
                <a:solidFill>
                  <a:schemeClr val="hlink"/>
                </a:solidFill>
              </a:rPr>
              <a:t>State-of-the-art cogeneration systems have efficiencies ranging from </a:t>
            </a:r>
            <a:r>
              <a:rPr lang="en-GB" altLang="sr-Latn-RS" sz="2400" b="1" dirty="0">
                <a:solidFill>
                  <a:schemeClr val="hlink"/>
                </a:solidFill>
              </a:rPr>
              <a:t>65% to 85%.</a:t>
            </a:r>
          </a:p>
          <a:p>
            <a:pPr algn="just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</a:pPr>
            <a:r>
              <a:rPr lang="en-GB" altLang="sr-Latn-RS" sz="2400" dirty="0">
                <a:solidFill>
                  <a:schemeClr val="hlink"/>
                </a:solidFill>
              </a:rPr>
              <a:t>Those systems that produce large amounts of steam relative to electricity (high heat/electricity ratio) generally have the higher efficiencies </a:t>
            </a:r>
          </a:p>
          <a:p>
            <a:pPr algn="just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</a:pPr>
            <a:r>
              <a:rPr lang="en-GB" altLang="sr-Latn-RS" sz="2400" dirty="0">
                <a:solidFill>
                  <a:schemeClr val="hlink"/>
                </a:solidFill>
              </a:rPr>
              <a:t>Those that produce greater proportions of electricity (low heat/electricity ratio) have lower efficiencies</a:t>
            </a:r>
          </a:p>
          <a:p>
            <a:pPr lvl="1" algn="just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 lvl="1" algn="just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 lvl="1" algn="just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 lvl="1" algn="just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2000" i="1" dirty="0">
                <a:solidFill>
                  <a:schemeClr val="hlink"/>
                </a:solidFill>
              </a:rPr>
              <a:t>Source:	International Energy Agency, Energy Efficiency Initiative, Vol. I, Chapter 6, Sectoral </a:t>
            </a:r>
            <a:r>
              <a:rPr lang="en-GB" altLang="sr-Latn-RS" sz="2000" i="1" dirty="0" err="1">
                <a:solidFill>
                  <a:schemeClr val="hlink"/>
                </a:solidFill>
              </a:rPr>
              <a:t>olicies</a:t>
            </a:r>
            <a:r>
              <a:rPr lang="en-GB" altLang="sr-Latn-RS" sz="2000" i="1" dirty="0">
                <a:solidFill>
                  <a:schemeClr val="hlink"/>
                </a:solidFill>
              </a:rPr>
              <a:t> and Programmes, 1998</a:t>
            </a:r>
            <a:endParaRPr lang="fr-BE" altLang="sr-Latn-RS" sz="2000" i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94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7E9E-EDEE-085C-315D-D505ACB0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4406EEB-EA8B-ADBD-E1FC-6CDB02E5F86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91608" y="701105"/>
            <a:ext cx="11061469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3600" b="1" dirty="0">
                <a:solidFill>
                  <a:srgbClr val="0070C0"/>
                </a:solidFill>
                <a:ea typeface="MS PGothic" panose="020B0600070205080204" pitchFamily="34" charset="-128"/>
              </a:rPr>
              <a:t>Efficiency of biomass-fired cogeneration plants</a:t>
            </a:r>
            <a:endParaRPr lang="fr-BE" altLang="sr-Latn-RS" sz="3600" b="1" dirty="0">
              <a:solidFill>
                <a:srgbClr val="0070C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BFA8A85-7BE1-D23D-C000-47822333B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2361660"/>
            <a:ext cx="10768584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35000" indent="-5207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125000"/>
              <a:buChar char="•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sr-Latn-RS" sz="2400" u="sng" dirty="0">
                <a:solidFill>
                  <a:schemeClr val="hlink"/>
                </a:solidFill>
              </a:rPr>
              <a:t>Power range</a:t>
            </a:r>
            <a:r>
              <a:rPr lang="en-GB" altLang="sr-Latn-RS" sz="2400" dirty="0">
                <a:solidFill>
                  <a:schemeClr val="hlink"/>
                </a:solidFill>
              </a:rPr>
              <a:t>		</a:t>
            </a:r>
            <a:r>
              <a:rPr lang="en-GB" altLang="sr-Latn-RS" sz="2400" u="sng" dirty="0">
                <a:solidFill>
                  <a:schemeClr val="hlink"/>
                </a:solidFill>
              </a:rPr>
              <a:t>Overall net efficiency (%, LHV)</a:t>
            </a:r>
            <a:r>
              <a:rPr lang="en-GB" altLang="sr-Latn-RS" sz="2400" dirty="0">
                <a:solidFill>
                  <a:schemeClr val="hlink"/>
                </a:solidFill>
              </a:rPr>
              <a:t>	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2400" dirty="0">
                <a:solidFill>
                  <a:schemeClr val="hlink"/>
                </a:solidFill>
              </a:rPr>
              <a:t>  0.1 – 1 </a:t>
            </a:r>
            <a:r>
              <a:rPr lang="en-GB" altLang="sr-Latn-RS" sz="2400" dirty="0" err="1">
                <a:solidFill>
                  <a:schemeClr val="hlink"/>
                </a:solidFill>
              </a:rPr>
              <a:t>MWe</a:t>
            </a:r>
            <a:r>
              <a:rPr lang="en-GB" altLang="sr-Latn-RS" sz="2400" dirty="0">
                <a:solidFill>
                  <a:schemeClr val="hlink"/>
                </a:solidFill>
              </a:rPr>
              <a:t>			60 - 90	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2400" dirty="0">
                <a:solidFill>
                  <a:schemeClr val="hlink"/>
                </a:solidFill>
              </a:rPr>
              <a:t>  1 – 10 MWe				80 - 99	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sr-Latn-RS" sz="2400" dirty="0">
              <a:solidFill>
                <a:schemeClr val="hlink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sr-Latn-RS" sz="2000" i="1" dirty="0">
                <a:solidFill>
                  <a:schemeClr val="hlink"/>
                </a:solidFill>
              </a:rPr>
              <a:t>Source:	United Nations Development Programme (UNDP), United Nations – Department of Economic and Social Affairs, World Energy Council (WEC), World Energy Assessment: Energy and the Challenge of Sustainability, p. 224</a:t>
            </a:r>
            <a:endParaRPr lang="fr-BE" altLang="sr-Latn-RS" sz="2400" i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FD7F-AC14-25E1-D70B-2C0D24B9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Google Shape;752;p68">
            <a:extLst>
              <a:ext uri="{FF2B5EF4-FFF2-40B4-BE49-F238E27FC236}">
                <a16:creationId xmlns:a16="http://schemas.microsoft.com/office/drawing/2014/main" id="{51CD2216-D340-D5A4-4D59-7956D4931FDC}"/>
              </a:ext>
            </a:extLst>
          </p:cNvPr>
          <p:cNvSpPr txBox="1"/>
          <p:nvPr/>
        </p:nvSpPr>
        <p:spPr>
          <a:xfrm>
            <a:off x="1036321" y="878333"/>
            <a:ext cx="9901556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 processes in manufacturing subsectors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53;p68">
            <a:extLst>
              <a:ext uri="{FF2B5EF4-FFF2-40B4-BE49-F238E27FC236}">
                <a16:creationId xmlns:a16="http://schemas.microsoft.com/office/drawing/2014/main" id="{BDEE2628-80F0-67D3-E24A-DED20CCD0EFF}"/>
              </a:ext>
            </a:extLst>
          </p:cNvPr>
          <p:cNvSpPr txBox="1"/>
          <p:nvPr/>
        </p:nvSpPr>
        <p:spPr>
          <a:xfrm>
            <a:off x="648394" y="1772095"/>
            <a:ext cx="10248207" cy="43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en" sz="2200" b="1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Basic materials production industries </a:t>
            </a:r>
            <a:r>
              <a:rPr lang="en" sz="22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(iron, steel, other primary metals and building materials) are characterized by heavy use of </a:t>
            </a:r>
            <a:r>
              <a:rPr lang="en" sz="22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direct process heat </a:t>
            </a:r>
            <a:r>
              <a:rPr lang="en" sz="22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(direct use of fuels) </a:t>
            </a:r>
            <a:r>
              <a:rPr lang="en" sz="22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for activities such as: metals heating, melting, ore agglomeration, lime and cement calcining, clay and brick firing, and glass melting, cutting and forming</a:t>
            </a:r>
            <a:endParaRPr dirty="0"/>
          </a:p>
          <a:p>
            <a:pPr marL="342900" marR="0" lvl="0" indent="-285750" algn="l" rtl="0">
              <a:lnSpc>
                <a:spcPct val="85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44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en" sz="2200" b="1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Machinery and equipment industries </a:t>
            </a:r>
            <a:r>
              <a:rPr lang="en" sz="22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generally shape materials by cutting, forming, assembly, etc., and are thus heavily reliant on </a:t>
            </a:r>
            <a:r>
              <a:rPr lang="en" sz="22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machine drive systems</a:t>
            </a:r>
            <a:endParaRPr dirty="0"/>
          </a:p>
          <a:p>
            <a:pPr marL="342900" marR="0" lvl="0" indent="-285750" algn="l" rtl="0">
              <a:lnSpc>
                <a:spcPct val="85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</a:pPr>
            <a:endParaRPr sz="900" b="1" i="1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44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en" sz="2200" b="1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Non-durable goods industries </a:t>
            </a:r>
            <a:r>
              <a:rPr lang="en" sz="22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(textile, food etc.) use </a:t>
            </a:r>
            <a:r>
              <a:rPr lang="en" sz="20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 their processes </a:t>
            </a:r>
            <a:r>
              <a:rPr lang="en" sz="22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742950" marR="0" lvl="1" indent="-285750" algn="l" rtl="0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⮚"/>
            </a:pPr>
            <a:r>
              <a:rPr lang="en" sz="20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 great amount of </a:t>
            </a:r>
            <a:r>
              <a:rPr lang="en" sz="20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steam-based heat and pressure</a:t>
            </a:r>
            <a:endParaRPr sz="2000" b="1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⮚"/>
            </a:pPr>
            <a:r>
              <a:rPr lang="en" sz="20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direct process heating (direct use of fuels) </a:t>
            </a:r>
            <a:r>
              <a:rPr lang="en" sz="2000" b="0" i="0" u="none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, such as fluid heating and materials drying, and</a:t>
            </a:r>
            <a:endParaRPr dirty="0"/>
          </a:p>
          <a:p>
            <a:pPr marL="742950" marR="0" lvl="1" indent="-285750" algn="l" rtl="0">
              <a:lnSpc>
                <a:spcPct val="85000"/>
              </a:lnSpc>
              <a:spcBef>
                <a:spcPts val="44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⮚"/>
            </a:pPr>
            <a:r>
              <a:rPr lang="en" sz="20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machine drive</a:t>
            </a:r>
            <a:r>
              <a:rPr lang="en" sz="2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00" b="1" i="1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2200" b="1" i="1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82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4948-CC70-E066-9E64-F4C82F2E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Mining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B46BA12D-1712-0E41-11DE-E24BD80DC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54" y="1325563"/>
            <a:ext cx="3702320" cy="224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3BB95C88-C663-2FE7-E94A-AA2F1E783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92" y="1325563"/>
            <a:ext cx="3375453" cy="224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2">
            <a:extLst>
              <a:ext uri="{FF2B5EF4-FFF2-40B4-BE49-F238E27FC236}">
                <a16:creationId xmlns:a16="http://schemas.microsoft.com/office/drawing/2014/main" id="{EB40FE2B-EB58-A156-3D9E-BE5B7D317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54" y="3849830"/>
            <a:ext cx="3702320" cy="215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1634D-88CF-AC82-4DC3-A4AE78379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992" y="3849829"/>
            <a:ext cx="3375453" cy="21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54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2DB5-33A7-9FFD-D6B1-FBA0A88B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Google Shape;765;p69">
            <a:extLst>
              <a:ext uri="{FF2B5EF4-FFF2-40B4-BE49-F238E27FC236}">
                <a16:creationId xmlns:a16="http://schemas.microsoft.com/office/drawing/2014/main" id="{27936CFB-C689-38B3-C96F-CFF3902EE218}"/>
              </a:ext>
            </a:extLst>
          </p:cNvPr>
          <p:cNvSpPr txBox="1"/>
          <p:nvPr/>
        </p:nvSpPr>
        <p:spPr>
          <a:xfrm>
            <a:off x="674994" y="655003"/>
            <a:ext cx="10095751" cy="94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 energy forms used in manufacturing processes (1)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66;p69">
            <a:extLst>
              <a:ext uri="{FF2B5EF4-FFF2-40B4-BE49-F238E27FC236}">
                <a16:creationId xmlns:a16="http://schemas.microsoft.com/office/drawing/2014/main" id="{A12A268D-87F8-6017-BF42-74B5451440E0}"/>
              </a:ext>
            </a:extLst>
          </p:cNvPr>
          <p:cNvSpPr txBox="1"/>
          <p:nvPr/>
        </p:nvSpPr>
        <p:spPr>
          <a:xfrm>
            <a:off x="952085" y="1759905"/>
            <a:ext cx="9993284" cy="438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Arial"/>
              <a:buChar char="•"/>
            </a:pPr>
            <a:r>
              <a:rPr lang="en" sz="24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steam generation</a:t>
            </a:r>
            <a:endParaRPr sz="2100" b="1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21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largest thermal energy end-use category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the main fuel in most industries is </a:t>
            </a:r>
            <a:r>
              <a:rPr lang="en" sz="2100" b="1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natural gas</a:t>
            </a:r>
            <a:r>
              <a:rPr lang="en" sz="21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1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process by-products</a:t>
            </a:r>
            <a:r>
              <a:rPr lang="en" sz="21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are also used in several branches: </a:t>
            </a:r>
            <a:r>
              <a:rPr lang="en" sz="2100" b="1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wood and black liquor</a:t>
            </a:r>
            <a:r>
              <a:rPr lang="en" sz="21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 the pulp and paper industry, </a:t>
            </a:r>
            <a:r>
              <a:rPr lang="en" sz="2100" b="1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blast furnace gas</a:t>
            </a:r>
            <a:r>
              <a:rPr lang="en" sz="21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 the steel industry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not always the most efficient method of delivering heat to a process stream. Trends are </a:t>
            </a:r>
            <a:r>
              <a:rPr lang="en" sz="2100" b="0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less use of steam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" sz="2100" b="0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greater use of direct heat or vapor recompression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 manufacturing thermal processes</a:t>
            </a:r>
            <a:endParaRPr sz="2100" b="0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9907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365"/>
              <a:buFont typeface="Noto Sans Symbols"/>
              <a:buNone/>
            </a:pPr>
            <a:endParaRPr sz="2100" b="0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Arial"/>
              <a:buChar char="•"/>
            </a:pPr>
            <a:r>
              <a:rPr lang="en" sz="24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Direct use of fuels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21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second largest thermal energy end-use category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also fueled mostly by </a:t>
            </a:r>
            <a:r>
              <a:rPr lang="en" sz="2100" b="1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natural gas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1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65"/>
              <a:buFont typeface="Noto Sans Symbols"/>
              <a:buChar char="⮚"/>
            </a:pP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" sz="21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the most diverse </a:t>
            </a:r>
            <a:r>
              <a:rPr lang="en" sz="21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, encompassing a variety of heating, treating, melting, forming, drying, calcining, firing, agglomerative and smelting operations carried out in furnaces, ovens, dryers, kilns, and other process vessels</a:t>
            </a:r>
            <a:endParaRPr sz="2100" b="0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49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ADEA-8C06-6BB7-7C61-A0710298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Google Shape;778;p70">
            <a:extLst>
              <a:ext uri="{FF2B5EF4-FFF2-40B4-BE49-F238E27FC236}">
                <a16:creationId xmlns:a16="http://schemas.microsoft.com/office/drawing/2014/main" id="{207E8309-3D5E-288E-DFBC-925B3B0ADA96}"/>
              </a:ext>
            </a:extLst>
          </p:cNvPr>
          <p:cNvSpPr txBox="1"/>
          <p:nvPr/>
        </p:nvSpPr>
        <p:spPr>
          <a:xfrm>
            <a:off x="838200" y="1670750"/>
            <a:ext cx="10133561" cy="112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Arial"/>
              <a:buChar char="•"/>
            </a:pPr>
            <a:r>
              <a:rPr lang="en" sz="2400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Machine drive systems </a:t>
            </a:r>
            <a:r>
              <a:rPr lang="en" sz="24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include motors, pumps, fans, compressors, etc. mostly powered by </a:t>
            </a:r>
            <a:r>
              <a:rPr lang="en" sz="2400" b="0" i="1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electricity</a:t>
            </a:r>
            <a:endParaRPr sz="2400" b="0" i="0" u="none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79;p70">
            <a:extLst>
              <a:ext uri="{FF2B5EF4-FFF2-40B4-BE49-F238E27FC236}">
                <a16:creationId xmlns:a16="http://schemas.microsoft.com/office/drawing/2014/main" id="{4369EABB-C08E-A805-8EC7-8727ABF3184B}"/>
              </a:ext>
            </a:extLst>
          </p:cNvPr>
          <p:cNvSpPr txBox="1"/>
          <p:nvPr/>
        </p:nvSpPr>
        <p:spPr>
          <a:xfrm>
            <a:off x="752475" y="724599"/>
            <a:ext cx="10133561" cy="94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 energy forms used in manufacturing processes (2)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009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7EF7-5C58-3AA8-A10C-AAB45018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Google Shape;791;p71">
            <a:extLst>
              <a:ext uri="{FF2B5EF4-FFF2-40B4-BE49-F238E27FC236}">
                <a16:creationId xmlns:a16="http://schemas.microsoft.com/office/drawing/2014/main" id="{01CBA037-01EC-0F9A-C961-30B3602B8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214600"/>
              </p:ext>
            </p:extLst>
          </p:nvPr>
        </p:nvGraphicFramePr>
        <p:xfrm>
          <a:off x="771525" y="303211"/>
          <a:ext cx="10648950" cy="625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44000" imgH="6858000" progId="Excel.Chart.8">
                  <p:embed/>
                </p:oleObj>
              </mc:Choice>
              <mc:Fallback>
                <p:oleObj r:id="rId2" imgW="9144000" imgH="6858000" progId="Excel.Chart.8">
                  <p:embed/>
                  <p:pic>
                    <p:nvPicPr>
                      <p:cNvPr id="3" name="Google Shape;791;p71">
                        <a:extLst>
                          <a:ext uri="{FF2B5EF4-FFF2-40B4-BE49-F238E27FC236}">
                            <a16:creationId xmlns:a16="http://schemas.microsoft.com/office/drawing/2014/main" id="{01CBA037-01EC-0F9A-C961-30B3602B8ED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/>
                      <a:stretch/>
                    </p:blipFill>
                    <p:spPr>
                      <a:xfrm>
                        <a:off x="771525" y="303211"/>
                        <a:ext cx="10648950" cy="6251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7139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3EDE5-8101-2DCE-7BAF-E9D0A67E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oogle Shape;797;p72" descr="Snap3">
            <a:extLst>
              <a:ext uri="{FF2B5EF4-FFF2-40B4-BE49-F238E27FC236}">
                <a16:creationId xmlns:a16="http://schemas.microsoft.com/office/drawing/2014/main" id="{39C57AB1-0A6F-40BF-24CB-B809F1D313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25" y="504825"/>
            <a:ext cx="9048750" cy="584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797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9529-9084-B20A-983C-9A3CA2CF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oogle Shape;815;p75" descr="Snap12">
            <a:extLst>
              <a:ext uri="{FF2B5EF4-FFF2-40B4-BE49-F238E27FC236}">
                <a16:creationId xmlns:a16="http://schemas.microsoft.com/office/drawing/2014/main" id="{053C3AF3-9B60-CEFE-F1F8-08F17C4B94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463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CBDB-D2C8-6BDF-90D3-3C0B8957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oogle Shape;803;p73" descr="Snap10">
            <a:extLst>
              <a:ext uri="{FF2B5EF4-FFF2-40B4-BE49-F238E27FC236}">
                <a16:creationId xmlns:a16="http://schemas.microsoft.com/office/drawing/2014/main" id="{3A23F582-1049-121E-05DF-1E19B26816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450" y="438150"/>
            <a:ext cx="8515350" cy="598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297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F949-4396-E592-F742-AB5B4F49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oogle Shape;809;p74" descr="Snap11">
            <a:extLst>
              <a:ext uri="{FF2B5EF4-FFF2-40B4-BE49-F238E27FC236}">
                <a16:creationId xmlns:a16="http://schemas.microsoft.com/office/drawing/2014/main" id="{33B784F2-F798-BFA3-69A8-6EB9AC85C7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7633" y="514350"/>
            <a:ext cx="8705850" cy="582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232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E371-A336-C7CE-641A-3E5606A2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oogle Shape;821;p76" descr="Snap14">
            <a:extLst>
              <a:ext uri="{FF2B5EF4-FFF2-40B4-BE49-F238E27FC236}">
                <a16:creationId xmlns:a16="http://schemas.microsoft.com/office/drawing/2014/main" id="{D53BD2D6-BDE5-9F1B-FF11-4C1F599C87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1952" y="419100"/>
            <a:ext cx="86106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43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D9A4-3D3E-D5FF-2230-3FFE4171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Manufacturing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91D7E-8F0A-3BF7-B35D-7B214CA3E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19" y="1791571"/>
            <a:ext cx="3429648" cy="1920603"/>
          </a:xfrm>
          <a:prstGeom prst="rect">
            <a:avLst/>
          </a:prstGeom>
        </p:spPr>
      </p:pic>
      <p:pic>
        <p:nvPicPr>
          <p:cNvPr id="2050" name="Picture 2" descr="Painting and coatings for chemical and ...">
            <a:extLst>
              <a:ext uri="{FF2B5EF4-FFF2-40B4-BE49-F238E27FC236}">
                <a16:creationId xmlns:a16="http://schemas.microsoft.com/office/drawing/2014/main" id="{4E9578D6-09C5-6FC8-3001-BA9F0398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46" y="1791571"/>
            <a:ext cx="3212475" cy="17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ast Furnace Operations in the Steel ...">
            <a:extLst>
              <a:ext uri="{FF2B5EF4-FFF2-40B4-BE49-F238E27FC236}">
                <a16:creationId xmlns:a16="http://schemas.microsoft.com/office/drawing/2014/main" id="{FE4909A0-39D8-2F9E-9C59-BCE8772A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47" y="3590557"/>
            <a:ext cx="3212474" cy="22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K food manufacturing industry">
            <a:extLst>
              <a:ext uri="{FF2B5EF4-FFF2-40B4-BE49-F238E27FC236}">
                <a16:creationId xmlns:a16="http://schemas.microsoft.com/office/drawing/2014/main" id="{0D998DA2-BE36-11A4-6A23-20048F11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20" y="3590556"/>
            <a:ext cx="3386448" cy="22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w Traditional Weaving Techniques Are ...">
            <a:extLst>
              <a:ext uri="{FF2B5EF4-FFF2-40B4-BE49-F238E27FC236}">
                <a16:creationId xmlns:a16="http://schemas.microsoft.com/office/drawing/2014/main" id="{936611DE-BD63-060F-D0F3-D167B568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67" y="1783220"/>
            <a:ext cx="3007425" cy="20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23405-2EE4-88D0-43F9-43F1A451F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566" y="3590554"/>
            <a:ext cx="3007426" cy="22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9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383B1-A987-9404-1CC2-B0F2C0EBC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8393-7AC1-6EE1-04FF-61E79EA2A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4.2 Sector Structure and End Uses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C13C1-0EF2-E7C1-C94C-9E0276F208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2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A471-8681-5BE8-D6F0-B962BBD36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08F7-110C-08C5-1ED5-5211860E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MAED Sectors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AB347E81-05D8-182C-2A9A-9039265B8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883868"/>
              </p:ext>
            </p:extLst>
          </p:nvPr>
        </p:nvGraphicFramePr>
        <p:xfrm>
          <a:off x="1739516" y="1536985"/>
          <a:ext cx="8712968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E2A4215-EA7A-8897-E7F2-86B6AF92BA0A}"/>
              </a:ext>
            </a:extLst>
          </p:cNvPr>
          <p:cNvSpPr/>
          <p:nvPr/>
        </p:nvSpPr>
        <p:spPr>
          <a:xfrm>
            <a:off x="6636632" y="2892944"/>
            <a:ext cx="3600400" cy="22322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28397-4414-8426-86A7-8C3DF5F2CFEB}"/>
              </a:ext>
            </a:extLst>
          </p:cNvPr>
          <p:cNvSpPr/>
          <p:nvPr/>
        </p:nvSpPr>
        <p:spPr>
          <a:xfrm>
            <a:off x="2100128" y="2892944"/>
            <a:ext cx="3600400" cy="85588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295F8-5A8A-8528-87B1-0C5D9BF8574D}"/>
              </a:ext>
            </a:extLst>
          </p:cNvPr>
          <p:cNvSpPr/>
          <p:nvPr/>
        </p:nvSpPr>
        <p:spPr>
          <a:xfrm>
            <a:off x="7356712" y="3036960"/>
            <a:ext cx="2160240" cy="1440160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CG Lecture theme">
  <a:themeElements>
    <a:clrScheme name="CCG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AFC7FE"/>
      </a:accent3>
      <a:accent4>
        <a:srgbClr val="5F8EFD"/>
      </a:accent4>
      <a:accent5>
        <a:srgbClr val="0F56FD"/>
      </a:accent5>
      <a:accent6>
        <a:srgbClr val="910C22"/>
      </a:accent6>
      <a:hlink>
        <a:srgbClr val="4151C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heme" id="{0F656C2D-E1CD-0849-AEFA-782DB2D17D9A}" vid="{E279BDDD-1989-354C-B772-D410CEB200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696a8a-ab1a-459b-a09e-44df7cbe9330">
      <Terms xmlns="http://schemas.microsoft.com/office/infopath/2007/PartnerControls"/>
    </lcf76f155ced4ddcb4097134ff3c332f>
    <TaxCatchAll xmlns="35b8b66e-5759-43c1-a138-f967a8bf5a2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8" ma:contentTypeDescription="Create a new document." ma:contentTypeScope="" ma:versionID="a15470f3de19f5213b20cf20a4995d57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a0986734c870a0a15ed8795bbdb10adf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81a30b-7206-4dc0-86e4-cd83cec9bd9f}" ma:internalName="TaxCatchAll" ma:showField="CatchAllData" ma:web="35b8b66e-5759-43c1-a138-f967a8bf5a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b1f9f8-f5cc-49a8-8ca6-8016371bf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1DDE83-2ED0-4567-A669-A16A212F164D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35b8b66e-5759-43c1-a138-f967a8bf5a20"/>
    <ds:schemaRef ds:uri="http://schemas.openxmlformats.org/package/2006/metadata/core-properties"/>
    <ds:schemaRef ds:uri="0b696a8a-ab1a-459b-a09e-44df7cbe933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C56AEB-6C81-4D2E-983F-11EAB5C544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b8b66e-5759-43c1-a138-f967a8bf5a20"/>
    <ds:schemaRef ds:uri="0b696a8a-ab1a-459b-a09e-44df7cbe93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5F7E04-0F8F-4ECA-9525-3F0638DC6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</TotalTime>
  <Words>2607</Words>
  <Application>Microsoft Office PowerPoint</Application>
  <PresentationFormat>Widescreen</PresentationFormat>
  <Paragraphs>450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MS PGothic</vt:lpstr>
      <vt:lpstr>Arial</vt:lpstr>
      <vt:lpstr>Calibri</vt:lpstr>
      <vt:lpstr>Cambria Math</vt:lpstr>
      <vt:lpstr>Courier New</vt:lpstr>
      <vt:lpstr>Helvetica Neue</vt:lpstr>
      <vt:lpstr>Noto Sans Symbols</vt:lpstr>
      <vt:lpstr>Open Sans</vt:lpstr>
      <vt:lpstr>Quattrocento Sans</vt:lpstr>
      <vt:lpstr>Times New Roman</vt:lpstr>
      <vt:lpstr>Wingdings</vt:lpstr>
      <vt:lpstr>CCG Lecture theme</vt:lpstr>
      <vt:lpstr>Microsoft Excel Chart</vt:lpstr>
      <vt:lpstr>4. Industry</vt:lpstr>
      <vt:lpstr>Contents</vt:lpstr>
      <vt:lpstr>4.1 Introduction to the Sub-Sectors</vt:lpstr>
      <vt:lpstr>Agriculture</vt:lpstr>
      <vt:lpstr>Construction</vt:lpstr>
      <vt:lpstr>Mining</vt:lpstr>
      <vt:lpstr>Manufacturing</vt:lpstr>
      <vt:lpstr>4.2 Sector Structure and End Uses</vt:lpstr>
      <vt:lpstr>MAED Sectors</vt:lpstr>
      <vt:lpstr>Continued…</vt:lpstr>
      <vt:lpstr>Industry Structure</vt:lpstr>
      <vt:lpstr>End Use Options: ACM</vt:lpstr>
      <vt:lpstr>End Use Options: Manufacturing</vt:lpstr>
      <vt:lpstr>Thermal Uses in Manufacturing</vt:lpstr>
      <vt:lpstr>Final Energy for Thermal Uses in Manufacturing</vt:lpstr>
      <vt:lpstr>4.3 Mathematical Formulation </vt:lpstr>
      <vt:lpstr>Demand in ACM</vt:lpstr>
      <vt:lpstr>Equations ACM</vt:lpstr>
      <vt:lpstr>Equations for ACM</vt:lpstr>
      <vt:lpstr>Equations for ACM</vt:lpstr>
      <vt:lpstr>Equations for ACM</vt:lpstr>
      <vt:lpstr>Equations for ACM</vt:lpstr>
      <vt:lpstr>Demand in Manufacturing</vt:lpstr>
      <vt:lpstr>Equations for Manufacturing</vt:lpstr>
      <vt:lpstr>Equations for Manufacturing</vt:lpstr>
      <vt:lpstr>Equations for Manufacturing</vt:lpstr>
      <vt:lpstr>Equations for Manufacturing</vt:lpstr>
      <vt:lpstr>Equations for Manufacturing</vt:lpstr>
      <vt:lpstr>Equations: Manufacturing</vt:lpstr>
      <vt:lpstr>Equations for Manufacturing</vt:lpstr>
      <vt:lpstr>Equations for Manufacturing</vt:lpstr>
      <vt:lpstr>Equations for Manufacturing</vt:lpstr>
      <vt:lpstr>4.4 Input Data Preparation</vt:lpstr>
      <vt:lpstr>Sectoral Structure and End Uses</vt:lpstr>
      <vt:lpstr>End Uses Input Data</vt:lpstr>
      <vt:lpstr>Input Data Preparation</vt:lpstr>
      <vt:lpstr>Input Data Preparation</vt:lpstr>
      <vt:lpstr>Input Data Preparation</vt:lpstr>
      <vt:lpstr>Input Data Preparation</vt:lpstr>
      <vt:lpstr>Input Data Preparation</vt:lpstr>
      <vt:lpstr>4.5 Inputting into MAED-D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4.6 Example of the Model Outputs</vt:lpstr>
      <vt:lpstr>Extraction of Results</vt:lpstr>
      <vt:lpstr>PowerPoint Presentation</vt:lpstr>
      <vt:lpstr>PowerPoint Presentation</vt:lpstr>
      <vt:lpstr>Thank you</vt:lpstr>
      <vt:lpstr>Additional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[Descriptive Title]</dc:title>
  <dc:creator>Eunice Ramos</dc:creator>
  <cp:lastModifiedBy>Fynn Kiley</cp:lastModifiedBy>
  <cp:revision>64</cp:revision>
  <dcterms:created xsi:type="dcterms:W3CDTF">2019-06-09T10:25:43Z</dcterms:created>
  <dcterms:modified xsi:type="dcterms:W3CDTF">2025-07-01T17:47:57Z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  <property fmtid="{D5CDD505-2E9C-101B-9397-08002B2CF9AE}" pid="3" name="MediaServiceImageTags">
    <vt:lpwstr/>
  </property>
</Properties>
</file>