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0" r:id="rId24"/>
    <p:sldId id="279" r:id="rId25"/>
    <p:sldId id="280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F12EF-769C-462E-A8D6-534209DA915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B061427-F5B5-4866-A37A-8881FC1697CA}">
      <dgm:prSet phldrT="[Texto]" custT="1"/>
      <dgm:spPr>
        <a:xfrm>
          <a:off x="1779105" y="1196918"/>
          <a:ext cx="2537789" cy="1314562"/>
        </a:xfrm>
        <a:prstGeom prst="roundRect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Formative </a:t>
          </a:r>
          <a:r>
            <a:rPr lang="es-CO" sz="30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assessment</a:t>
          </a:r>
          <a:endParaRPr lang="es-CO" sz="3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s-CO" sz="3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9547CA-6C15-4D87-A9CF-287FC853BF41}" type="parTrans" cxnId="{DC1FE56C-B1BF-46A8-A148-F3764744814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D3824-6F7F-4D24-AA83-B1521591086B}" type="sibTrans" cxnId="{DC1FE56C-B1BF-46A8-A148-F3764744814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D29FA-6B74-438E-AC4C-8B06D682FD59}">
      <dgm:prSet phldrT="[Texto]" custT="1"/>
      <dgm:spPr>
        <a:xfrm rot="16200000">
          <a:off x="596900" y="-596900"/>
          <a:ext cx="1854200" cy="3048000"/>
        </a:xfrm>
        <a:prstGeom prst="round1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b="1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Midterm</a:t>
          </a: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</a:t>
          </a:r>
        </a:p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8C07D3-8307-4032-8BF1-8A3E33412E64}" type="parTrans" cxnId="{68CD3FC2-FDC2-462F-8B66-E4EC95C1539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9CD68-16B5-486B-9742-AE481B27A24C}" type="sibTrans" cxnId="{68CD3FC2-FDC2-462F-8B66-E4EC95C1539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6FAD9-5AC1-4239-992D-8CC94279F3BD}">
      <dgm:prSet phldrT="[Texto]" custT="1"/>
      <dgm:spPr>
        <a:xfrm>
          <a:off x="3048000" y="0"/>
          <a:ext cx="3048000" cy="1854200"/>
        </a:xfrm>
        <a:prstGeom prst="round1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b="1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Midterm</a:t>
          </a: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II</a:t>
          </a:r>
        </a:p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04BD570-2575-446A-91D2-E15CEAE0855E}" type="parTrans" cxnId="{6B702023-545F-493A-A671-835CEC57DBBC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D38D9-83CB-405C-9CDF-D4DFD07964E2}" type="sibTrans" cxnId="{6B702023-545F-493A-A671-835CEC57DBBC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C1AA3-792B-471F-A6BE-D9A52D16F7F5}">
      <dgm:prSet phldrT="[Texto]" custT="1"/>
      <dgm:spPr>
        <a:xfrm rot="10800000">
          <a:off x="0" y="1854200"/>
          <a:ext cx="3048000" cy="1854200"/>
        </a:xfrm>
        <a:prstGeom prst="round1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I</a:t>
          </a:r>
        </a:p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35%</a:t>
          </a:r>
          <a:endParaRPr lang="es-ES" sz="30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88D7FC-7232-47FC-A903-C785C4824B28}" type="parTrans" cxnId="{95E4A446-9A7A-4F88-A490-CF7C33958186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1396A-5D37-4FF9-8537-CF197C0494F0}" type="sibTrans" cxnId="{95E4A446-9A7A-4F88-A490-CF7C33958186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8689E-BC4B-46A0-B644-708AEE865CE2}">
      <dgm:prSet phldrT="[Texto]" custT="1"/>
      <dgm:spPr>
        <a:xfrm rot="5400000">
          <a:off x="3644900" y="1257299"/>
          <a:ext cx="1854200" cy="3048000"/>
        </a:xfrm>
        <a:prstGeom prst="round1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II</a:t>
          </a:r>
        </a:p>
        <a:p>
          <a:pPr>
            <a:buNone/>
          </a:pPr>
          <a:r>
            <a:rPr lang="es-CO" sz="3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35%</a:t>
          </a:r>
          <a:endParaRPr lang="es-ES" sz="30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A6AF3B-C99E-4624-A85D-11E15FC19F95}" type="parTrans" cxnId="{892565C2-AA5A-4691-908E-0DEFB91194B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FB7DC-C9C4-4875-9274-2DFECA111D10}" type="sibTrans" cxnId="{892565C2-AA5A-4691-908E-0DEFB91194B0}">
      <dgm:prSet/>
      <dgm:spPr/>
      <dgm:t>
        <a:bodyPr/>
        <a:lstStyle/>
        <a:p>
          <a:endParaRPr lang="es-ES" sz="3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B69CD-9D2C-4DDC-AE9D-E8B2BA30B496}" type="pres">
      <dgm:prSet presAssocID="{63DF12EF-769C-462E-A8D6-534209DA91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6FD1E4-9039-472E-8D19-F9C71E46CEA4}" type="pres">
      <dgm:prSet presAssocID="{63DF12EF-769C-462E-A8D6-534209DA9152}" presName="matrix" presStyleCnt="0"/>
      <dgm:spPr/>
    </dgm:pt>
    <dgm:pt modelId="{415011B6-796C-41CA-AAA5-D93C99863097}" type="pres">
      <dgm:prSet presAssocID="{63DF12EF-769C-462E-A8D6-534209DA9152}" presName="tile1" presStyleLbl="node1" presStyleIdx="0" presStyleCnt="4"/>
      <dgm:spPr/>
    </dgm:pt>
    <dgm:pt modelId="{FAFE9C32-2EB3-4174-897D-AB91732B77C1}" type="pres">
      <dgm:prSet presAssocID="{63DF12EF-769C-462E-A8D6-534209DA91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A47BED-B7D6-467D-AD6F-5B17D51EB3E0}" type="pres">
      <dgm:prSet presAssocID="{63DF12EF-769C-462E-A8D6-534209DA9152}" presName="tile2" presStyleLbl="node1" presStyleIdx="1" presStyleCnt="4"/>
      <dgm:spPr/>
    </dgm:pt>
    <dgm:pt modelId="{3FF3E99D-D091-4225-948E-DBC1E53EAD18}" type="pres">
      <dgm:prSet presAssocID="{63DF12EF-769C-462E-A8D6-534209DA91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E348E0-8EAD-42C7-8758-9BE7E8C906CF}" type="pres">
      <dgm:prSet presAssocID="{63DF12EF-769C-462E-A8D6-534209DA9152}" presName="tile3" presStyleLbl="node1" presStyleIdx="2" presStyleCnt="4"/>
      <dgm:spPr/>
    </dgm:pt>
    <dgm:pt modelId="{2501DA4A-AEFB-45E6-9E70-0A88ED10706D}" type="pres">
      <dgm:prSet presAssocID="{63DF12EF-769C-462E-A8D6-534209DA91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C7C41C-17C0-435C-AFE2-3AFC02831278}" type="pres">
      <dgm:prSet presAssocID="{63DF12EF-769C-462E-A8D6-534209DA9152}" presName="tile4" presStyleLbl="node1" presStyleIdx="3" presStyleCnt="4"/>
      <dgm:spPr/>
    </dgm:pt>
    <dgm:pt modelId="{3FBE110C-521D-4153-B0D4-78DEE7BBE15B}" type="pres">
      <dgm:prSet presAssocID="{63DF12EF-769C-462E-A8D6-534209DA91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65962AC-431A-4D25-AAA6-744895021435}" type="pres">
      <dgm:prSet presAssocID="{63DF12EF-769C-462E-A8D6-534209DA9152}" presName="centerTile" presStyleLbl="fgShp" presStyleIdx="0" presStyleCnt="1" custScaleX="138768" custScaleY="141793">
        <dgm:presLayoutVars>
          <dgm:chMax val="0"/>
          <dgm:chPref val="0"/>
        </dgm:presLayoutVars>
      </dgm:prSet>
      <dgm:spPr/>
    </dgm:pt>
  </dgm:ptLst>
  <dgm:cxnLst>
    <dgm:cxn modelId="{9B63A40F-28F0-4B5D-8E37-5BEF1CED7DF6}" type="presOf" srcId="{5B061427-F5B5-4866-A37A-8881FC1697CA}" destId="{A65962AC-431A-4D25-AAA6-744895021435}" srcOrd="0" destOrd="0" presId="urn:microsoft.com/office/officeart/2005/8/layout/matrix1"/>
    <dgm:cxn modelId="{6B702023-545F-493A-A671-835CEC57DBBC}" srcId="{5B061427-F5B5-4866-A37A-8881FC1697CA}" destId="{2656FAD9-5AC1-4239-992D-8CC94279F3BD}" srcOrd="1" destOrd="0" parTransId="{004BD570-2575-446A-91D2-E15CEAE0855E}" sibTransId="{35ED38D9-83CB-405C-9CDF-D4DFD07964E2}"/>
    <dgm:cxn modelId="{C0FBC83B-46F1-4924-8A5C-4A67536D17A1}" type="presOf" srcId="{B278689E-BC4B-46A0-B644-708AEE865CE2}" destId="{3FBE110C-521D-4153-B0D4-78DEE7BBE15B}" srcOrd="1" destOrd="0" presId="urn:microsoft.com/office/officeart/2005/8/layout/matrix1"/>
    <dgm:cxn modelId="{95E4A446-9A7A-4F88-A490-CF7C33958186}" srcId="{5B061427-F5B5-4866-A37A-8881FC1697CA}" destId="{42DC1AA3-792B-471F-A6BE-D9A52D16F7F5}" srcOrd="2" destOrd="0" parTransId="{8C88D7FC-7232-47FC-A903-C785C4824B28}" sibTransId="{31D1396A-5D37-4FF9-8537-CF197C0494F0}"/>
    <dgm:cxn modelId="{123AD369-C888-4A60-AC0E-42409947669E}" type="presOf" srcId="{B278689E-BC4B-46A0-B644-708AEE865CE2}" destId="{27C7C41C-17C0-435C-AFE2-3AFC02831278}" srcOrd="0" destOrd="0" presId="urn:microsoft.com/office/officeart/2005/8/layout/matrix1"/>
    <dgm:cxn modelId="{DC1FE56C-B1BF-46A8-A148-F37647448140}" srcId="{63DF12EF-769C-462E-A8D6-534209DA9152}" destId="{5B061427-F5B5-4866-A37A-8881FC1697CA}" srcOrd="0" destOrd="0" parTransId="{BC9547CA-6C15-4D87-A9CF-287FC853BF41}" sibTransId="{268D3824-6F7F-4D24-AA83-B1521591086B}"/>
    <dgm:cxn modelId="{C7B4D84D-E3F4-4365-A5CD-E328DD649B31}" type="presOf" srcId="{2656FAD9-5AC1-4239-992D-8CC94279F3BD}" destId="{A2A47BED-B7D6-467D-AD6F-5B17D51EB3E0}" srcOrd="0" destOrd="0" presId="urn:microsoft.com/office/officeart/2005/8/layout/matrix1"/>
    <dgm:cxn modelId="{35D49370-EA98-4CCF-B77F-A966055B039A}" type="presOf" srcId="{42DC1AA3-792B-471F-A6BE-D9A52D16F7F5}" destId="{2501DA4A-AEFB-45E6-9E70-0A88ED10706D}" srcOrd="1" destOrd="0" presId="urn:microsoft.com/office/officeart/2005/8/layout/matrix1"/>
    <dgm:cxn modelId="{09809358-06BC-4325-848A-56948C905272}" type="presOf" srcId="{42DC1AA3-792B-471F-A6BE-D9A52D16F7F5}" destId="{4DE348E0-8EAD-42C7-8758-9BE7E8C906CF}" srcOrd="0" destOrd="0" presId="urn:microsoft.com/office/officeart/2005/8/layout/matrix1"/>
    <dgm:cxn modelId="{C6321D86-8A00-49FE-ABD0-58FA41DCCD4F}" type="presOf" srcId="{63DF12EF-769C-462E-A8D6-534209DA9152}" destId="{2EDB69CD-9D2C-4DDC-AE9D-E8B2BA30B496}" srcOrd="0" destOrd="0" presId="urn:microsoft.com/office/officeart/2005/8/layout/matrix1"/>
    <dgm:cxn modelId="{2728A2A5-B9C3-44A4-BF5B-82C6356A6B13}" type="presOf" srcId="{717D29FA-6B74-438E-AC4C-8B06D682FD59}" destId="{FAFE9C32-2EB3-4174-897D-AB91732B77C1}" srcOrd="1" destOrd="0" presId="urn:microsoft.com/office/officeart/2005/8/layout/matrix1"/>
    <dgm:cxn modelId="{541952A7-B892-4FC6-BA0C-B9FA5A5F0FC4}" type="presOf" srcId="{717D29FA-6B74-438E-AC4C-8B06D682FD59}" destId="{415011B6-796C-41CA-AAA5-D93C99863097}" srcOrd="0" destOrd="0" presId="urn:microsoft.com/office/officeart/2005/8/layout/matrix1"/>
    <dgm:cxn modelId="{143D77BE-C48B-4A07-9503-6CA2CD507DF2}" type="presOf" srcId="{2656FAD9-5AC1-4239-992D-8CC94279F3BD}" destId="{3FF3E99D-D091-4225-948E-DBC1E53EAD18}" srcOrd="1" destOrd="0" presId="urn:microsoft.com/office/officeart/2005/8/layout/matrix1"/>
    <dgm:cxn modelId="{68CD3FC2-FDC2-462F-8B66-E4EC95C15390}" srcId="{5B061427-F5B5-4866-A37A-8881FC1697CA}" destId="{717D29FA-6B74-438E-AC4C-8B06D682FD59}" srcOrd="0" destOrd="0" parTransId="{E18C07D3-8307-4032-8BF1-8A3E33412E64}" sibTransId="{E2B9CD68-16B5-486B-9742-AE481B27A24C}"/>
    <dgm:cxn modelId="{892565C2-AA5A-4691-908E-0DEFB91194B0}" srcId="{5B061427-F5B5-4866-A37A-8881FC1697CA}" destId="{B278689E-BC4B-46A0-B644-708AEE865CE2}" srcOrd="3" destOrd="0" parTransId="{21A6AF3B-C99E-4624-A85D-11E15FC19F95}" sibTransId="{6E7FB7DC-C9C4-4875-9274-2DFECA111D10}"/>
    <dgm:cxn modelId="{DF25CD4B-2917-45CB-BDC7-78FC51C9FB08}" type="presParOf" srcId="{2EDB69CD-9D2C-4DDC-AE9D-E8B2BA30B496}" destId="{4A6FD1E4-9039-472E-8D19-F9C71E46CEA4}" srcOrd="0" destOrd="0" presId="urn:microsoft.com/office/officeart/2005/8/layout/matrix1"/>
    <dgm:cxn modelId="{10A917B0-A405-410C-849E-7F90DB3AC4C7}" type="presParOf" srcId="{4A6FD1E4-9039-472E-8D19-F9C71E46CEA4}" destId="{415011B6-796C-41CA-AAA5-D93C99863097}" srcOrd="0" destOrd="0" presId="urn:microsoft.com/office/officeart/2005/8/layout/matrix1"/>
    <dgm:cxn modelId="{BAE18ABE-EBF6-4053-8021-094F3B56453D}" type="presParOf" srcId="{4A6FD1E4-9039-472E-8D19-F9C71E46CEA4}" destId="{FAFE9C32-2EB3-4174-897D-AB91732B77C1}" srcOrd="1" destOrd="0" presId="urn:microsoft.com/office/officeart/2005/8/layout/matrix1"/>
    <dgm:cxn modelId="{EFB16775-2A64-49CE-B9F8-E02A28D424D5}" type="presParOf" srcId="{4A6FD1E4-9039-472E-8D19-F9C71E46CEA4}" destId="{A2A47BED-B7D6-467D-AD6F-5B17D51EB3E0}" srcOrd="2" destOrd="0" presId="urn:microsoft.com/office/officeart/2005/8/layout/matrix1"/>
    <dgm:cxn modelId="{9822ED68-C3BD-49F6-B7E5-A93AAA16C10D}" type="presParOf" srcId="{4A6FD1E4-9039-472E-8D19-F9C71E46CEA4}" destId="{3FF3E99D-D091-4225-948E-DBC1E53EAD18}" srcOrd="3" destOrd="0" presId="urn:microsoft.com/office/officeart/2005/8/layout/matrix1"/>
    <dgm:cxn modelId="{C4484838-8412-4C64-9956-83504CB9F544}" type="presParOf" srcId="{4A6FD1E4-9039-472E-8D19-F9C71E46CEA4}" destId="{4DE348E0-8EAD-42C7-8758-9BE7E8C906CF}" srcOrd="4" destOrd="0" presId="urn:microsoft.com/office/officeart/2005/8/layout/matrix1"/>
    <dgm:cxn modelId="{6DA2A34E-6070-421D-AE9F-EBBC8BAADF97}" type="presParOf" srcId="{4A6FD1E4-9039-472E-8D19-F9C71E46CEA4}" destId="{2501DA4A-AEFB-45E6-9E70-0A88ED10706D}" srcOrd="5" destOrd="0" presId="urn:microsoft.com/office/officeart/2005/8/layout/matrix1"/>
    <dgm:cxn modelId="{C1A9DF2F-8221-4A49-A840-E7BD44246938}" type="presParOf" srcId="{4A6FD1E4-9039-472E-8D19-F9C71E46CEA4}" destId="{27C7C41C-17C0-435C-AFE2-3AFC02831278}" srcOrd="6" destOrd="0" presId="urn:microsoft.com/office/officeart/2005/8/layout/matrix1"/>
    <dgm:cxn modelId="{7518D44C-1E6F-4163-9025-3011E2160932}" type="presParOf" srcId="{4A6FD1E4-9039-472E-8D19-F9C71E46CEA4}" destId="{3FBE110C-521D-4153-B0D4-78DEE7BBE15B}" srcOrd="7" destOrd="0" presId="urn:microsoft.com/office/officeart/2005/8/layout/matrix1"/>
    <dgm:cxn modelId="{79F559FA-3B63-44C3-86A1-68B9BCB92650}" type="presParOf" srcId="{2EDB69CD-9D2C-4DDC-AE9D-E8B2BA30B496}" destId="{A65962AC-431A-4D25-AAA6-7448950214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C0E74-1001-4331-AD30-4D7A16C9296C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B57DB15-7AD1-4A1B-9945-067BBFB0EEDD}">
      <dgm:prSet phldrT="[Texto]"/>
      <dgm:spPr>
        <a:xfrm>
          <a:off x="637060" y="250952"/>
          <a:ext cx="3782533" cy="154432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What types of technologies do I need?</a:t>
          </a:r>
          <a:endParaRPr lang="es-CO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262BDA81-E5E8-4BDC-BA34-1CCA6B6509DD}" type="parTrans" cxnId="{2C0DE02D-EAE7-4BBE-9461-296B5AACCC1A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AAA0E2-6EBE-4ACF-9D91-2E623F38199A}" type="sibTrans" cxnId="{2C0DE02D-EAE7-4BBE-9461-296B5AACCC1A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C4C919E-7A49-422A-917A-6C46B615B051}">
      <dgm:prSet phldrT="[Texto]"/>
      <dgm:spPr>
        <a:xfrm>
          <a:off x="4904263" y="250952"/>
          <a:ext cx="3782533" cy="1544320"/>
        </a:xfrm>
        <a:prstGeom prst="round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What installed capacity do I need?</a:t>
          </a:r>
          <a:endParaRPr lang="es-CO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3E2717A-C1C2-4712-A538-0E9631A719D5}" type="parTrans" cxnId="{E4D66ACA-E86C-4E2B-9B58-83E08A711E0E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7EE5FA-E0AA-41AF-BD0D-C7F34534D469}" type="sibTrans" cxnId="{E4D66ACA-E86C-4E2B-9B58-83E08A711E0E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D304BE-0433-477D-9307-169BFEFE5762}">
      <dgm:prSet phldrT="[Texto]"/>
      <dgm:spPr>
        <a:xfrm>
          <a:off x="637060" y="2065528"/>
          <a:ext cx="3782533" cy="1544320"/>
        </a:xfrm>
        <a:prstGeom prst="round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Where should the technologies be located?</a:t>
          </a:r>
          <a:endParaRPr lang="es-CO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9749CF1B-8583-49BA-9814-40B1F54BF37F}" type="parTrans" cxnId="{7A1DFC18-83E1-43D2-8933-CBE14285BEFA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1C9A86-D459-4BB4-9310-44982DE1FA7C}" type="sibTrans" cxnId="{7A1DFC18-83E1-43D2-8933-CBE14285BEFA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C9C7ED5-B9D3-4FDB-920C-7F013C04B62C}">
      <dgm:prSet phldrT="[Texto]"/>
      <dgm:spPr>
        <a:xfrm>
          <a:off x="4904263" y="2065528"/>
          <a:ext cx="3782533" cy="1544320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When should the technologies be installed?</a:t>
          </a:r>
          <a:endParaRPr lang="es-CO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9E235E63-EA75-44D3-A762-2099F7313520}" type="parTrans" cxnId="{14B1161B-D2F0-4CAA-8898-1C2FF9FA9B20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90C947-FD9B-439F-A250-C42CE782F7D2}" type="sibTrans" cxnId="{14B1161B-D2F0-4CAA-8898-1C2FF9FA9B20}">
      <dgm:prSet/>
      <dgm:spPr/>
      <dgm:t>
        <a:bodyPr/>
        <a:lstStyle/>
        <a:p>
          <a:endParaRPr lang="es-CO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952EB76-3BA3-4EA1-90F2-4F495BD681AE}" type="pres">
      <dgm:prSet presAssocID="{14FC0E74-1001-4331-AD30-4D7A16C9296C}" presName="matrix" presStyleCnt="0">
        <dgm:presLayoutVars>
          <dgm:chMax val="1"/>
          <dgm:dir/>
          <dgm:resizeHandles val="exact"/>
        </dgm:presLayoutVars>
      </dgm:prSet>
      <dgm:spPr/>
    </dgm:pt>
    <dgm:pt modelId="{34FD3099-6B4D-4FA7-81F9-AF8581F50B98}" type="pres">
      <dgm:prSet presAssocID="{14FC0E74-1001-4331-AD30-4D7A16C9296C}" presName="axisShape" presStyleLbl="bgShp" presStyleIdx="0" presStyleCnt="1" custScaleX="213158"/>
      <dgm:spPr>
        <a:xfrm>
          <a:off x="533397" y="0"/>
          <a:ext cx="8229604" cy="3860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3834DCA-85F3-45D7-BE89-A8139EB0C023}" type="pres">
      <dgm:prSet presAssocID="{14FC0E74-1001-4331-AD30-4D7A16C9296C}" presName="rect1" presStyleLbl="node1" presStyleIdx="0" presStyleCnt="4" custScaleX="244932" custLinFactNeighborX="-78519">
        <dgm:presLayoutVars>
          <dgm:chMax val="0"/>
          <dgm:chPref val="0"/>
          <dgm:bulletEnabled val="1"/>
        </dgm:presLayoutVars>
      </dgm:prSet>
      <dgm:spPr/>
    </dgm:pt>
    <dgm:pt modelId="{409513D8-63A9-4E20-92C9-2FB398C921E3}" type="pres">
      <dgm:prSet presAssocID="{14FC0E74-1001-4331-AD30-4D7A16C9296C}" presName="rect2" presStyleLbl="node1" presStyleIdx="1" presStyleCnt="4" custScaleX="244932" custLinFactNeighborX="80297">
        <dgm:presLayoutVars>
          <dgm:chMax val="0"/>
          <dgm:chPref val="0"/>
          <dgm:bulletEnabled val="1"/>
        </dgm:presLayoutVars>
      </dgm:prSet>
      <dgm:spPr/>
    </dgm:pt>
    <dgm:pt modelId="{D66B9340-EB8D-43C9-9ACD-CDA2E4605C60}" type="pres">
      <dgm:prSet presAssocID="{14FC0E74-1001-4331-AD30-4D7A16C9296C}" presName="rect3" presStyleLbl="node1" presStyleIdx="2" presStyleCnt="4" custScaleX="244932" custLinFactNeighborX="-78519">
        <dgm:presLayoutVars>
          <dgm:chMax val="0"/>
          <dgm:chPref val="0"/>
          <dgm:bulletEnabled val="1"/>
        </dgm:presLayoutVars>
      </dgm:prSet>
      <dgm:spPr/>
    </dgm:pt>
    <dgm:pt modelId="{C5A5561C-1B5A-4F51-A7C9-4FB8E7690F9C}" type="pres">
      <dgm:prSet presAssocID="{14FC0E74-1001-4331-AD30-4D7A16C9296C}" presName="rect4" presStyleLbl="node1" presStyleIdx="3" presStyleCnt="4" custScaleX="244932" custLinFactNeighborX="80297">
        <dgm:presLayoutVars>
          <dgm:chMax val="0"/>
          <dgm:chPref val="0"/>
          <dgm:bulletEnabled val="1"/>
        </dgm:presLayoutVars>
      </dgm:prSet>
      <dgm:spPr/>
    </dgm:pt>
  </dgm:ptLst>
  <dgm:cxnLst>
    <dgm:cxn modelId="{7A1DFC18-83E1-43D2-8933-CBE14285BEFA}" srcId="{14FC0E74-1001-4331-AD30-4D7A16C9296C}" destId="{86D304BE-0433-477D-9307-169BFEFE5762}" srcOrd="2" destOrd="0" parTransId="{9749CF1B-8583-49BA-9814-40B1F54BF37F}" sibTransId="{961C9A86-D459-4BB4-9310-44982DE1FA7C}"/>
    <dgm:cxn modelId="{14B1161B-D2F0-4CAA-8898-1C2FF9FA9B20}" srcId="{14FC0E74-1001-4331-AD30-4D7A16C9296C}" destId="{3C9C7ED5-B9D3-4FDB-920C-7F013C04B62C}" srcOrd="3" destOrd="0" parTransId="{9E235E63-EA75-44D3-A762-2099F7313520}" sibTransId="{7A90C947-FD9B-439F-A250-C42CE782F7D2}"/>
    <dgm:cxn modelId="{2C0DE02D-EAE7-4BBE-9461-296B5AACCC1A}" srcId="{14FC0E74-1001-4331-AD30-4D7A16C9296C}" destId="{CB57DB15-7AD1-4A1B-9945-067BBFB0EEDD}" srcOrd="0" destOrd="0" parTransId="{262BDA81-E5E8-4BDC-BA34-1CCA6B6509DD}" sibTransId="{86AAA0E2-6EBE-4ACF-9D91-2E623F38199A}"/>
    <dgm:cxn modelId="{0B389636-EDB3-4360-93B0-10D3C528DF10}" type="presOf" srcId="{CB57DB15-7AD1-4A1B-9945-067BBFB0EEDD}" destId="{F3834DCA-85F3-45D7-BE89-A8139EB0C023}" srcOrd="0" destOrd="0" presId="urn:microsoft.com/office/officeart/2005/8/layout/matrix2"/>
    <dgm:cxn modelId="{EBB1BC87-A4AC-43BC-806E-D9A2442EAEAE}" type="presOf" srcId="{3C9C7ED5-B9D3-4FDB-920C-7F013C04B62C}" destId="{C5A5561C-1B5A-4F51-A7C9-4FB8E7690F9C}" srcOrd="0" destOrd="0" presId="urn:microsoft.com/office/officeart/2005/8/layout/matrix2"/>
    <dgm:cxn modelId="{E4D66ACA-E86C-4E2B-9B58-83E08A711E0E}" srcId="{14FC0E74-1001-4331-AD30-4D7A16C9296C}" destId="{7C4C919E-7A49-422A-917A-6C46B615B051}" srcOrd="1" destOrd="0" parTransId="{83E2717A-C1C2-4712-A538-0E9631A719D5}" sibTransId="{CA7EE5FA-E0AA-41AF-BD0D-C7F34534D469}"/>
    <dgm:cxn modelId="{874CEBCA-2F83-414B-AB8D-7B623086490E}" type="presOf" srcId="{14FC0E74-1001-4331-AD30-4D7A16C9296C}" destId="{7952EB76-3BA3-4EA1-90F2-4F495BD681AE}" srcOrd="0" destOrd="0" presId="urn:microsoft.com/office/officeart/2005/8/layout/matrix2"/>
    <dgm:cxn modelId="{5B30F6D3-C78D-4847-8901-0713E1DAC1CA}" type="presOf" srcId="{86D304BE-0433-477D-9307-169BFEFE5762}" destId="{D66B9340-EB8D-43C9-9ACD-CDA2E4605C60}" srcOrd="0" destOrd="0" presId="urn:microsoft.com/office/officeart/2005/8/layout/matrix2"/>
    <dgm:cxn modelId="{013BE8EC-8341-47B8-B31C-F5A709476633}" type="presOf" srcId="{7C4C919E-7A49-422A-917A-6C46B615B051}" destId="{409513D8-63A9-4E20-92C9-2FB398C921E3}" srcOrd="0" destOrd="0" presId="urn:microsoft.com/office/officeart/2005/8/layout/matrix2"/>
    <dgm:cxn modelId="{446167DD-D3CB-4E05-B4D1-75EFA806CBB1}" type="presParOf" srcId="{7952EB76-3BA3-4EA1-90F2-4F495BD681AE}" destId="{34FD3099-6B4D-4FA7-81F9-AF8581F50B98}" srcOrd="0" destOrd="0" presId="urn:microsoft.com/office/officeart/2005/8/layout/matrix2"/>
    <dgm:cxn modelId="{E3C3D884-9D73-44F1-9BDC-D07C9B917119}" type="presParOf" srcId="{7952EB76-3BA3-4EA1-90F2-4F495BD681AE}" destId="{F3834DCA-85F3-45D7-BE89-A8139EB0C023}" srcOrd="1" destOrd="0" presId="urn:microsoft.com/office/officeart/2005/8/layout/matrix2"/>
    <dgm:cxn modelId="{99375770-D69E-4C50-83EE-FF8001EF0140}" type="presParOf" srcId="{7952EB76-3BA3-4EA1-90F2-4F495BD681AE}" destId="{409513D8-63A9-4E20-92C9-2FB398C921E3}" srcOrd="2" destOrd="0" presId="urn:microsoft.com/office/officeart/2005/8/layout/matrix2"/>
    <dgm:cxn modelId="{A5918232-1C06-44A4-BB1F-90D796E75752}" type="presParOf" srcId="{7952EB76-3BA3-4EA1-90F2-4F495BD681AE}" destId="{D66B9340-EB8D-43C9-9ACD-CDA2E4605C60}" srcOrd="3" destOrd="0" presId="urn:microsoft.com/office/officeart/2005/8/layout/matrix2"/>
    <dgm:cxn modelId="{F1DF4EDC-64B9-4AAC-A5F8-909B48D7895B}" type="presParOf" srcId="{7952EB76-3BA3-4EA1-90F2-4F495BD681AE}" destId="{C5A5561C-1B5A-4F51-A7C9-4FB8E7690F9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A1307-551D-4D06-9A76-A24C302235D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F66A54F-F214-404E-BF6B-633D080C21A6}">
      <dgm:prSet phldrT="[Texto]" custT="1"/>
      <dgm:spPr>
        <a:xfrm>
          <a:off x="3529951" y="189782"/>
          <a:ext cx="3034330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O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Energy </a:t>
          </a:r>
          <a:r>
            <a:rPr lang="es-CO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system</a:t>
          </a:r>
          <a:r>
            <a:rPr lang="es-CO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CO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B6DD5AA8-6A90-41CE-9BC7-881E0830B6FD}" type="parTrans" cxnId="{D5E82A11-451C-4EBA-97EC-E9ADF044D1F0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2900794-DACD-48FC-AAC0-A02166FEBEA0}" type="sibTrans" cxnId="{D5E82A11-451C-4EBA-97EC-E9ADF044D1F0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BFBFB71-3BFF-4C37-8FD1-63144C0689DB}">
      <dgm:prSet phldrT="[Texto]" custT="1"/>
      <dgm:spPr>
        <a:xfrm>
          <a:off x="891662" y="1838607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Optimization</a:t>
          </a: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777B971B-BAC9-4475-9914-5AC7CDEA0B6B}" type="parTrans" cxnId="{2CE5F89B-BA34-4422-9238-F37ADCC81808}">
      <dgm:prSet/>
      <dgm:spPr>
        <a:xfrm>
          <a:off x="1584238" y="1132674"/>
          <a:ext cx="3264999" cy="517947"/>
        </a:xfrm>
        <a:custGeom>
          <a:avLst/>
          <a:gdLst/>
          <a:ahLst/>
          <a:cxnLst/>
          <a:rect l="0" t="0" r="0" b="0"/>
          <a:pathLst>
            <a:path>
              <a:moveTo>
                <a:pt x="3471664" y="0"/>
              </a:moveTo>
              <a:lnTo>
                <a:pt x="3471664" y="375307"/>
              </a:lnTo>
              <a:lnTo>
                <a:pt x="0" y="375307"/>
              </a:lnTo>
              <a:lnTo>
                <a:pt x="0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554D0D6-5665-4C23-8455-FAE527468EE0}" type="sibTrans" cxnId="{2CE5F89B-BA34-4422-9238-F37ADCC81808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653AF97-5BCF-4A96-8046-13488DD06AC5}">
      <dgm:prSet phldrT="[Texto]" custT="1"/>
      <dgm:spPr>
        <a:xfrm>
          <a:off x="891662" y="3487432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Normative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Scenarios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B031084-7FB9-4BD1-A3BA-2800CCA6D505}" type="parTrans" cxnId="{32C44E4A-EA64-4D04-A216-E78AA73E5BD4}">
      <dgm:prSet/>
      <dgm:spPr>
        <a:xfrm>
          <a:off x="1538518" y="2781499"/>
          <a:ext cx="91440" cy="51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4671C27-2287-45B4-99E1-4D42F60BD05D}" type="sibTrans" cxnId="{32C44E4A-EA64-4D04-A216-E78AA73E5BD4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D936028-3716-4D9A-A738-97588A8031B2}">
      <dgm:prSet phldrT="[Texto]" custT="1"/>
      <dgm:spPr>
        <a:xfrm>
          <a:off x="3068328" y="1838607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Simulation</a:t>
          </a: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46A7889E-B94A-40A1-B812-D970F4574C09}" type="parTrans" cxnId="{C913134F-6AF4-46E1-9481-01A9993427F1}">
      <dgm:prSet/>
      <dgm:spPr>
        <a:xfrm>
          <a:off x="3760904" y="1132674"/>
          <a:ext cx="1088333" cy="517947"/>
        </a:xfrm>
        <a:custGeom>
          <a:avLst/>
          <a:gdLst/>
          <a:ahLst/>
          <a:cxnLst/>
          <a:rect l="0" t="0" r="0" b="0"/>
          <a:pathLst>
            <a:path>
              <a:moveTo>
                <a:pt x="1157221" y="0"/>
              </a:moveTo>
              <a:lnTo>
                <a:pt x="1157221" y="375307"/>
              </a:lnTo>
              <a:lnTo>
                <a:pt x="0" y="375307"/>
              </a:lnTo>
              <a:lnTo>
                <a:pt x="0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1FBF75E-D38C-4AB4-AECE-D0730F8BA7B4}" type="sibTrans" cxnId="{C913134F-6AF4-46E1-9481-01A9993427F1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BE1CF2-577B-4986-8C09-CDF388F3F976}">
      <dgm:prSet phldrT="[Texto]" custT="1"/>
      <dgm:spPr>
        <a:xfrm>
          <a:off x="7421661" y="3487432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Analytical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evaluation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>
            <a:buNone/>
          </a:pP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Quantitative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reasoning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A061FBDF-4281-4D6B-B26F-3D7F79A9FCF3}" type="parTrans" cxnId="{CBF228BE-1BEB-41B4-AAFF-C4F0F84C35DF}">
      <dgm:prSet/>
      <dgm:spPr>
        <a:xfrm>
          <a:off x="8068517" y="2781499"/>
          <a:ext cx="91440" cy="51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7313487-A8BF-4723-95E2-00F8FC72AAAD}" type="sibTrans" cxnId="{CBF228BE-1BEB-41B4-AAFF-C4F0F84C35DF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7AD7983-D141-43A9-89A9-85DB3E3E9BDD}">
      <dgm:prSet phldrT="[Texto]" custT="1"/>
      <dgm:spPr>
        <a:xfrm>
          <a:off x="7421661" y="1838607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Qualitative</a:t>
          </a: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assessment</a:t>
          </a:r>
          <a:endParaRPr lang="es-E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940E0F8-8ACB-4864-8248-DC8E23FD694B}" type="parTrans" cxnId="{955A1D31-E654-4548-AB63-E4E03D51F734}">
      <dgm:prSet/>
      <dgm:spPr>
        <a:xfrm>
          <a:off x="4849237" y="1132674"/>
          <a:ext cx="3264999" cy="51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7"/>
              </a:lnTo>
              <a:lnTo>
                <a:pt x="3471664" y="375307"/>
              </a:lnTo>
              <a:lnTo>
                <a:pt x="3471664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BB5F4D-4CAE-4BE5-AFF6-AF063C2C10B3}" type="sibTrans" cxnId="{955A1D31-E654-4548-AB63-E4E03D51F734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3ACE9C7-451F-4E15-8D97-B6D75164D3C6}">
      <dgm:prSet phldrT="[Texto]" custT="1"/>
      <dgm:spPr>
        <a:xfrm>
          <a:off x="5244995" y="1838607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Power</a:t>
          </a:r>
          <a:r>
            <a:rPr lang="es-E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sector </a:t>
          </a:r>
          <a:r>
            <a:rPr lang="es-ES" sz="14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FC36B80-FCE2-49AB-820F-C83FD0241318}" type="parTrans" cxnId="{5AD988D4-7A29-4E69-9653-D69DC0322C04}">
      <dgm:prSet/>
      <dgm:spPr>
        <a:xfrm>
          <a:off x="4849237" y="1132674"/>
          <a:ext cx="1088333" cy="51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7"/>
              </a:lnTo>
              <a:lnTo>
                <a:pt x="1157221" y="375307"/>
              </a:lnTo>
              <a:lnTo>
                <a:pt x="1157221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E87A7F-B919-4FD5-9414-ECBA3BEDAE2C}" type="sibTrans" cxnId="{5AD988D4-7A29-4E69-9653-D69DC0322C04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9C453E1-E5F7-45B6-873F-8CB240663539}">
      <dgm:prSet phldrT="[Texto]" custT="1"/>
      <dgm:spPr>
        <a:xfrm>
          <a:off x="3068328" y="3487432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Forecasting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Predictions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0DBD0DC-B0AB-4F38-8050-8CB2DAA9F92C}" type="parTrans" cxnId="{3BE68EF9-625F-4F1F-9AC0-7F65118E1842}">
      <dgm:prSet/>
      <dgm:spPr>
        <a:xfrm>
          <a:off x="3715184" y="2781499"/>
          <a:ext cx="91440" cy="51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ECB2F4-2960-4DE6-A829-29676D60186F}" type="sibTrans" cxnId="{3BE68EF9-625F-4F1F-9AC0-7F65118E1842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B85244A-428B-48FA-BE41-E4B42073BEEE}">
      <dgm:prSet phldrT="[Texto]" custT="1"/>
      <dgm:spPr>
        <a:xfrm>
          <a:off x="5244995" y="3487432"/>
          <a:ext cx="1780908" cy="113087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Operational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dynamics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-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Dispatch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>
            <a:buNone/>
          </a:pP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Power</a:t>
          </a:r>
          <a:r>
            <a:rPr lang="es-E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market</a:t>
          </a:r>
          <a:endParaRPr lang="es-E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C292FBA1-86CF-4A2A-A2A9-9BBAE5FB13EA}" type="parTrans" cxnId="{F2003761-E6B9-4389-AC18-7DDA0C24A02E}">
      <dgm:prSet/>
      <dgm:spPr>
        <a:xfrm>
          <a:off x="5891850" y="2781499"/>
          <a:ext cx="91440" cy="51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6EDF6B1-24DD-477D-987D-B706A6E433AB}" type="sibTrans" cxnId="{F2003761-E6B9-4389-AC18-7DDA0C24A02E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C16C154-6FD0-4535-B1F3-D0506D8928D8}" type="pres">
      <dgm:prSet presAssocID="{7B9A1307-551D-4D06-9A76-A24C302235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C2D95F-8EFE-4401-9CD9-987D3B5B88EC}" type="pres">
      <dgm:prSet presAssocID="{DF66A54F-F214-404E-BF6B-633D080C21A6}" presName="hierRoot1" presStyleCnt="0"/>
      <dgm:spPr/>
    </dgm:pt>
    <dgm:pt modelId="{39B51276-7BBE-48EE-8A13-3FF01B4C51CC}" type="pres">
      <dgm:prSet presAssocID="{DF66A54F-F214-404E-BF6B-633D080C21A6}" presName="composite" presStyleCnt="0"/>
      <dgm:spPr/>
    </dgm:pt>
    <dgm:pt modelId="{B54E35E6-7199-445B-9557-C4A363E6442F}" type="pres">
      <dgm:prSet presAssocID="{DF66A54F-F214-404E-BF6B-633D080C21A6}" presName="background" presStyleLbl="node0" presStyleIdx="0" presStyleCnt="1"/>
      <dgm:spPr>
        <a:xfrm>
          <a:off x="3332072" y="1797"/>
          <a:ext cx="3034330" cy="113087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C730637-C722-4BF5-9BD8-F79E0B78C06F}" type="pres">
      <dgm:prSet presAssocID="{DF66A54F-F214-404E-BF6B-633D080C21A6}" presName="text" presStyleLbl="fgAcc0" presStyleIdx="0" presStyleCnt="1" custScaleX="170381">
        <dgm:presLayoutVars>
          <dgm:chPref val="3"/>
        </dgm:presLayoutVars>
      </dgm:prSet>
      <dgm:spPr/>
    </dgm:pt>
    <dgm:pt modelId="{365FD76D-1541-47D5-BDF6-4DDA780596C9}" type="pres">
      <dgm:prSet presAssocID="{DF66A54F-F214-404E-BF6B-633D080C21A6}" presName="hierChild2" presStyleCnt="0"/>
      <dgm:spPr/>
    </dgm:pt>
    <dgm:pt modelId="{8941550D-8D5F-43B7-891A-B08CEDD30072}" type="pres">
      <dgm:prSet presAssocID="{777B971B-BAC9-4475-9914-5AC7CDEA0B6B}" presName="Name10" presStyleLbl="parChTrans1D2" presStyleIdx="0" presStyleCnt="4"/>
      <dgm:spPr/>
    </dgm:pt>
    <dgm:pt modelId="{7EFB394C-B0C9-4289-B5DC-A99FD76A995E}" type="pres">
      <dgm:prSet presAssocID="{FBFBFB71-3BFF-4C37-8FD1-63144C0689DB}" presName="hierRoot2" presStyleCnt="0"/>
      <dgm:spPr/>
    </dgm:pt>
    <dgm:pt modelId="{3EB89049-43D3-4416-B41F-43E4E914B726}" type="pres">
      <dgm:prSet presAssocID="{FBFBFB71-3BFF-4C37-8FD1-63144C0689DB}" presName="composite2" presStyleCnt="0"/>
      <dgm:spPr/>
    </dgm:pt>
    <dgm:pt modelId="{1E7EA846-9C61-4F79-8C6A-D0C5DD592890}" type="pres">
      <dgm:prSet presAssocID="{FBFBFB71-3BFF-4C37-8FD1-63144C0689DB}" presName="background2" presStyleLbl="node2" presStyleIdx="0" presStyleCnt="4"/>
      <dgm:spPr>
        <a:xfrm>
          <a:off x="693783" y="1650622"/>
          <a:ext cx="1780908" cy="113087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ABC3C11-7B68-40EE-AB46-2A703FAF0FD3}" type="pres">
      <dgm:prSet presAssocID="{FBFBFB71-3BFF-4C37-8FD1-63144C0689DB}" presName="text2" presStyleLbl="fgAcc2" presStyleIdx="0" presStyleCnt="4">
        <dgm:presLayoutVars>
          <dgm:chPref val="3"/>
        </dgm:presLayoutVars>
      </dgm:prSet>
      <dgm:spPr/>
    </dgm:pt>
    <dgm:pt modelId="{D45782AC-DA4D-4135-81C4-A5B2701F5A9B}" type="pres">
      <dgm:prSet presAssocID="{FBFBFB71-3BFF-4C37-8FD1-63144C0689DB}" presName="hierChild3" presStyleCnt="0"/>
      <dgm:spPr/>
    </dgm:pt>
    <dgm:pt modelId="{C5B3B03D-538D-478C-8E0C-1CEB8BEAF018}" type="pres">
      <dgm:prSet presAssocID="{8B031084-7FB9-4BD1-A3BA-2800CCA6D505}" presName="Name17" presStyleLbl="parChTrans1D3" presStyleIdx="0" presStyleCnt="4"/>
      <dgm:spPr/>
    </dgm:pt>
    <dgm:pt modelId="{54FB0667-DB98-4006-87E2-09E8947F3F07}" type="pres">
      <dgm:prSet presAssocID="{B653AF97-5BCF-4A96-8046-13488DD06AC5}" presName="hierRoot3" presStyleCnt="0"/>
      <dgm:spPr/>
    </dgm:pt>
    <dgm:pt modelId="{A5CA590E-1EA4-4CAE-9545-F54C7539C59E}" type="pres">
      <dgm:prSet presAssocID="{B653AF97-5BCF-4A96-8046-13488DD06AC5}" presName="composite3" presStyleCnt="0"/>
      <dgm:spPr/>
    </dgm:pt>
    <dgm:pt modelId="{D4AEC739-4F0C-44B0-B30F-2ABAE4E21A76}" type="pres">
      <dgm:prSet presAssocID="{B653AF97-5BCF-4A96-8046-13488DD06AC5}" presName="background3" presStyleLbl="node3" presStyleIdx="0" presStyleCnt="4"/>
      <dgm:spPr>
        <a:xfrm>
          <a:off x="693783" y="3299447"/>
          <a:ext cx="1780908" cy="113087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6986D7C-2A92-41FC-A72E-451E6A8D3DAF}" type="pres">
      <dgm:prSet presAssocID="{B653AF97-5BCF-4A96-8046-13488DD06AC5}" presName="text3" presStyleLbl="fgAcc3" presStyleIdx="0" presStyleCnt="4">
        <dgm:presLayoutVars>
          <dgm:chPref val="3"/>
        </dgm:presLayoutVars>
      </dgm:prSet>
      <dgm:spPr/>
    </dgm:pt>
    <dgm:pt modelId="{CB59F986-FE59-4D3A-8733-9FBCE21F50F5}" type="pres">
      <dgm:prSet presAssocID="{B653AF97-5BCF-4A96-8046-13488DD06AC5}" presName="hierChild4" presStyleCnt="0"/>
      <dgm:spPr/>
    </dgm:pt>
    <dgm:pt modelId="{D40FB12C-C9E3-41FF-9E7C-93826B19FDDD}" type="pres">
      <dgm:prSet presAssocID="{46A7889E-B94A-40A1-B812-D970F4574C09}" presName="Name10" presStyleLbl="parChTrans1D2" presStyleIdx="1" presStyleCnt="4"/>
      <dgm:spPr/>
    </dgm:pt>
    <dgm:pt modelId="{ADC441E9-F1F2-4129-9D25-8B7C15E9265E}" type="pres">
      <dgm:prSet presAssocID="{3D936028-3716-4D9A-A738-97588A8031B2}" presName="hierRoot2" presStyleCnt="0"/>
      <dgm:spPr/>
    </dgm:pt>
    <dgm:pt modelId="{788751F9-8CDD-4C23-9E5A-6B74A3799E20}" type="pres">
      <dgm:prSet presAssocID="{3D936028-3716-4D9A-A738-97588A8031B2}" presName="composite2" presStyleCnt="0"/>
      <dgm:spPr/>
    </dgm:pt>
    <dgm:pt modelId="{402BF4BE-FCCF-4050-A4AA-6146B4A269B0}" type="pres">
      <dgm:prSet presAssocID="{3D936028-3716-4D9A-A738-97588A8031B2}" presName="background2" presStyleLbl="node2" presStyleIdx="1" presStyleCnt="4"/>
      <dgm:spPr>
        <a:xfrm>
          <a:off x="2870450" y="1650622"/>
          <a:ext cx="1780908" cy="113087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9F0D3A4-13FD-436C-8820-9D34A6FE3078}" type="pres">
      <dgm:prSet presAssocID="{3D936028-3716-4D9A-A738-97588A8031B2}" presName="text2" presStyleLbl="fgAcc2" presStyleIdx="1" presStyleCnt="4">
        <dgm:presLayoutVars>
          <dgm:chPref val="3"/>
        </dgm:presLayoutVars>
      </dgm:prSet>
      <dgm:spPr/>
    </dgm:pt>
    <dgm:pt modelId="{F3E30663-8647-4D1A-B557-8E3CB76CC2CA}" type="pres">
      <dgm:prSet presAssocID="{3D936028-3716-4D9A-A738-97588A8031B2}" presName="hierChild3" presStyleCnt="0"/>
      <dgm:spPr/>
    </dgm:pt>
    <dgm:pt modelId="{EC2D05AA-9C39-4D9A-9A05-246EB615210C}" type="pres">
      <dgm:prSet presAssocID="{80DBD0DC-B0AB-4F38-8050-8CB2DAA9F92C}" presName="Name17" presStyleLbl="parChTrans1D3" presStyleIdx="1" presStyleCnt="4"/>
      <dgm:spPr/>
    </dgm:pt>
    <dgm:pt modelId="{96811E7C-5619-4B18-9DFF-812B7D4B2EEE}" type="pres">
      <dgm:prSet presAssocID="{39C453E1-E5F7-45B6-873F-8CB240663539}" presName="hierRoot3" presStyleCnt="0"/>
      <dgm:spPr/>
    </dgm:pt>
    <dgm:pt modelId="{EB4839DA-ED7A-4B06-AC42-6AFB3BE3EAD7}" type="pres">
      <dgm:prSet presAssocID="{39C453E1-E5F7-45B6-873F-8CB240663539}" presName="composite3" presStyleCnt="0"/>
      <dgm:spPr/>
    </dgm:pt>
    <dgm:pt modelId="{63B01A2E-D67A-4B6B-A572-28E6CDC811D8}" type="pres">
      <dgm:prSet presAssocID="{39C453E1-E5F7-45B6-873F-8CB240663539}" presName="background3" presStyleLbl="node3" presStyleIdx="1" presStyleCnt="4"/>
      <dgm:spPr>
        <a:xfrm>
          <a:off x="2870450" y="3299447"/>
          <a:ext cx="1780908" cy="113087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1C8D08C-EE6D-49F8-83D5-1A175941F239}" type="pres">
      <dgm:prSet presAssocID="{39C453E1-E5F7-45B6-873F-8CB240663539}" presName="text3" presStyleLbl="fgAcc3" presStyleIdx="1" presStyleCnt="4">
        <dgm:presLayoutVars>
          <dgm:chPref val="3"/>
        </dgm:presLayoutVars>
      </dgm:prSet>
      <dgm:spPr/>
    </dgm:pt>
    <dgm:pt modelId="{7829A3BE-E503-43EC-B29C-A93B7DECA256}" type="pres">
      <dgm:prSet presAssocID="{39C453E1-E5F7-45B6-873F-8CB240663539}" presName="hierChild4" presStyleCnt="0"/>
      <dgm:spPr/>
    </dgm:pt>
    <dgm:pt modelId="{BF540221-3DDD-465F-8633-2675CA1029B3}" type="pres">
      <dgm:prSet presAssocID="{8FC36B80-FCE2-49AB-820F-C83FD0241318}" presName="Name10" presStyleLbl="parChTrans1D2" presStyleIdx="2" presStyleCnt="4"/>
      <dgm:spPr/>
    </dgm:pt>
    <dgm:pt modelId="{5A2117BC-4EA0-486A-9E48-9B4670D4A3EA}" type="pres">
      <dgm:prSet presAssocID="{13ACE9C7-451F-4E15-8D97-B6D75164D3C6}" presName="hierRoot2" presStyleCnt="0"/>
      <dgm:spPr/>
    </dgm:pt>
    <dgm:pt modelId="{A7A2660B-AC16-4ED0-A842-18488AC37078}" type="pres">
      <dgm:prSet presAssocID="{13ACE9C7-451F-4E15-8D97-B6D75164D3C6}" presName="composite2" presStyleCnt="0"/>
      <dgm:spPr/>
    </dgm:pt>
    <dgm:pt modelId="{B4266E7C-73F9-4E13-BB78-79316B08461E}" type="pres">
      <dgm:prSet presAssocID="{13ACE9C7-451F-4E15-8D97-B6D75164D3C6}" presName="background2" presStyleLbl="node2" presStyleIdx="2" presStyleCnt="4"/>
      <dgm:spPr>
        <a:xfrm>
          <a:off x="5047116" y="1650622"/>
          <a:ext cx="1780908" cy="113087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181E6AD-5466-4B88-B479-D4EBDFBB8DC9}" type="pres">
      <dgm:prSet presAssocID="{13ACE9C7-451F-4E15-8D97-B6D75164D3C6}" presName="text2" presStyleLbl="fgAcc2" presStyleIdx="2" presStyleCnt="4">
        <dgm:presLayoutVars>
          <dgm:chPref val="3"/>
        </dgm:presLayoutVars>
      </dgm:prSet>
      <dgm:spPr/>
    </dgm:pt>
    <dgm:pt modelId="{26DDBFD1-3C3B-45E0-A84D-C0CDC1F4B34E}" type="pres">
      <dgm:prSet presAssocID="{13ACE9C7-451F-4E15-8D97-B6D75164D3C6}" presName="hierChild3" presStyleCnt="0"/>
      <dgm:spPr/>
    </dgm:pt>
    <dgm:pt modelId="{D687894E-1242-47DB-8C4F-5397A54191CE}" type="pres">
      <dgm:prSet presAssocID="{C292FBA1-86CF-4A2A-A2A9-9BBAE5FB13EA}" presName="Name17" presStyleLbl="parChTrans1D3" presStyleIdx="2" presStyleCnt="4"/>
      <dgm:spPr/>
    </dgm:pt>
    <dgm:pt modelId="{82355F54-02C6-4E69-A0BC-F5A4BC387FB3}" type="pres">
      <dgm:prSet presAssocID="{DB85244A-428B-48FA-BE41-E4B42073BEEE}" presName="hierRoot3" presStyleCnt="0"/>
      <dgm:spPr/>
    </dgm:pt>
    <dgm:pt modelId="{9E0DE9F5-CAE2-4C20-ADF8-2B1EEDEAFA5B}" type="pres">
      <dgm:prSet presAssocID="{DB85244A-428B-48FA-BE41-E4B42073BEEE}" presName="composite3" presStyleCnt="0"/>
      <dgm:spPr/>
    </dgm:pt>
    <dgm:pt modelId="{0CD11A34-374D-41E9-A3BC-DC508E69DA2F}" type="pres">
      <dgm:prSet presAssocID="{DB85244A-428B-48FA-BE41-E4B42073BEEE}" presName="background3" presStyleLbl="node3" presStyleIdx="2" presStyleCnt="4"/>
      <dgm:spPr>
        <a:xfrm>
          <a:off x="5047116" y="3299447"/>
          <a:ext cx="1780908" cy="113087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3E770EA-45A0-4B27-8167-198D9DCB6919}" type="pres">
      <dgm:prSet presAssocID="{DB85244A-428B-48FA-BE41-E4B42073BEEE}" presName="text3" presStyleLbl="fgAcc3" presStyleIdx="2" presStyleCnt="4">
        <dgm:presLayoutVars>
          <dgm:chPref val="3"/>
        </dgm:presLayoutVars>
      </dgm:prSet>
      <dgm:spPr/>
    </dgm:pt>
    <dgm:pt modelId="{ECD20C78-415E-4D70-B77B-7B37C4ADA1A5}" type="pres">
      <dgm:prSet presAssocID="{DB85244A-428B-48FA-BE41-E4B42073BEEE}" presName="hierChild4" presStyleCnt="0"/>
      <dgm:spPr/>
    </dgm:pt>
    <dgm:pt modelId="{39254D56-C6BB-41C8-BFB2-63BA8C41612D}" type="pres">
      <dgm:prSet presAssocID="{E940E0F8-8ACB-4864-8248-DC8E23FD694B}" presName="Name10" presStyleLbl="parChTrans1D2" presStyleIdx="3" presStyleCnt="4"/>
      <dgm:spPr/>
    </dgm:pt>
    <dgm:pt modelId="{9575EBEC-D8A4-4B69-A88F-0C7C94D7FE0C}" type="pres">
      <dgm:prSet presAssocID="{67AD7983-D141-43A9-89A9-85DB3E3E9BDD}" presName="hierRoot2" presStyleCnt="0"/>
      <dgm:spPr/>
    </dgm:pt>
    <dgm:pt modelId="{60227A7E-C1E2-442A-8970-B70F4BE526A9}" type="pres">
      <dgm:prSet presAssocID="{67AD7983-D141-43A9-89A9-85DB3E3E9BDD}" presName="composite2" presStyleCnt="0"/>
      <dgm:spPr/>
    </dgm:pt>
    <dgm:pt modelId="{1AAE8EFE-144D-47A2-96C3-A563C577C445}" type="pres">
      <dgm:prSet presAssocID="{67AD7983-D141-43A9-89A9-85DB3E3E9BDD}" presName="background2" presStyleLbl="node2" presStyleIdx="3" presStyleCnt="4"/>
      <dgm:spPr>
        <a:xfrm>
          <a:off x="7223782" y="1650622"/>
          <a:ext cx="1780908" cy="1130877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101EEE-A00D-4E3D-9C3B-0FAC5F33F814}" type="pres">
      <dgm:prSet presAssocID="{67AD7983-D141-43A9-89A9-85DB3E3E9BDD}" presName="text2" presStyleLbl="fgAcc2" presStyleIdx="3" presStyleCnt="4">
        <dgm:presLayoutVars>
          <dgm:chPref val="3"/>
        </dgm:presLayoutVars>
      </dgm:prSet>
      <dgm:spPr/>
    </dgm:pt>
    <dgm:pt modelId="{8BBC8656-FDE9-4FE3-9FEE-2436A17697D9}" type="pres">
      <dgm:prSet presAssocID="{67AD7983-D141-43A9-89A9-85DB3E3E9BDD}" presName="hierChild3" presStyleCnt="0"/>
      <dgm:spPr/>
    </dgm:pt>
    <dgm:pt modelId="{CB2D3C28-3FB7-4F94-9367-47A237CB978A}" type="pres">
      <dgm:prSet presAssocID="{A061FBDF-4281-4D6B-B26F-3D7F79A9FCF3}" presName="Name17" presStyleLbl="parChTrans1D3" presStyleIdx="3" presStyleCnt="4"/>
      <dgm:spPr/>
    </dgm:pt>
    <dgm:pt modelId="{97F095D1-BE33-4E0A-9501-0371712FF422}" type="pres">
      <dgm:prSet presAssocID="{D8BE1CF2-577B-4986-8C09-CDF388F3F976}" presName="hierRoot3" presStyleCnt="0"/>
      <dgm:spPr/>
    </dgm:pt>
    <dgm:pt modelId="{870D7792-C763-4A1F-8DFE-902A26C89CEA}" type="pres">
      <dgm:prSet presAssocID="{D8BE1CF2-577B-4986-8C09-CDF388F3F976}" presName="composite3" presStyleCnt="0"/>
      <dgm:spPr/>
    </dgm:pt>
    <dgm:pt modelId="{A8E4F61E-00CA-49C3-B1A5-815A3B6FB49F}" type="pres">
      <dgm:prSet presAssocID="{D8BE1CF2-577B-4986-8C09-CDF388F3F976}" presName="background3" presStyleLbl="node3" presStyleIdx="3" presStyleCnt="4"/>
      <dgm:spPr>
        <a:xfrm>
          <a:off x="7223782" y="3299447"/>
          <a:ext cx="1780908" cy="113087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9A67486-2ED3-4679-9760-A24F8DBF4B1F}" type="pres">
      <dgm:prSet presAssocID="{D8BE1CF2-577B-4986-8C09-CDF388F3F976}" presName="text3" presStyleLbl="fgAcc3" presStyleIdx="3" presStyleCnt="4">
        <dgm:presLayoutVars>
          <dgm:chPref val="3"/>
        </dgm:presLayoutVars>
      </dgm:prSet>
      <dgm:spPr/>
    </dgm:pt>
    <dgm:pt modelId="{0A8E3637-95AF-426B-85B0-0CAF83749988}" type="pres">
      <dgm:prSet presAssocID="{D8BE1CF2-577B-4986-8C09-CDF388F3F976}" presName="hierChild4" presStyleCnt="0"/>
      <dgm:spPr/>
    </dgm:pt>
  </dgm:ptLst>
  <dgm:cxnLst>
    <dgm:cxn modelId="{6CABA901-B19F-4D56-A09F-EFC56B185D87}" type="presOf" srcId="{DB85244A-428B-48FA-BE41-E4B42073BEEE}" destId="{33E770EA-45A0-4B27-8167-198D9DCB6919}" srcOrd="0" destOrd="0" presId="urn:microsoft.com/office/officeart/2005/8/layout/hierarchy1"/>
    <dgm:cxn modelId="{DBBA8109-D23D-428A-ABED-805D61298E63}" type="presOf" srcId="{D8BE1CF2-577B-4986-8C09-CDF388F3F976}" destId="{D9A67486-2ED3-4679-9760-A24F8DBF4B1F}" srcOrd="0" destOrd="0" presId="urn:microsoft.com/office/officeart/2005/8/layout/hierarchy1"/>
    <dgm:cxn modelId="{F6D2D910-8552-4858-BB31-8A7FC819F05A}" type="presOf" srcId="{13ACE9C7-451F-4E15-8D97-B6D75164D3C6}" destId="{F181E6AD-5466-4B88-B479-D4EBDFBB8DC9}" srcOrd="0" destOrd="0" presId="urn:microsoft.com/office/officeart/2005/8/layout/hierarchy1"/>
    <dgm:cxn modelId="{D5E82A11-451C-4EBA-97EC-E9ADF044D1F0}" srcId="{7B9A1307-551D-4D06-9A76-A24C302235D7}" destId="{DF66A54F-F214-404E-BF6B-633D080C21A6}" srcOrd="0" destOrd="0" parTransId="{B6DD5AA8-6A90-41CE-9BC7-881E0830B6FD}" sibTransId="{A2900794-DACD-48FC-AAC0-A02166FEBEA0}"/>
    <dgm:cxn modelId="{8C5ADE26-E875-4563-BC4B-7F04E7218779}" type="presOf" srcId="{C292FBA1-86CF-4A2A-A2A9-9BBAE5FB13EA}" destId="{D687894E-1242-47DB-8C4F-5397A54191CE}" srcOrd="0" destOrd="0" presId="urn:microsoft.com/office/officeart/2005/8/layout/hierarchy1"/>
    <dgm:cxn modelId="{D899382D-5AD7-400E-88B9-3B598D4E66B2}" type="presOf" srcId="{8FC36B80-FCE2-49AB-820F-C83FD0241318}" destId="{BF540221-3DDD-465F-8633-2675CA1029B3}" srcOrd="0" destOrd="0" presId="urn:microsoft.com/office/officeart/2005/8/layout/hierarchy1"/>
    <dgm:cxn modelId="{315B6E2D-2AA8-4D4C-9BFB-30039176E90E}" type="presOf" srcId="{DF66A54F-F214-404E-BF6B-633D080C21A6}" destId="{9C730637-C722-4BF5-9BD8-F79E0B78C06F}" srcOrd="0" destOrd="0" presId="urn:microsoft.com/office/officeart/2005/8/layout/hierarchy1"/>
    <dgm:cxn modelId="{E3318C2E-3C48-4FEF-8214-A17DD919213B}" type="presOf" srcId="{B653AF97-5BCF-4A96-8046-13488DD06AC5}" destId="{46986D7C-2A92-41FC-A72E-451E6A8D3DAF}" srcOrd="0" destOrd="0" presId="urn:microsoft.com/office/officeart/2005/8/layout/hierarchy1"/>
    <dgm:cxn modelId="{955A1D31-E654-4548-AB63-E4E03D51F734}" srcId="{DF66A54F-F214-404E-BF6B-633D080C21A6}" destId="{67AD7983-D141-43A9-89A9-85DB3E3E9BDD}" srcOrd="3" destOrd="0" parTransId="{E940E0F8-8ACB-4864-8248-DC8E23FD694B}" sibTransId="{02BB5F4D-4CAE-4BE5-AFF6-AF063C2C10B3}"/>
    <dgm:cxn modelId="{315EA936-59DA-4641-8777-1CEA7AE4E289}" type="presOf" srcId="{FBFBFB71-3BFF-4C37-8FD1-63144C0689DB}" destId="{DABC3C11-7B68-40EE-AB46-2A703FAF0FD3}" srcOrd="0" destOrd="0" presId="urn:microsoft.com/office/officeart/2005/8/layout/hierarchy1"/>
    <dgm:cxn modelId="{F2003761-E6B9-4389-AC18-7DDA0C24A02E}" srcId="{13ACE9C7-451F-4E15-8D97-B6D75164D3C6}" destId="{DB85244A-428B-48FA-BE41-E4B42073BEEE}" srcOrd="0" destOrd="0" parTransId="{C292FBA1-86CF-4A2A-A2A9-9BBAE5FB13EA}" sibTransId="{A6EDF6B1-24DD-477D-987D-B706A6E433AB}"/>
    <dgm:cxn modelId="{8AE3C169-61AA-419D-85A9-1E507DA82F1B}" type="presOf" srcId="{8B031084-7FB9-4BD1-A3BA-2800CCA6D505}" destId="{C5B3B03D-538D-478C-8E0C-1CEB8BEAF018}" srcOrd="0" destOrd="0" presId="urn:microsoft.com/office/officeart/2005/8/layout/hierarchy1"/>
    <dgm:cxn modelId="{32C44E4A-EA64-4D04-A216-E78AA73E5BD4}" srcId="{FBFBFB71-3BFF-4C37-8FD1-63144C0689DB}" destId="{B653AF97-5BCF-4A96-8046-13488DD06AC5}" srcOrd="0" destOrd="0" parTransId="{8B031084-7FB9-4BD1-A3BA-2800CCA6D505}" sibTransId="{E4671C27-2287-45B4-99E1-4D42F60BD05D}"/>
    <dgm:cxn modelId="{C913134F-6AF4-46E1-9481-01A9993427F1}" srcId="{DF66A54F-F214-404E-BF6B-633D080C21A6}" destId="{3D936028-3716-4D9A-A738-97588A8031B2}" srcOrd="1" destOrd="0" parTransId="{46A7889E-B94A-40A1-B812-D970F4574C09}" sibTransId="{E1FBF75E-D38C-4AB4-AECE-D0730F8BA7B4}"/>
    <dgm:cxn modelId="{6B1CF170-CB35-42D5-AF97-6D62CD1518EE}" type="presOf" srcId="{80DBD0DC-B0AB-4F38-8050-8CB2DAA9F92C}" destId="{EC2D05AA-9C39-4D9A-9A05-246EB615210C}" srcOrd="0" destOrd="0" presId="urn:microsoft.com/office/officeart/2005/8/layout/hierarchy1"/>
    <dgm:cxn modelId="{3DC30C7F-BE2A-4E2A-A1CE-5E8C22AC8F4A}" type="presOf" srcId="{A061FBDF-4281-4D6B-B26F-3D7F79A9FCF3}" destId="{CB2D3C28-3FB7-4F94-9367-47A237CB978A}" srcOrd="0" destOrd="0" presId="urn:microsoft.com/office/officeart/2005/8/layout/hierarchy1"/>
    <dgm:cxn modelId="{2FB7E182-E6ED-4B7A-A22B-15DDB3511D15}" type="presOf" srcId="{39C453E1-E5F7-45B6-873F-8CB240663539}" destId="{41C8D08C-EE6D-49F8-83D5-1A175941F239}" srcOrd="0" destOrd="0" presId="urn:microsoft.com/office/officeart/2005/8/layout/hierarchy1"/>
    <dgm:cxn modelId="{13893C8C-6724-4B89-AF27-4E31617C836C}" type="presOf" srcId="{67AD7983-D141-43A9-89A9-85DB3E3E9BDD}" destId="{4B101EEE-A00D-4E3D-9C3B-0FAC5F33F814}" srcOrd="0" destOrd="0" presId="urn:microsoft.com/office/officeart/2005/8/layout/hierarchy1"/>
    <dgm:cxn modelId="{2CE5F89B-BA34-4422-9238-F37ADCC81808}" srcId="{DF66A54F-F214-404E-BF6B-633D080C21A6}" destId="{FBFBFB71-3BFF-4C37-8FD1-63144C0689DB}" srcOrd="0" destOrd="0" parTransId="{777B971B-BAC9-4475-9914-5AC7CDEA0B6B}" sibTransId="{9554D0D6-5665-4C23-8455-FAE527468EE0}"/>
    <dgm:cxn modelId="{68AE29AB-4636-4588-9A00-6B41435D3099}" type="presOf" srcId="{3D936028-3716-4D9A-A738-97588A8031B2}" destId="{39F0D3A4-13FD-436C-8820-9D34A6FE3078}" srcOrd="0" destOrd="0" presId="urn:microsoft.com/office/officeart/2005/8/layout/hierarchy1"/>
    <dgm:cxn modelId="{CBF228BE-1BEB-41B4-AAFF-C4F0F84C35DF}" srcId="{67AD7983-D141-43A9-89A9-85DB3E3E9BDD}" destId="{D8BE1CF2-577B-4986-8C09-CDF388F3F976}" srcOrd="0" destOrd="0" parTransId="{A061FBDF-4281-4D6B-B26F-3D7F79A9FCF3}" sibTransId="{D7313487-A8BF-4723-95E2-00F8FC72AAAD}"/>
    <dgm:cxn modelId="{C84EDAC9-CBD2-4A67-AAF8-6B24C9CBC5E6}" type="presOf" srcId="{46A7889E-B94A-40A1-B812-D970F4574C09}" destId="{D40FB12C-C9E3-41FF-9E7C-93826B19FDDD}" srcOrd="0" destOrd="0" presId="urn:microsoft.com/office/officeart/2005/8/layout/hierarchy1"/>
    <dgm:cxn modelId="{5AD988D4-7A29-4E69-9653-D69DC0322C04}" srcId="{DF66A54F-F214-404E-BF6B-633D080C21A6}" destId="{13ACE9C7-451F-4E15-8D97-B6D75164D3C6}" srcOrd="2" destOrd="0" parTransId="{8FC36B80-FCE2-49AB-820F-C83FD0241318}" sibTransId="{5CE87A7F-B919-4FD5-9414-ECBA3BEDAE2C}"/>
    <dgm:cxn modelId="{7F84B2DA-1E28-49AE-9ACE-496AC857EFF5}" type="presOf" srcId="{E940E0F8-8ACB-4864-8248-DC8E23FD694B}" destId="{39254D56-C6BB-41C8-BFB2-63BA8C41612D}" srcOrd="0" destOrd="0" presId="urn:microsoft.com/office/officeart/2005/8/layout/hierarchy1"/>
    <dgm:cxn modelId="{E713FBDC-56AA-47EF-B595-E88C6041960D}" type="presOf" srcId="{777B971B-BAC9-4475-9914-5AC7CDEA0B6B}" destId="{8941550D-8D5F-43B7-891A-B08CEDD30072}" srcOrd="0" destOrd="0" presId="urn:microsoft.com/office/officeart/2005/8/layout/hierarchy1"/>
    <dgm:cxn modelId="{B8AADFE1-1F7D-4BC2-9BFD-AB9EDE3CCD7A}" type="presOf" srcId="{7B9A1307-551D-4D06-9A76-A24C302235D7}" destId="{BC16C154-6FD0-4535-B1F3-D0506D8928D8}" srcOrd="0" destOrd="0" presId="urn:microsoft.com/office/officeart/2005/8/layout/hierarchy1"/>
    <dgm:cxn modelId="{3BE68EF9-625F-4F1F-9AC0-7F65118E1842}" srcId="{3D936028-3716-4D9A-A738-97588A8031B2}" destId="{39C453E1-E5F7-45B6-873F-8CB240663539}" srcOrd="0" destOrd="0" parTransId="{80DBD0DC-B0AB-4F38-8050-8CB2DAA9F92C}" sibTransId="{06ECB2F4-2960-4DE6-A829-29676D60186F}"/>
    <dgm:cxn modelId="{445F6A37-332E-423B-9E01-661F78C9CBE1}" type="presParOf" srcId="{BC16C154-6FD0-4535-B1F3-D0506D8928D8}" destId="{F1C2D95F-8EFE-4401-9CD9-987D3B5B88EC}" srcOrd="0" destOrd="0" presId="urn:microsoft.com/office/officeart/2005/8/layout/hierarchy1"/>
    <dgm:cxn modelId="{47B4AECC-CAFC-4BEC-BDE8-FBC001261D20}" type="presParOf" srcId="{F1C2D95F-8EFE-4401-9CD9-987D3B5B88EC}" destId="{39B51276-7BBE-48EE-8A13-3FF01B4C51CC}" srcOrd="0" destOrd="0" presId="urn:microsoft.com/office/officeart/2005/8/layout/hierarchy1"/>
    <dgm:cxn modelId="{92DDDCD7-F02F-49B6-A1E0-B076EA298695}" type="presParOf" srcId="{39B51276-7BBE-48EE-8A13-3FF01B4C51CC}" destId="{B54E35E6-7199-445B-9557-C4A363E6442F}" srcOrd="0" destOrd="0" presId="urn:microsoft.com/office/officeart/2005/8/layout/hierarchy1"/>
    <dgm:cxn modelId="{9A383C8B-B470-4176-863D-B99E3580190B}" type="presParOf" srcId="{39B51276-7BBE-48EE-8A13-3FF01B4C51CC}" destId="{9C730637-C722-4BF5-9BD8-F79E0B78C06F}" srcOrd="1" destOrd="0" presId="urn:microsoft.com/office/officeart/2005/8/layout/hierarchy1"/>
    <dgm:cxn modelId="{AE9B9EDB-63A8-494F-AA5B-8A01F1FBA8DB}" type="presParOf" srcId="{F1C2D95F-8EFE-4401-9CD9-987D3B5B88EC}" destId="{365FD76D-1541-47D5-BDF6-4DDA780596C9}" srcOrd="1" destOrd="0" presId="urn:microsoft.com/office/officeart/2005/8/layout/hierarchy1"/>
    <dgm:cxn modelId="{428D8C1A-679A-4797-B8C2-8AB005967FE5}" type="presParOf" srcId="{365FD76D-1541-47D5-BDF6-4DDA780596C9}" destId="{8941550D-8D5F-43B7-891A-B08CEDD30072}" srcOrd="0" destOrd="0" presId="urn:microsoft.com/office/officeart/2005/8/layout/hierarchy1"/>
    <dgm:cxn modelId="{2A813B96-2B04-4C91-92E1-FF2744CB736B}" type="presParOf" srcId="{365FD76D-1541-47D5-BDF6-4DDA780596C9}" destId="{7EFB394C-B0C9-4289-B5DC-A99FD76A995E}" srcOrd="1" destOrd="0" presId="urn:microsoft.com/office/officeart/2005/8/layout/hierarchy1"/>
    <dgm:cxn modelId="{B8E1B400-67DA-433B-A9C7-1DE912FBB971}" type="presParOf" srcId="{7EFB394C-B0C9-4289-B5DC-A99FD76A995E}" destId="{3EB89049-43D3-4416-B41F-43E4E914B726}" srcOrd="0" destOrd="0" presId="urn:microsoft.com/office/officeart/2005/8/layout/hierarchy1"/>
    <dgm:cxn modelId="{B5DA8FCE-D8CC-43F1-A721-44059DE0A6EE}" type="presParOf" srcId="{3EB89049-43D3-4416-B41F-43E4E914B726}" destId="{1E7EA846-9C61-4F79-8C6A-D0C5DD592890}" srcOrd="0" destOrd="0" presId="urn:microsoft.com/office/officeart/2005/8/layout/hierarchy1"/>
    <dgm:cxn modelId="{1CDDB684-837A-40DF-9310-DEE010BAF476}" type="presParOf" srcId="{3EB89049-43D3-4416-B41F-43E4E914B726}" destId="{DABC3C11-7B68-40EE-AB46-2A703FAF0FD3}" srcOrd="1" destOrd="0" presId="urn:microsoft.com/office/officeart/2005/8/layout/hierarchy1"/>
    <dgm:cxn modelId="{48F1FFBE-55F9-4E4C-A6B0-45A9D81580D9}" type="presParOf" srcId="{7EFB394C-B0C9-4289-B5DC-A99FD76A995E}" destId="{D45782AC-DA4D-4135-81C4-A5B2701F5A9B}" srcOrd="1" destOrd="0" presId="urn:microsoft.com/office/officeart/2005/8/layout/hierarchy1"/>
    <dgm:cxn modelId="{D67CB56A-4A0D-42AC-A3FE-67CA71E5EF5E}" type="presParOf" srcId="{D45782AC-DA4D-4135-81C4-A5B2701F5A9B}" destId="{C5B3B03D-538D-478C-8E0C-1CEB8BEAF018}" srcOrd="0" destOrd="0" presId="urn:microsoft.com/office/officeart/2005/8/layout/hierarchy1"/>
    <dgm:cxn modelId="{D209709C-CE1D-439A-99B0-5547B175BBA3}" type="presParOf" srcId="{D45782AC-DA4D-4135-81C4-A5B2701F5A9B}" destId="{54FB0667-DB98-4006-87E2-09E8947F3F07}" srcOrd="1" destOrd="0" presId="urn:microsoft.com/office/officeart/2005/8/layout/hierarchy1"/>
    <dgm:cxn modelId="{99D0D777-5DC1-4AE0-B402-0F17E99470ED}" type="presParOf" srcId="{54FB0667-DB98-4006-87E2-09E8947F3F07}" destId="{A5CA590E-1EA4-4CAE-9545-F54C7539C59E}" srcOrd="0" destOrd="0" presId="urn:microsoft.com/office/officeart/2005/8/layout/hierarchy1"/>
    <dgm:cxn modelId="{A78C9918-46E0-471E-A72C-6B099FDB9356}" type="presParOf" srcId="{A5CA590E-1EA4-4CAE-9545-F54C7539C59E}" destId="{D4AEC739-4F0C-44B0-B30F-2ABAE4E21A76}" srcOrd="0" destOrd="0" presId="urn:microsoft.com/office/officeart/2005/8/layout/hierarchy1"/>
    <dgm:cxn modelId="{E75D6BE9-C09A-44A2-ABD9-48C09FA61F22}" type="presParOf" srcId="{A5CA590E-1EA4-4CAE-9545-F54C7539C59E}" destId="{46986D7C-2A92-41FC-A72E-451E6A8D3DAF}" srcOrd="1" destOrd="0" presId="urn:microsoft.com/office/officeart/2005/8/layout/hierarchy1"/>
    <dgm:cxn modelId="{693C7116-C981-485D-BBC8-6C84B0738869}" type="presParOf" srcId="{54FB0667-DB98-4006-87E2-09E8947F3F07}" destId="{CB59F986-FE59-4D3A-8733-9FBCE21F50F5}" srcOrd="1" destOrd="0" presId="urn:microsoft.com/office/officeart/2005/8/layout/hierarchy1"/>
    <dgm:cxn modelId="{C023DA7B-AB8F-42EC-8858-05A444391914}" type="presParOf" srcId="{365FD76D-1541-47D5-BDF6-4DDA780596C9}" destId="{D40FB12C-C9E3-41FF-9E7C-93826B19FDDD}" srcOrd="2" destOrd="0" presId="urn:microsoft.com/office/officeart/2005/8/layout/hierarchy1"/>
    <dgm:cxn modelId="{300488F1-51A1-4B6F-BD9B-985FCB240156}" type="presParOf" srcId="{365FD76D-1541-47D5-BDF6-4DDA780596C9}" destId="{ADC441E9-F1F2-4129-9D25-8B7C15E9265E}" srcOrd="3" destOrd="0" presId="urn:microsoft.com/office/officeart/2005/8/layout/hierarchy1"/>
    <dgm:cxn modelId="{D2035557-DE68-4594-9648-9EC9D9E94FAF}" type="presParOf" srcId="{ADC441E9-F1F2-4129-9D25-8B7C15E9265E}" destId="{788751F9-8CDD-4C23-9E5A-6B74A3799E20}" srcOrd="0" destOrd="0" presId="urn:microsoft.com/office/officeart/2005/8/layout/hierarchy1"/>
    <dgm:cxn modelId="{F46FAB75-0CBD-4217-A9A4-BF2A0CE022E3}" type="presParOf" srcId="{788751F9-8CDD-4C23-9E5A-6B74A3799E20}" destId="{402BF4BE-FCCF-4050-A4AA-6146B4A269B0}" srcOrd="0" destOrd="0" presId="urn:microsoft.com/office/officeart/2005/8/layout/hierarchy1"/>
    <dgm:cxn modelId="{0A933808-3648-4B8F-BCA6-609A29C9EB00}" type="presParOf" srcId="{788751F9-8CDD-4C23-9E5A-6B74A3799E20}" destId="{39F0D3A4-13FD-436C-8820-9D34A6FE3078}" srcOrd="1" destOrd="0" presId="urn:microsoft.com/office/officeart/2005/8/layout/hierarchy1"/>
    <dgm:cxn modelId="{C8E211E4-70B1-491E-9407-E13D32D96E5B}" type="presParOf" srcId="{ADC441E9-F1F2-4129-9D25-8B7C15E9265E}" destId="{F3E30663-8647-4D1A-B557-8E3CB76CC2CA}" srcOrd="1" destOrd="0" presId="urn:microsoft.com/office/officeart/2005/8/layout/hierarchy1"/>
    <dgm:cxn modelId="{85C8E9CB-7287-4549-A998-D6E58A8F2F5C}" type="presParOf" srcId="{F3E30663-8647-4D1A-B557-8E3CB76CC2CA}" destId="{EC2D05AA-9C39-4D9A-9A05-246EB615210C}" srcOrd="0" destOrd="0" presId="urn:microsoft.com/office/officeart/2005/8/layout/hierarchy1"/>
    <dgm:cxn modelId="{050C88BB-16D5-4F47-905F-3A9009A18B8F}" type="presParOf" srcId="{F3E30663-8647-4D1A-B557-8E3CB76CC2CA}" destId="{96811E7C-5619-4B18-9DFF-812B7D4B2EEE}" srcOrd="1" destOrd="0" presId="urn:microsoft.com/office/officeart/2005/8/layout/hierarchy1"/>
    <dgm:cxn modelId="{1CF0EF71-9542-4198-9352-B36FEA7B51EA}" type="presParOf" srcId="{96811E7C-5619-4B18-9DFF-812B7D4B2EEE}" destId="{EB4839DA-ED7A-4B06-AC42-6AFB3BE3EAD7}" srcOrd="0" destOrd="0" presId="urn:microsoft.com/office/officeart/2005/8/layout/hierarchy1"/>
    <dgm:cxn modelId="{ADD0BAA1-FE20-426F-AD95-521E7D0AC515}" type="presParOf" srcId="{EB4839DA-ED7A-4B06-AC42-6AFB3BE3EAD7}" destId="{63B01A2E-D67A-4B6B-A572-28E6CDC811D8}" srcOrd="0" destOrd="0" presId="urn:microsoft.com/office/officeart/2005/8/layout/hierarchy1"/>
    <dgm:cxn modelId="{8AF6081F-16FE-45A7-9EF9-6AE9785A0FA9}" type="presParOf" srcId="{EB4839DA-ED7A-4B06-AC42-6AFB3BE3EAD7}" destId="{41C8D08C-EE6D-49F8-83D5-1A175941F239}" srcOrd="1" destOrd="0" presId="urn:microsoft.com/office/officeart/2005/8/layout/hierarchy1"/>
    <dgm:cxn modelId="{F611EEA8-01B0-4C6F-A9BB-B152765263A2}" type="presParOf" srcId="{96811E7C-5619-4B18-9DFF-812B7D4B2EEE}" destId="{7829A3BE-E503-43EC-B29C-A93B7DECA256}" srcOrd="1" destOrd="0" presId="urn:microsoft.com/office/officeart/2005/8/layout/hierarchy1"/>
    <dgm:cxn modelId="{1B1D50F1-4ABB-4B67-B28F-470C03038FC3}" type="presParOf" srcId="{365FD76D-1541-47D5-BDF6-4DDA780596C9}" destId="{BF540221-3DDD-465F-8633-2675CA1029B3}" srcOrd="4" destOrd="0" presId="urn:microsoft.com/office/officeart/2005/8/layout/hierarchy1"/>
    <dgm:cxn modelId="{2318D7CA-626B-4DAB-8062-8586FBD8B065}" type="presParOf" srcId="{365FD76D-1541-47D5-BDF6-4DDA780596C9}" destId="{5A2117BC-4EA0-486A-9E48-9B4670D4A3EA}" srcOrd="5" destOrd="0" presId="urn:microsoft.com/office/officeart/2005/8/layout/hierarchy1"/>
    <dgm:cxn modelId="{1C0433F4-19DC-4D51-A78A-F39F2FE90E38}" type="presParOf" srcId="{5A2117BC-4EA0-486A-9E48-9B4670D4A3EA}" destId="{A7A2660B-AC16-4ED0-A842-18488AC37078}" srcOrd="0" destOrd="0" presId="urn:microsoft.com/office/officeart/2005/8/layout/hierarchy1"/>
    <dgm:cxn modelId="{88477ED5-033A-474F-9FCC-E659FB3083CA}" type="presParOf" srcId="{A7A2660B-AC16-4ED0-A842-18488AC37078}" destId="{B4266E7C-73F9-4E13-BB78-79316B08461E}" srcOrd="0" destOrd="0" presId="urn:microsoft.com/office/officeart/2005/8/layout/hierarchy1"/>
    <dgm:cxn modelId="{3D6EFC95-0C6D-4F18-B87C-F053B3D5126E}" type="presParOf" srcId="{A7A2660B-AC16-4ED0-A842-18488AC37078}" destId="{F181E6AD-5466-4B88-B479-D4EBDFBB8DC9}" srcOrd="1" destOrd="0" presId="urn:microsoft.com/office/officeart/2005/8/layout/hierarchy1"/>
    <dgm:cxn modelId="{13CDFE29-78F6-4C8A-AEFB-CF0ED928F1FA}" type="presParOf" srcId="{5A2117BC-4EA0-486A-9E48-9B4670D4A3EA}" destId="{26DDBFD1-3C3B-45E0-A84D-C0CDC1F4B34E}" srcOrd="1" destOrd="0" presId="urn:microsoft.com/office/officeart/2005/8/layout/hierarchy1"/>
    <dgm:cxn modelId="{035461C6-992B-4A21-9D57-C09949CF6495}" type="presParOf" srcId="{26DDBFD1-3C3B-45E0-A84D-C0CDC1F4B34E}" destId="{D687894E-1242-47DB-8C4F-5397A54191CE}" srcOrd="0" destOrd="0" presId="urn:microsoft.com/office/officeart/2005/8/layout/hierarchy1"/>
    <dgm:cxn modelId="{4626C942-748D-458B-8AD4-00F6CD1B447F}" type="presParOf" srcId="{26DDBFD1-3C3B-45E0-A84D-C0CDC1F4B34E}" destId="{82355F54-02C6-4E69-A0BC-F5A4BC387FB3}" srcOrd="1" destOrd="0" presId="urn:microsoft.com/office/officeart/2005/8/layout/hierarchy1"/>
    <dgm:cxn modelId="{E8A3DD7B-3350-407D-ABAF-E63BDCA92F96}" type="presParOf" srcId="{82355F54-02C6-4E69-A0BC-F5A4BC387FB3}" destId="{9E0DE9F5-CAE2-4C20-ADF8-2B1EEDEAFA5B}" srcOrd="0" destOrd="0" presId="urn:microsoft.com/office/officeart/2005/8/layout/hierarchy1"/>
    <dgm:cxn modelId="{75FF71F5-61C8-41AA-9926-E92FD81104D7}" type="presParOf" srcId="{9E0DE9F5-CAE2-4C20-ADF8-2B1EEDEAFA5B}" destId="{0CD11A34-374D-41E9-A3BC-DC508E69DA2F}" srcOrd="0" destOrd="0" presId="urn:microsoft.com/office/officeart/2005/8/layout/hierarchy1"/>
    <dgm:cxn modelId="{AB7359D0-13CF-4BEB-B4A2-861F3C5571DA}" type="presParOf" srcId="{9E0DE9F5-CAE2-4C20-ADF8-2B1EEDEAFA5B}" destId="{33E770EA-45A0-4B27-8167-198D9DCB6919}" srcOrd="1" destOrd="0" presId="urn:microsoft.com/office/officeart/2005/8/layout/hierarchy1"/>
    <dgm:cxn modelId="{3C84F4E8-221E-44D0-8517-C84FE5E72524}" type="presParOf" srcId="{82355F54-02C6-4E69-A0BC-F5A4BC387FB3}" destId="{ECD20C78-415E-4D70-B77B-7B37C4ADA1A5}" srcOrd="1" destOrd="0" presId="urn:microsoft.com/office/officeart/2005/8/layout/hierarchy1"/>
    <dgm:cxn modelId="{4100D84C-9D15-46F4-8EC1-7C821FC48D2F}" type="presParOf" srcId="{365FD76D-1541-47D5-BDF6-4DDA780596C9}" destId="{39254D56-C6BB-41C8-BFB2-63BA8C41612D}" srcOrd="6" destOrd="0" presId="urn:microsoft.com/office/officeart/2005/8/layout/hierarchy1"/>
    <dgm:cxn modelId="{BFE07DE3-7712-4F8B-A59C-D20F02499665}" type="presParOf" srcId="{365FD76D-1541-47D5-BDF6-4DDA780596C9}" destId="{9575EBEC-D8A4-4B69-A88F-0C7C94D7FE0C}" srcOrd="7" destOrd="0" presId="urn:microsoft.com/office/officeart/2005/8/layout/hierarchy1"/>
    <dgm:cxn modelId="{B0703D8E-525D-40D3-9E0D-9AE346C60172}" type="presParOf" srcId="{9575EBEC-D8A4-4B69-A88F-0C7C94D7FE0C}" destId="{60227A7E-C1E2-442A-8970-B70F4BE526A9}" srcOrd="0" destOrd="0" presId="urn:microsoft.com/office/officeart/2005/8/layout/hierarchy1"/>
    <dgm:cxn modelId="{9D70312A-C79C-4F02-86FB-E8D95994F00C}" type="presParOf" srcId="{60227A7E-C1E2-442A-8970-B70F4BE526A9}" destId="{1AAE8EFE-144D-47A2-96C3-A563C577C445}" srcOrd="0" destOrd="0" presId="urn:microsoft.com/office/officeart/2005/8/layout/hierarchy1"/>
    <dgm:cxn modelId="{9B5F3F41-3A8E-4A6E-B138-A4BB0A8D0C87}" type="presParOf" srcId="{60227A7E-C1E2-442A-8970-B70F4BE526A9}" destId="{4B101EEE-A00D-4E3D-9C3B-0FAC5F33F814}" srcOrd="1" destOrd="0" presId="urn:microsoft.com/office/officeart/2005/8/layout/hierarchy1"/>
    <dgm:cxn modelId="{45CBD0B5-FEBE-4875-8A2F-D3EA8A6E09C2}" type="presParOf" srcId="{9575EBEC-D8A4-4B69-A88F-0C7C94D7FE0C}" destId="{8BBC8656-FDE9-4FE3-9FEE-2436A17697D9}" srcOrd="1" destOrd="0" presId="urn:microsoft.com/office/officeart/2005/8/layout/hierarchy1"/>
    <dgm:cxn modelId="{5B41155F-F0EB-4DA6-85A7-E9151881C140}" type="presParOf" srcId="{8BBC8656-FDE9-4FE3-9FEE-2436A17697D9}" destId="{CB2D3C28-3FB7-4F94-9367-47A237CB978A}" srcOrd="0" destOrd="0" presId="urn:microsoft.com/office/officeart/2005/8/layout/hierarchy1"/>
    <dgm:cxn modelId="{C35200CC-0F69-44A6-B866-C04ECA56A2B6}" type="presParOf" srcId="{8BBC8656-FDE9-4FE3-9FEE-2436A17697D9}" destId="{97F095D1-BE33-4E0A-9501-0371712FF422}" srcOrd="1" destOrd="0" presId="urn:microsoft.com/office/officeart/2005/8/layout/hierarchy1"/>
    <dgm:cxn modelId="{26D63755-EA7B-4668-BDBF-AD7D481340DB}" type="presParOf" srcId="{97F095D1-BE33-4E0A-9501-0371712FF422}" destId="{870D7792-C763-4A1F-8DFE-902A26C89CEA}" srcOrd="0" destOrd="0" presId="urn:microsoft.com/office/officeart/2005/8/layout/hierarchy1"/>
    <dgm:cxn modelId="{592C234E-A342-4F07-9772-7787F2297A53}" type="presParOf" srcId="{870D7792-C763-4A1F-8DFE-902A26C89CEA}" destId="{A8E4F61E-00CA-49C3-B1A5-815A3B6FB49F}" srcOrd="0" destOrd="0" presId="urn:microsoft.com/office/officeart/2005/8/layout/hierarchy1"/>
    <dgm:cxn modelId="{761A4A7C-0561-4E34-AA7D-C2D93A99888E}" type="presParOf" srcId="{870D7792-C763-4A1F-8DFE-902A26C89CEA}" destId="{D9A67486-2ED3-4679-9760-A24F8DBF4B1F}" srcOrd="1" destOrd="0" presId="urn:microsoft.com/office/officeart/2005/8/layout/hierarchy1"/>
    <dgm:cxn modelId="{FA8C70F1-1A3F-4D16-9F6E-C9F552118CF2}" type="presParOf" srcId="{97F095D1-BE33-4E0A-9501-0371712FF422}" destId="{0A8E3637-95AF-426B-85B0-0CAF837499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B0F6C-5DCB-4C35-9A6E-3D8C019FF67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42997BA-2D3D-470A-8B03-704383811B44}">
      <dgm:prSet phldrT="[Texto]" custT="1"/>
      <dgm:spPr>
        <a:xfrm>
          <a:off x="0" y="0"/>
          <a:ext cx="7546772" cy="1230697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400" b="1" dirty="0" err="1"/>
            <a:t>Modeling</a:t>
          </a:r>
          <a:r>
            <a:rPr lang="es-CO" sz="1400" b="1" dirty="0"/>
            <a:t> </a:t>
          </a:r>
          <a:r>
            <a:rPr lang="es-CO" sz="1400" b="1" dirty="0" err="1"/>
            <a:t>Approach</a:t>
          </a:r>
          <a:endParaRPr lang="es-CO" sz="1400" dirty="0"/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Purpose of modeling (Forecasting | Exploration | </a:t>
          </a:r>
          <a:r>
            <a:rPr lang="en-US" sz="1400" dirty="0" err="1"/>
            <a:t>Backcasting</a:t>
          </a:r>
          <a:r>
            <a:rPr lang="en-US" sz="1400" dirty="0"/>
            <a:t>)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Analytical approach (Bottom-up | Top-down | Hybrid)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dirty="0" err="1"/>
            <a:t>Economic</a:t>
          </a:r>
          <a:r>
            <a:rPr lang="es-CO" sz="1400" dirty="0"/>
            <a:t> </a:t>
          </a:r>
          <a:r>
            <a:rPr lang="es-CO" sz="1400" dirty="0" err="1"/>
            <a:t>approach</a:t>
          </a:r>
          <a:r>
            <a:rPr lang="es-CO" sz="1400" dirty="0"/>
            <a:t> (</a:t>
          </a:r>
          <a:r>
            <a:rPr lang="es-CO" sz="1400" dirty="0" err="1"/>
            <a:t>Partial</a:t>
          </a:r>
          <a:r>
            <a:rPr lang="es-CO" sz="1400" dirty="0"/>
            <a:t> </a:t>
          </a:r>
          <a:r>
            <a:rPr lang="es-CO" sz="1400" dirty="0" err="1"/>
            <a:t>equilibrium</a:t>
          </a:r>
          <a:r>
            <a:rPr lang="es-CO" sz="1400" dirty="0"/>
            <a:t> | General </a:t>
          </a:r>
          <a:r>
            <a:rPr lang="es-CO" sz="1400" dirty="0" err="1"/>
            <a:t>equilibrium</a:t>
          </a:r>
          <a:r>
            <a:rPr lang="es-CO" sz="1400" dirty="0"/>
            <a:t>)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License/Transparency (Proprietary | Commercial | Open code and access)</a:t>
          </a:r>
          <a:endParaRPr lang="es-ES" sz="1400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770CA0EE-8A5D-4F17-93FA-5341E9B75BC0}" type="parTrans" cxnId="{EDBE222D-0E88-4E9B-B582-21DADEF0A7AD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ACF4921-DC53-4859-8B2E-342B0E195773}" type="sibTrans" cxnId="{EDBE222D-0E88-4E9B-B582-21DADEF0A7AD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EE99DBC-3715-488F-81F4-C1D3EE1AD0F8}">
      <dgm:prSet phldrT="[Texto]" custT="1"/>
      <dgm:spPr>
        <a:xfrm>
          <a:off x="0" y="1353767"/>
          <a:ext cx="7546772" cy="1230697"/>
        </a:xfrm>
        <a:prstGeom prst="roundRect">
          <a:avLst>
            <a:gd name="adj" fmla="val 10000"/>
          </a:avLst>
        </a:prstGeom>
        <a:solidFill>
          <a:srgbClr val="7EBA3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400" b="1" dirty="0" err="1"/>
            <a:t>Model</a:t>
          </a:r>
          <a:r>
            <a:rPr lang="es-CO" sz="1400" b="1" dirty="0"/>
            <a:t> </a:t>
          </a:r>
          <a:r>
            <a:rPr lang="es-CO" sz="1400" b="1" dirty="0" err="1"/>
            <a:t>Resolution</a:t>
          </a:r>
          <a:endParaRPr lang="es-CO" sz="1400" dirty="0"/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Spatial resolution (Multi-node | Single node)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Geographic coverage (Local | National | Regional | Global)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dirty="0"/>
            <a:t>Temporal resolution (Multi-period | Snapshot | Time slices | Long-term)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dirty="0" err="1"/>
            <a:t>Sectoral</a:t>
          </a:r>
          <a:r>
            <a:rPr lang="es-CO" sz="1400" dirty="0"/>
            <a:t> </a:t>
          </a:r>
          <a:r>
            <a:rPr lang="es-CO" sz="1400" dirty="0" err="1"/>
            <a:t>coverage</a:t>
          </a:r>
          <a:r>
            <a:rPr lang="es-CO" sz="1400" dirty="0"/>
            <a:t> (</a:t>
          </a:r>
          <a:r>
            <a:rPr lang="es-CO" sz="1400" dirty="0" err="1"/>
            <a:t>Transport</a:t>
          </a:r>
          <a:r>
            <a:rPr lang="es-CO" sz="1400" dirty="0"/>
            <a:t> | </a:t>
          </a:r>
          <a:r>
            <a:rPr lang="es-CO" sz="1400" dirty="0" err="1"/>
            <a:t>Commercial</a:t>
          </a:r>
          <a:r>
            <a:rPr lang="es-CO" sz="1400" dirty="0"/>
            <a:t> | Industrial | </a:t>
          </a:r>
          <a:r>
            <a:rPr lang="es-CO" sz="1400" dirty="0" err="1"/>
            <a:t>Residential</a:t>
          </a:r>
          <a:r>
            <a:rPr lang="es-CO" sz="1400" dirty="0"/>
            <a:t>)</a:t>
          </a:r>
          <a:endParaRPr lang="es-ES" sz="1400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577FEB9F-B146-4C7C-863C-28EB82E66682}" type="parTrans" cxnId="{B31FFA08-B1F3-428E-8BDF-F75BAF9B7F42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AA30336-6F9D-472F-8737-0E840F9A9785}" type="sibTrans" cxnId="{B31FFA08-B1F3-428E-8BDF-F75BAF9B7F42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63D760E-4BDA-4EA4-9EF6-0881D06A7DDA}">
      <dgm:prSet phldrT="[Texto]" custT="1"/>
      <dgm:spPr>
        <a:xfrm>
          <a:off x="0" y="2707535"/>
          <a:ext cx="7546772" cy="1230697"/>
        </a:xfrm>
        <a:prstGeom prst="roundRect">
          <a:avLst>
            <a:gd name="adj" fmla="val 10000"/>
          </a:avLst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1400" b="1" dirty="0" err="1"/>
            <a:t>Technological</a:t>
          </a:r>
          <a:r>
            <a:rPr lang="es-CO" sz="1400" b="1" dirty="0"/>
            <a:t> </a:t>
          </a:r>
          <a:r>
            <a:rPr lang="es-CO" sz="1400" b="1" dirty="0" err="1"/>
            <a:t>Detail</a:t>
          </a:r>
          <a:endParaRPr lang="es-CO" sz="1400" dirty="0"/>
        </a:p>
        <a:p>
          <a:pPr>
            <a:buFont typeface="Arial" panose="020B0604020202020204" pitchFamily="34" charset="0"/>
            <a:buChar char="•"/>
          </a:pPr>
          <a:r>
            <a:rPr lang="es-CO" sz="1400" dirty="0" err="1"/>
            <a:t>Renewable</a:t>
          </a:r>
          <a:r>
            <a:rPr lang="es-CO" sz="1400" dirty="0"/>
            <a:t> </a:t>
          </a:r>
          <a:r>
            <a:rPr lang="es-CO" sz="1400" dirty="0" err="1"/>
            <a:t>energies</a:t>
          </a:r>
          <a:r>
            <a:rPr lang="es-CO" sz="1400" dirty="0"/>
            <a:t> (</a:t>
          </a:r>
          <a:r>
            <a:rPr lang="es-CO" sz="1400" dirty="0" err="1"/>
            <a:t>Hydro</a:t>
          </a:r>
          <a:r>
            <a:rPr lang="es-CO" sz="1400" dirty="0"/>
            <a:t> | Solar | </a:t>
          </a:r>
          <a:r>
            <a:rPr lang="es-CO" sz="1400" dirty="0" err="1"/>
            <a:t>Wind</a:t>
          </a:r>
          <a:r>
            <a:rPr lang="es-CO" sz="1400" dirty="0"/>
            <a:t> | </a:t>
          </a:r>
          <a:r>
            <a:rPr lang="es-CO" sz="1400" dirty="0" err="1"/>
            <a:t>Geothermal</a:t>
          </a:r>
          <a:r>
            <a:rPr lang="es-CO" sz="1400" dirty="0"/>
            <a:t> | </a:t>
          </a:r>
          <a:r>
            <a:rPr lang="es-CO" sz="1400" dirty="0" err="1"/>
            <a:t>Biomass</a:t>
          </a:r>
          <a:r>
            <a:rPr lang="es-CO" sz="1400" dirty="0"/>
            <a:t> | </a:t>
          </a:r>
          <a:r>
            <a:rPr lang="es-CO" sz="1400" dirty="0" err="1"/>
            <a:t>Waves</a:t>
          </a:r>
          <a:r>
            <a:rPr lang="es-CO" sz="1400" dirty="0"/>
            <a:t> | </a:t>
          </a:r>
          <a:r>
            <a:rPr lang="es-CO" sz="1400" dirty="0" err="1"/>
            <a:t>Tides</a:t>
          </a:r>
          <a:r>
            <a:rPr lang="es-CO" sz="1400" dirty="0"/>
            <a:t>)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dirty="0"/>
            <a:t>Storage </a:t>
          </a:r>
          <a:r>
            <a:rPr lang="es-CO" sz="1400" dirty="0" err="1"/>
            <a:t>technologies</a:t>
          </a:r>
          <a:r>
            <a:rPr lang="es-CO" sz="1400" dirty="0"/>
            <a:t> (PHS | </a:t>
          </a:r>
          <a:r>
            <a:rPr lang="es-CO" sz="1400" dirty="0" err="1"/>
            <a:t>Batteries</a:t>
          </a:r>
          <a:r>
            <a:rPr lang="es-CO" sz="1400" dirty="0"/>
            <a:t> | Compressed air | </a:t>
          </a:r>
          <a:r>
            <a:rPr lang="es-CO" sz="1400" dirty="0" err="1"/>
            <a:t>Thermal</a:t>
          </a:r>
          <a:r>
            <a:rPr lang="es-CO" sz="1400" dirty="0"/>
            <a:t>)</a:t>
          </a:r>
        </a:p>
        <a:p>
          <a:pPr>
            <a:buFont typeface="Arial" panose="020B0604020202020204" pitchFamily="34" charset="0"/>
            <a:buChar char="•"/>
          </a:pPr>
          <a:r>
            <a:rPr lang="es-CO" sz="1400" dirty="0" err="1"/>
            <a:t>Sectoral</a:t>
          </a:r>
          <a:r>
            <a:rPr lang="es-CO" sz="1400" dirty="0"/>
            <a:t> </a:t>
          </a:r>
          <a:r>
            <a:rPr lang="es-CO" sz="1400" dirty="0" err="1"/>
            <a:t>disaggregation</a:t>
          </a:r>
          <a:endParaRPr lang="es-CO" sz="1400" dirty="0"/>
        </a:p>
        <a:p>
          <a:pPr>
            <a:buFont typeface="Arial" panose="020B0604020202020204" pitchFamily="34" charset="0"/>
            <a:buChar char="•"/>
          </a:pPr>
          <a:r>
            <a:rPr lang="es-CO" sz="1400" dirty="0" err="1"/>
            <a:t>Commodities</a:t>
          </a:r>
          <a:r>
            <a:rPr lang="es-CO" sz="1400" dirty="0"/>
            <a:t> (</a:t>
          </a:r>
          <a:r>
            <a:rPr lang="es-CO" sz="1400" dirty="0" err="1"/>
            <a:t>Oil</a:t>
          </a:r>
          <a:r>
            <a:rPr lang="es-CO" sz="1400" dirty="0"/>
            <a:t> | Gas | Coal | </a:t>
          </a:r>
          <a:r>
            <a:rPr lang="es-CO" sz="1400" dirty="0" err="1"/>
            <a:t>Uranium</a:t>
          </a:r>
          <a:r>
            <a:rPr lang="es-CO" sz="1400" dirty="0"/>
            <a:t> | </a:t>
          </a:r>
          <a:r>
            <a:rPr lang="es-CO" sz="1400" dirty="0" err="1"/>
            <a:t>Electricity</a:t>
          </a:r>
          <a:r>
            <a:rPr lang="es-CO" sz="1400" dirty="0"/>
            <a:t> | </a:t>
          </a:r>
          <a:r>
            <a:rPr lang="es-CO" sz="1400" dirty="0" err="1"/>
            <a:t>Heat</a:t>
          </a:r>
          <a:r>
            <a:rPr lang="es-CO" sz="1400" dirty="0"/>
            <a:t> | </a:t>
          </a:r>
          <a:r>
            <a:rPr lang="es-CO" sz="1400" dirty="0" err="1"/>
            <a:t>Hydrogen</a:t>
          </a:r>
          <a:r>
            <a:rPr lang="es-CO" sz="1400" dirty="0"/>
            <a:t>)</a:t>
          </a:r>
          <a:endParaRPr lang="es-ES" sz="1400" b="1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DF7E252-3861-44AD-888C-C67EBD88235A}" type="parTrans" cxnId="{8E6CF10A-946A-4883-9822-24523E3AA229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1999C21-A947-4D68-898D-E9628CFB2B6D}" type="sibTrans" cxnId="{8E6CF10A-946A-4883-9822-24523E3AA229}">
      <dgm:prSet/>
      <dgm:spPr/>
      <dgm:t>
        <a:bodyPr/>
        <a:lstStyle/>
        <a:p>
          <a:endParaRPr lang="es-ES" sz="14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C39F0D0-A113-475B-BFD7-3A0C551A0F00}" type="pres">
      <dgm:prSet presAssocID="{DF7B0F6C-5DCB-4C35-9A6E-3D8C019FF67F}" presName="linear" presStyleCnt="0">
        <dgm:presLayoutVars>
          <dgm:dir/>
          <dgm:resizeHandles val="exact"/>
        </dgm:presLayoutVars>
      </dgm:prSet>
      <dgm:spPr/>
    </dgm:pt>
    <dgm:pt modelId="{88B098CE-B729-4538-97A1-28F71316DDC8}" type="pres">
      <dgm:prSet presAssocID="{042997BA-2D3D-470A-8B03-704383811B44}" presName="comp" presStyleCnt="0"/>
      <dgm:spPr/>
    </dgm:pt>
    <dgm:pt modelId="{F9825D16-A2DE-4F4F-98F3-8173A13FBCB6}" type="pres">
      <dgm:prSet presAssocID="{042997BA-2D3D-470A-8B03-704383811B44}" presName="box" presStyleLbl="node1" presStyleIdx="0" presStyleCnt="3"/>
      <dgm:spPr/>
    </dgm:pt>
    <dgm:pt modelId="{D8BF91E8-DD8B-4D87-B0C7-9985152D7202}" type="pres">
      <dgm:prSet presAssocID="{042997BA-2D3D-470A-8B03-704383811B44}" presName="img" presStyleLbl="fgImgPlace1" presStyleIdx="0" presStyleCnt="3"/>
      <dgm:spPr>
        <a:xfrm>
          <a:off x="123069" y="123069"/>
          <a:ext cx="1509354" cy="984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F3A86BE-2062-40A3-8B9F-BADFB5193780}" type="pres">
      <dgm:prSet presAssocID="{042997BA-2D3D-470A-8B03-704383811B44}" presName="text" presStyleLbl="node1" presStyleIdx="0" presStyleCnt="3">
        <dgm:presLayoutVars>
          <dgm:bulletEnabled val="1"/>
        </dgm:presLayoutVars>
      </dgm:prSet>
      <dgm:spPr/>
    </dgm:pt>
    <dgm:pt modelId="{5A4704A1-BA6C-406C-80A0-276D5EF3496E}" type="pres">
      <dgm:prSet presAssocID="{EACF4921-DC53-4859-8B2E-342B0E195773}" presName="spacer" presStyleCnt="0"/>
      <dgm:spPr/>
    </dgm:pt>
    <dgm:pt modelId="{CF304AE0-A00B-4FAB-B370-D0052D5D074E}" type="pres">
      <dgm:prSet presAssocID="{3EE99DBC-3715-488F-81F4-C1D3EE1AD0F8}" presName="comp" presStyleCnt="0"/>
      <dgm:spPr/>
    </dgm:pt>
    <dgm:pt modelId="{A9C3628B-9C98-43DA-BA30-5423E648672E}" type="pres">
      <dgm:prSet presAssocID="{3EE99DBC-3715-488F-81F4-C1D3EE1AD0F8}" presName="box" presStyleLbl="node1" presStyleIdx="1" presStyleCnt="3"/>
      <dgm:spPr/>
    </dgm:pt>
    <dgm:pt modelId="{8053E792-9F9E-4FE8-8C4A-AB7CA0F4CC59}" type="pres">
      <dgm:prSet presAssocID="{3EE99DBC-3715-488F-81F4-C1D3EE1AD0F8}" presName="img" presStyleLbl="fgImgPlace1" presStyleIdx="1" presStyleCnt="3"/>
      <dgm:spPr>
        <a:xfrm>
          <a:off x="123069" y="1476837"/>
          <a:ext cx="1509354" cy="984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7A774EE-AF2B-4237-B793-06D5B7131EBB}" type="pres">
      <dgm:prSet presAssocID="{3EE99DBC-3715-488F-81F4-C1D3EE1AD0F8}" presName="text" presStyleLbl="node1" presStyleIdx="1" presStyleCnt="3">
        <dgm:presLayoutVars>
          <dgm:bulletEnabled val="1"/>
        </dgm:presLayoutVars>
      </dgm:prSet>
      <dgm:spPr/>
    </dgm:pt>
    <dgm:pt modelId="{729666C5-6F7F-4A7D-A15B-202FE13E3667}" type="pres">
      <dgm:prSet presAssocID="{EAA30336-6F9D-472F-8737-0E840F9A9785}" presName="spacer" presStyleCnt="0"/>
      <dgm:spPr/>
    </dgm:pt>
    <dgm:pt modelId="{65A14ACC-6D9D-42ED-99CF-7ECB44D28010}" type="pres">
      <dgm:prSet presAssocID="{B63D760E-4BDA-4EA4-9EF6-0881D06A7DDA}" presName="comp" presStyleCnt="0"/>
      <dgm:spPr/>
    </dgm:pt>
    <dgm:pt modelId="{B2A003DC-2B53-4FF3-8FCA-5C613E083C54}" type="pres">
      <dgm:prSet presAssocID="{B63D760E-4BDA-4EA4-9EF6-0881D06A7DDA}" presName="box" presStyleLbl="node1" presStyleIdx="2" presStyleCnt="3"/>
      <dgm:spPr/>
    </dgm:pt>
    <dgm:pt modelId="{472772F6-0521-4855-810E-F4E83D6FC029}" type="pres">
      <dgm:prSet presAssocID="{B63D760E-4BDA-4EA4-9EF6-0881D06A7DDA}" presName="img" presStyleLbl="fgImgPlace1" presStyleIdx="2" presStyleCnt="3"/>
      <dgm:spPr>
        <a:xfrm>
          <a:off x="123069" y="2830604"/>
          <a:ext cx="1509354" cy="984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450EA5F-7154-42DF-A4E3-3C8F3E1E7F65}" type="pres">
      <dgm:prSet presAssocID="{B63D760E-4BDA-4EA4-9EF6-0881D06A7DDA}" presName="text" presStyleLbl="node1" presStyleIdx="2" presStyleCnt="3">
        <dgm:presLayoutVars>
          <dgm:bulletEnabled val="1"/>
        </dgm:presLayoutVars>
      </dgm:prSet>
      <dgm:spPr/>
    </dgm:pt>
  </dgm:ptLst>
  <dgm:cxnLst>
    <dgm:cxn modelId="{0C4B2303-FEAA-4573-A709-834531FEF2FA}" type="presOf" srcId="{3EE99DBC-3715-488F-81F4-C1D3EE1AD0F8}" destId="{D7A774EE-AF2B-4237-B793-06D5B7131EBB}" srcOrd="1" destOrd="0" presId="urn:microsoft.com/office/officeart/2005/8/layout/vList4"/>
    <dgm:cxn modelId="{B31FFA08-B1F3-428E-8BDF-F75BAF9B7F42}" srcId="{DF7B0F6C-5DCB-4C35-9A6E-3D8C019FF67F}" destId="{3EE99DBC-3715-488F-81F4-C1D3EE1AD0F8}" srcOrd="1" destOrd="0" parTransId="{577FEB9F-B146-4C7C-863C-28EB82E66682}" sibTransId="{EAA30336-6F9D-472F-8737-0E840F9A9785}"/>
    <dgm:cxn modelId="{8E6CF10A-946A-4883-9822-24523E3AA229}" srcId="{DF7B0F6C-5DCB-4C35-9A6E-3D8C019FF67F}" destId="{B63D760E-4BDA-4EA4-9EF6-0881D06A7DDA}" srcOrd="2" destOrd="0" parTransId="{8DF7E252-3861-44AD-888C-C67EBD88235A}" sibTransId="{71999C21-A947-4D68-898D-E9628CFB2B6D}"/>
    <dgm:cxn modelId="{A7345C13-9C1C-4705-B85C-13750B953597}" type="presOf" srcId="{B63D760E-4BDA-4EA4-9EF6-0881D06A7DDA}" destId="{B2A003DC-2B53-4FF3-8FCA-5C613E083C54}" srcOrd="0" destOrd="0" presId="urn:microsoft.com/office/officeart/2005/8/layout/vList4"/>
    <dgm:cxn modelId="{CA8AEC1D-5E79-44BA-BAA8-7CAA4D1E94C2}" type="presOf" srcId="{3EE99DBC-3715-488F-81F4-C1D3EE1AD0F8}" destId="{A9C3628B-9C98-43DA-BA30-5423E648672E}" srcOrd="0" destOrd="0" presId="urn:microsoft.com/office/officeart/2005/8/layout/vList4"/>
    <dgm:cxn modelId="{EDBE222D-0E88-4E9B-B582-21DADEF0A7AD}" srcId="{DF7B0F6C-5DCB-4C35-9A6E-3D8C019FF67F}" destId="{042997BA-2D3D-470A-8B03-704383811B44}" srcOrd="0" destOrd="0" parTransId="{770CA0EE-8A5D-4F17-93FA-5341E9B75BC0}" sibTransId="{EACF4921-DC53-4859-8B2E-342B0E195773}"/>
    <dgm:cxn modelId="{7F38ED7F-ED31-49B9-9879-E05F7439298C}" type="presOf" srcId="{DF7B0F6C-5DCB-4C35-9A6E-3D8C019FF67F}" destId="{CC39F0D0-A113-475B-BFD7-3A0C551A0F00}" srcOrd="0" destOrd="0" presId="urn:microsoft.com/office/officeart/2005/8/layout/vList4"/>
    <dgm:cxn modelId="{E3074194-5982-4D7E-BC36-3A2124087B6B}" type="presOf" srcId="{042997BA-2D3D-470A-8B03-704383811B44}" destId="{BF3A86BE-2062-40A3-8B9F-BADFB5193780}" srcOrd="1" destOrd="0" presId="urn:microsoft.com/office/officeart/2005/8/layout/vList4"/>
    <dgm:cxn modelId="{67ECA9AB-5946-4BBE-B958-4DEFD81BC6B2}" type="presOf" srcId="{B63D760E-4BDA-4EA4-9EF6-0881D06A7DDA}" destId="{8450EA5F-7154-42DF-A4E3-3C8F3E1E7F65}" srcOrd="1" destOrd="0" presId="urn:microsoft.com/office/officeart/2005/8/layout/vList4"/>
    <dgm:cxn modelId="{FD1CAEBF-F1A2-4341-A274-902DFA052CF0}" type="presOf" srcId="{042997BA-2D3D-470A-8B03-704383811B44}" destId="{F9825D16-A2DE-4F4F-98F3-8173A13FBCB6}" srcOrd="0" destOrd="0" presId="urn:microsoft.com/office/officeart/2005/8/layout/vList4"/>
    <dgm:cxn modelId="{440020EC-9054-4E38-9DD0-66E939940A27}" type="presParOf" srcId="{CC39F0D0-A113-475B-BFD7-3A0C551A0F00}" destId="{88B098CE-B729-4538-97A1-28F71316DDC8}" srcOrd="0" destOrd="0" presId="urn:microsoft.com/office/officeart/2005/8/layout/vList4"/>
    <dgm:cxn modelId="{4158A283-3B24-4D46-8BBC-BC56AFA14498}" type="presParOf" srcId="{88B098CE-B729-4538-97A1-28F71316DDC8}" destId="{F9825D16-A2DE-4F4F-98F3-8173A13FBCB6}" srcOrd="0" destOrd="0" presId="urn:microsoft.com/office/officeart/2005/8/layout/vList4"/>
    <dgm:cxn modelId="{6060BB47-50BF-4BAF-A690-94F85F588995}" type="presParOf" srcId="{88B098CE-B729-4538-97A1-28F71316DDC8}" destId="{D8BF91E8-DD8B-4D87-B0C7-9985152D7202}" srcOrd="1" destOrd="0" presId="urn:microsoft.com/office/officeart/2005/8/layout/vList4"/>
    <dgm:cxn modelId="{27F7E828-63A3-4F4B-89DE-B286766F4507}" type="presParOf" srcId="{88B098CE-B729-4538-97A1-28F71316DDC8}" destId="{BF3A86BE-2062-40A3-8B9F-BADFB5193780}" srcOrd="2" destOrd="0" presId="urn:microsoft.com/office/officeart/2005/8/layout/vList4"/>
    <dgm:cxn modelId="{EF9F337A-B399-4DFD-A380-00CA53FA2C47}" type="presParOf" srcId="{CC39F0D0-A113-475B-BFD7-3A0C551A0F00}" destId="{5A4704A1-BA6C-406C-80A0-276D5EF3496E}" srcOrd="1" destOrd="0" presId="urn:microsoft.com/office/officeart/2005/8/layout/vList4"/>
    <dgm:cxn modelId="{999817B2-FCD8-4FFD-B489-AF5BEA06A6EF}" type="presParOf" srcId="{CC39F0D0-A113-475B-BFD7-3A0C551A0F00}" destId="{CF304AE0-A00B-4FAB-B370-D0052D5D074E}" srcOrd="2" destOrd="0" presId="urn:microsoft.com/office/officeart/2005/8/layout/vList4"/>
    <dgm:cxn modelId="{F70C2793-C694-49A1-9F7C-B0AB3F04C118}" type="presParOf" srcId="{CF304AE0-A00B-4FAB-B370-D0052D5D074E}" destId="{A9C3628B-9C98-43DA-BA30-5423E648672E}" srcOrd="0" destOrd="0" presId="urn:microsoft.com/office/officeart/2005/8/layout/vList4"/>
    <dgm:cxn modelId="{B5745670-99EF-4070-BFBA-56D2A5D2DCD2}" type="presParOf" srcId="{CF304AE0-A00B-4FAB-B370-D0052D5D074E}" destId="{8053E792-9F9E-4FE8-8C4A-AB7CA0F4CC59}" srcOrd="1" destOrd="0" presId="urn:microsoft.com/office/officeart/2005/8/layout/vList4"/>
    <dgm:cxn modelId="{B4E8019E-16F7-40C5-A82E-76353A05D5B9}" type="presParOf" srcId="{CF304AE0-A00B-4FAB-B370-D0052D5D074E}" destId="{D7A774EE-AF2B-4237-B793-06D5B7131EBB}" srcOrd="2" destOrd="0" presId="urn:microsoft.com/office/officeart/2005/8/layout/vList4"/>
    <dgm:cxn modelId="{A247989D-58B9-4340-AAEB-F1B5724E8D95}" type="presParOf" srcId="{CC39F0D0-A113-475B-BFD7-3A0C551A0F00}" destId="{729666C5-6F7F-4A7D-A15B-202FE13E3667}" srcOrd="3" destOrd="0" presId="urn:microsoft.com/office/officeart/2005/8/layout/vList4"/>
    <dgm:cxn modelId="{81C1111F-1D23-4A45-83AB-D9BCDFA019D1}" type="presParOf" srcId="{CC39F0D0-A113-475B-BFD7-3A0C551A0F00}" destId="{65A14ACC-6D9D-42ED-99CF-7ECB44D28010}" srcOrd="4" destOrd="0" presId="urn:microsoft.com/office/officeart/2005/8/layout/vList4"/>
    <dgm:cxn modelId="{7D718727-19E1-4F4F-A3BA-E1A4EE1D0FBA}" type="presParOf" srcId="{65A14ACC-6D9D-42ED-99CF-7ECB44D28010}" destId="{B2A003DC-2B53-4FF3-8FCA-5C613E083C54}" srcOrd="0" destOrd="0" presId="urn:microsoft.com/office/officeart/2005/8/layout/vList4"/>
    <dgm:cxn modelId="{2218E027-4114-489E-916B-22A73E478A4D}" type="presParOf" srcId="{65A14ACC-6D9D-42ED-99CF-7ECB44D28010}" destId="{472772F6-0521-4855-810E-F4E83D6FC029}" srcOrd="1" destOrd="0" presId="urn:microsoft.com/office/officeart/2005/8/layout/vList4"/>
    <dgm:cxn modelId="{87789CF9-491E-43AB-9BC0-CDAF0DFD1F28}" type="presParOf" srcId="{65A14ACC-6D9D-42ED-99CF-7ECB44D28010}" destId="{8450EA5F-7154-42DF-A4E3-3C8F3E1E7F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55D42-AC26-45C9-8015-384375351DE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FC01F06-BFB6-4488-8709-D8D4DD64607C}">
      <dgm:prSet phldrT="[Texto]" custT="1"/>
      <dgm:spPr>
        <a:xfrm>
          <a:off x="760643" y="1857"/>
          <a:ext cx="2316325" cy="1803951"/>
        </a:xfrm>
        <a:prstGeom prst="roundRect">
          <a:avLst/>
        </a:prstGeom>
        <a:solidFill>
          <a:srgbClr val="7EBA3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O" sz="2400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Input data</a:t>
          </a:r>
        </a:p>
        <a:p>
          <a:pPr>
            <a:buNone/>
          </a:pPr>
          <a:r>
            <a:rPr lang="nl-NL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(van Stralen et al., 2021;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Azzuni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2020;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Pilpola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Lund, 2018;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Napp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2017;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Yangka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Diesendorf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2016;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Younis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2020;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Hainoun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2010)</a:t>
          </a:r>
        </a:p>
      </dgm:t>
    </dgm:pt>
    <dgm:pt modelId="{3E1F0C7F-4008-4CE4-AA1A-1A1E9172DFCD}" type="parTrans" cxnId="{8471CE24-2CC0-41F0-B826-AD1092CA6032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D9C28C-1B0E-4B88-8320-863B7E15C158}" type="sibTrans" cxnId="{8471CE24-2CC0-41F0-B826-AD1092CA6032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D97C4C0-B360-4AC2-BAFF-3D84AB70ED4D}">
      <dgm:prSet phldrT="[Texto]" custT="1"/>
      <dgm:spPr>
        <a:xfrm>
          <a:off x="3076969" y="32798"/>
          <a:ext cx="5742387" cy="1742070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Energy Service Demand Projections
Primary energy supply potentials
Installed capacity limits
Technical-economic characteristics of technologies
Energy prices</a:t>
          </a:r>
          <a:endParaRPr lang="es-E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57965458-C8F3-47A9-96CE-79F384945629}" type="parTrans" cxnId="{77FC6210-0B17-4036-A42F-2A540F4C9D3D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FFB4D6F-DB8C-4598-9D26-BC0F9C88886B}" type="sibTrans" cxnId="{77FC6210-0B17-4036-A42F-2A540F4C9D3D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53EF823-1A18-4001-A122-1CA41C25B712}">
      <dgm:prSet phldrT="[Texto]" custT="1"/>
      <dgm:spPr>
        <a:xfrm>
          <a:off x="760643" y="1927566"/>
          <a:ext cx="2316325" cy="174568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s-CO" sz="14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>
            <a:buNone/>
          </a:pPr>
          <a:r>
            <a:rPr lang="es-CO" sz="2400" b="1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Output data</a:t>
          </a:r>
        </a:p>
        <a:p>
          <a:pPr>
            <a:buNone/>
          </a:pP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Pilpola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Lund, 2018;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Chiodi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2015; Carvajal &amp; Li, 2019;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Hainoun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2010;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Börjesson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2015;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Dedinec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2016;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Burandt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2019; </a:t>
          </a:r>
          <a:r>
            <a:rPr lang="es-ES" sz="10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Kueppers</a:t>
          </a:r>
          <a:r>
            <a:rPr lang="es-ES" sz="10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2021)</a:t>
          </a:r>
        </a:p>
        <a:p>
          <a:pPr>
            <a:buNone/>
          </a:pPr>
          <a:endParaRPr lang="es-ES" sz="14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9C6AD952-5993-490C-9DBA-775437944833}" type="parTrans" cxnId="{CA470EBC-CC93-4CBE-9366-3EBF0DB48207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126F8D-D10E-48AA-99AC-B10F7E2C86AC}" type="sibTrans" cxnId="{CA470EBC-CC93-4CBE-9366-3EBF0DB48207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7EFDDD1-C85E-46D7-A070-AD6CD1A593F9}">
      <dgm:prSet phldrT="[Texto]" custT="1"/>
      <dgm:spPr>
        <a:xfrm>
          <a:off x="3076969" y="1924175"/>
          <a:ext cx="5742387" cy="1752462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Primary Energy Production by Source Type
Electricity Production by Source Type
Installed Capacity by Technology Type
Carbon Dioxide Emissions
Total System Cost</a:t>
          </a:r>
          <a:endParaRPr lang="es-E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976D003-B772-4007-88F8-2A91E8032F0D}" type="parTrans" cxnId="{BCEFF84D-CA86-4A00-A6CA-A450AED48268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076123D-CC94-4616-A79F-D26BF980F34E}" type="sibTrans" cxnId="{BCEFF84D-CA86-4A00-A6CA-A450AED48268}">
      <dgm:prSet/>
      <dgm:spPr/>
      <dgm:t>
        <a:bodyPr/>
        <a:lstStyle/>
        <a:p>
          <a:endParaRPr lang="es-ES" sz="14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66C076-A9F9-4677-B4D1-1B7B8EA313EB}" type="pres">
      <dgm:prSet presAssocID="{29D55D42-AC26-45C9-8015-384375351DED}" presName="Name0" presStyleCnt="0">
        <dgm:presLayoutVars>
          <dgm:dir/>
          <dgm:animLvl val="lvl"/>
          <dgm:resizeHandles/>
        </dgm:presLayoutVars>
      </dgm:prSet>
      <dgm:spPr/>
    </dgm:pt>
    <dgm:pt modelId="{DF615149-B0BF-479A-9D02-9411C15267C9}" type="pres">
      <dgm:prSet presAssocID="{5FC01F06-BFB6-4488-8709-D8D4DD64607C}" presName="linNode" presStyleCnt="0"/>
      <dgm:spPr/>
    </dgm:pt>
    <dgm:pt modelId="{773A6CCB-02F1-462C-B6ED-35B824D4E46B}" type="pres">
      <dgm:prSet presAssocID="{5FC01F06-BFB6-4488-8709-D8D4DD64607C}" presName="parentShp" presStyleLbl="node1" presStyleIdx="0" presStyleCnt="2" custScaleX="60506" custScaleY="152405">
        <dgm:presLayoutVars>
          <dgm:bulletEnabled val="1"/>
        </dgm:presLayoutVars>
      </dgm:prSet>
      <dgm:spPr/>
    </dgm:pt>
    <dgm:pt modelId="{D74DB535-0E1D-4730-8704-6B7442C58F7E}" type="pres">
      <dgm:prSet presAssocID="{5FC01F06-BFB6-4488-8709-D8D4DD64607C}" presName="childShp" presStyleLbl="bgAccFollowNode1" presStyleIdx="0" presStyleCnt="2" custScaleY="147177">
        <dgm:presLayoutVars>
          <dgm:bulletEnabled val="1"/>
        </dgm:presLayoutVars>
      </dgm:prSet>
      <dgm:spPr/>
    </dgm:pt>
    <dgm:pt modelId="{F454C905-946A-4CAC-8CAD-968B3157C956}" type="pres">
      <dgm:prSet presAssocID="{FAD9C28C-1B0E-4B88-8320-863B7E15C158}" presName="spacing" presStyleCnt="0"/>
      <dgm:spPr/>
    </dgm:pt>
    <dgm:pt modelId="{EFE38ADA-5509-4B92-A7E0-87F36F463AE5}" type="pres">
      <dgm:prSet presAssocID="{953EF823-1A18-4001-A122-1CA41C25B712}" presName="linNode" presStyleCnt="0"/>
      <dgm:spPr/>
    </dgm:pt>
    <dgm:pt modelId="{64FF56A7-85E7-41C6-9449-5FF9CC395788}" type="pres">
      <dgm:prSet presAssocID="{953EF823-1A18-4001-A122-1CA41C25B712}" presName="parentShp" presStyleLbl="node1" presStyleIdx="1" presStyleCnt="2" custScaleX="60506" custScaleY="147482">
        <dgm:presLayoutVars>
          <dgm:bulletEnabled val="1"/>
        </dgm:presLayoutVars>
      </dgm:prSet>
      <dgm:spPr/>
    </dgm:pt>
    <dgm:pt modelId="{EED7C39B-0980-431F-9758-4474D0C67F12}" type="pres">
      <dgm:prSet presAssocID="{953EF823-1A18-4001-A122-1CA41C25B712}" presName="childShp" presStyleLbl="bgAccFollowNode1" presStyleIdx="1" presStyleCnt="2" custScaleY="148055">
        <dgm:presLayoutVars>
          <dgm:bulletEnabled val="1"/>
        </dgm:presLayoutVars>
      </dgm:prSet>
      <dgm:spPr/>
    </dgm:pt>
  </dgm:ptLst>
  <dgm:cxnLst>
    <dgm:cxn modelId="{77FC6210-0B17-4036-A42F-2A540F4C9D3D}" srcId="{5FC01F06-BFB6-4488-8709-D8D4DD64607C}" destId="{6D97C4C0-B360-4AC2-BAFF-3D84AB70ED4D}" srcOrd="0" destOrd="0" parTransId="{57965458-C8F3-47A9-96CE-79F384945629}" sibTransId="{DFFB4D6F-DB8C-4598-9D26-BC0F9C88886B}"/>
    <dgm:cxn modelId="{C56D8115-D239-484A-9EEC-295DCD789DE3}" type="presOf" srcId="{953EF823-1A18-4001-A122-1CA41C25B712}" destId="{64FF56A7-85E7-41C6-9449-5FF9CC395788}" srcOrd="0" destOrd="0" presId="urn:microsoft.com/office/officeart/2005/8/layout/vList6"/>
    <dgm:cxn modelId="{F9E3AB19-00DF-463B-8929-F08C323BAC5F}" type="presOf" srcId="{5FC01F06-BFB6-4488-8709-D8D4DD64607C}" destId="{773A6CCB-02F1-462C-B6ED-35B824D4E46B}" srcOrd="0" destOrd="0" presId="urn:microsoft.com/office/officeart/2005/8/layout/vList6"/>
    <dgm:cxn modelId="{8471CE24-2CC0-41F0-B826-AD1092CA6032}" srcId="{29D55D42-AC26-45C9-8015-384375351DED}" destId="{5FC01F06-BFB6-4488-8709-D8D4DD64607C}" srcOrd="0" destOrd="0" parTransId="{3E1F0C7F-4008-4CE4-AA1A-1A1E9172DFCD}" sibTransId="{FAD9C28C-1B0E-4B88-8320-863B7E15C158}"/>
    <dgm:cxn modelId="{ECF6E843-4173-4B67-AE68-DD3768485F7C}" type="presOf" srcId="{6D97C4C0-B360-4AC2-BAFF-3D84AB70ED4D}" destId="{D74DB535-0E1D-4730-8704-6B7442C58F7E}" srcOrd="0" destOrd="0" presId="urn:microsoft.com/office/officeart/2005/8/layout/vList6"/>
    <dgm:cxn modelId="{6FD0F26D-7784-46DD-930F-C3957C7CC53A}" type="presOf" srcId="{17EFDDD1-C85E-46D7-A070-AD6CD1A593F9}" destId="{EED7C39B-0980-431F-9758-4474D0C67F12}" srcOrd="0" destOrd="0" presId="urn:microsoft.com/office/officeart/2005/8/layout/vList6"/>
    <dgm:cxn modelId="{BCEFF84D-CA86-4A00-A6CA-A450AED48268}" srcId="{953EF823-1A18-4001-A122-1CA41C25B712}" destId="{17EFDDD1-C85E-46D7-A070-AD6CD1A593F9}" srcOrd="0" destOrd="0" parTransId="{6976D003-B772-4007-88F8-2A91E8032F0D}" sibTransId="{A076123D-CC94-4616-A79F-D26BF980F34E}"/>
    <dgm:cxn modelId="{2DB671A0-1794-43C5-B5BA-97BF8DF84A9E}" type="presOf" srcId="{29D55D42-AC26-45C9-8015-384375351DED}" destId="{6B66C076-A9F9-4677-B4D1-1B7B8EA313EB}" srcOrd="0" destOrd="0" presId="urn:microsoft.com/office/officeart/2005/8/layout/vList6"/>
    <dgm:cxn modelId="{CA470EBC-CC93-4CBE-9366-3EBF0DB48207}" srcId="{29D55D42-AC26-45C9-8015-384375351DED}" destId="{953EF823-1A18-4001-A122-1CA41C25B712}" srcOrd="1" destOrd="0" parTransId="{9C6AD952-5993-490C-9DBA-775437944833}" sibTransId="{DD126F8D-D10E-48AA-99AC-B10F7E2C86AC}"/>
    <dgm:cxn modelId="{49CC64CC-EF64-48FA-9D87-DA374B8CECC8}" type="presParOf" srcId="{6B66C076-A9F9-4677-B4D1-1B7B8EA313EB}" destId="{DF615149-B0BF-479A-9D02-9411C15267C9}" srcOrd="0" destOrd="0" presId="urn:microsoft.com/office/officeart/2005/8/layout/vList6"/>
    <dgm:cxn modelId="{BE5F060E-67F4-4207-B255-53811C4CDD89}" type="presParOf" srcId="{DF615149-B0BF-479A-9D02-9411C15267C9}" destId="{773A6CCB-02F1-462C-B6ED-35B824D4E46B}" srcOrd="0" destOrd="0" presId="urn:microsoft.com/office/officeart/2005/8/layout/vList6"/>
    <dgm:cxn modelId="{1302AD81-DA81-493D-BF07-BF3C05421728}" type="presParOf" srcId="{DF615149-B0BF-479A-9D02-9411C15267C9}" destId="{D74DB535-0E1D-4730-8704-6B7442C58F7E}" srcOrd="1" destOrd="0" presId="urn:microsoft.com/office/officeart/2005/8/layout/vList6"/>
    <dgm:cxn modelId="{E2E2AB1B-F548-4E24-B557-003C0D60283E}" type="presParOf" srcId="{6B66C076-A9F9-4677-B4D1-1B7B8EA313EB}" destId="{F454C905-946A-4CAC-8CAD-968B3157C956}" srcOrd="1" destOrd="0" presId="urn:microsoft.com/office/officeart/2005/8/layout/vList6"/>
    <dgm:cxn modelId="{FB31A0A9-1145-49D1-B49C-47FDB3C1F1FA}" type="presParOf" srcId="{6B66C076-A9F9-4677-B4D1-1B7B8EA313EB}" destId="{EFE38ADA-5509-4B92-A7E0-87F36F463AE5}" srcOrd="2" destOrd="0" presId="urn:microsoft.com/office/officeart/2005/8/layout/vList6"/>
    <dgm:cxn modelId="{B939D849-6669-491C-A33A-568D1F131190}" type="presParOf" srcId="{EFE38ADA-5509-4B92-A7E0-87F36F463AE5}" destId="{64FF56A7-85E7-41C6-9449-5FF9CC395788}" srcOrd="0" destOrd="0" presId="urn:microsoft.com/office/officeart/2005/8/layout/vList6"/>
    <dgm:cxn modelId="{BBF9BAB0-0C82-40C4-99AA-ACDDAB110980}" type="presParOf" srcId="{EFE38ADA-5509-4B92-A7E0-87F36F463AE5}" destId="{EED7C39B-0980-431F-9758-4474D0C67F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11A97-0B1D-4B41-979B-AC98FC8F03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F349E1D-94C4-4D1E-BFE6-CEEA39EE8A0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2200" b="1" dirty="0">
              <a:latin typeface="Open Sans" panose="020B0606030504020204"/>
            </a:rPr>
            <a:t>Trayectorias de descarbonización</a:t>
          </a:r>
        </a:p>
        <a:p>
          <a:r>
            <a:rPr lang="en-US" sz="1100" dirty="0">
              <a:latin typeface="Open Sans" panose="020B0606030504020204"/>
            </a:rPr>
            <a:t>(</a:t>
          </a:r>
          <a:r>
            <a:rPr lang="en-US" sz="1100" dirty="0" err="1">
              <a:latin typeface="Open Sans" panose="020B0606030504020204"/>
            </a:rPr>
            <a:t>Balyk</a:t>
          </a:r>
          <a:r>
            <a:rPr lang="en-US" sz="1100" dirty="0">
              <a:latin typeface="Open Sans" panose="020B0606030504020204"/>
            </a:rPr>
            <a:t> et al., 2019; Burandt et al., 2019; Carvajal &amp; Li, 2019; </a:t>
          </a:r>
          <a:r>
            <a:rPr lang="en-US" sz="1100" dirty="0" err="1">
              <a:latin typeface="Open Sans" panose="020B0606030504020204"/>
            </a:rPr>
            <a:t>Chiodi</a:t>
          </a:r>
          <a:r>
            <a:rPr lang="en-US" sz="1100" dirty="0">
              <a:latin typeface="Open Sans" panose="020B0606030504020204"/>
            </a:rPr>
            <a:t> et al., 2013; </a:t>
          </a:r>
          <a:r>
            <a:rPr lang="en-US" sz="1100" dirty="0" err="1">
              <a:latin typeface="Open Sans" panose="020B0606030504020204"/>
            </a:rPr>
            <a:t>Dedinec</a:t>
          </a:r>
          <a:r>
            <a:rPr lang="en-US" sz="1100" dirty="0">
              <a:latin typeface="Open Sans" panose="020B0606030504020204"/>
            </a:rPr>
            <a:t> et al., 2016; Ekins et al., 2011; </a:t>
          </a:r>
          <a:r>
            <a:rPr lang="es-ES" sz="1100" dirty="0">
              <a:latin typeface="Open Sans" panose="020B0606030504020204"/>
            </a:rPr>
            <a:t>Godínez-Zamora et al., 2020)</a:t>
          </a:r>
        </a:p>
      </dgm:t>
    </dgm:pt>
    <dgm:pt modelId="{A4E649BB-E011-4511-BF2B-ADDD8947FD01}" type="parTrans" cxnId="{E6FE78C7-7E98-41DE-9563-070C5AE50118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0C2CE99F-DB8C-45B8-959D-BE8C732A714A}" type="sibTrans" cxnId="{E6FE78C7-7E98-41DE-9563-070C5AE50118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BA1CE282-9989-44A9-88B4-7DDB43474442}">
      <dgm:prSet phldrT="[Texto]" custT="1"/>
      <dgm:spPr>
        <a:solidFill>
          <a:srgbClr val="7EBA31"/>
        </a:solidFill>
      </dgm:spPr>
      <dgm:t>
        <a:bodyPr/>
        <a:lstStyle/>
        <a:p>
          <a:r>
            <a:rPr lang="es-CO" sz="2200" b="1" dirty="0">
              <a:latin typeface="Open Sans" panose="020B0606030504020204"/>
            </a:rPr>
            <a:t>Sistemas basados en bioenergía</a:t>
          </a:r>
        </a:p>
        <a:p>
          <a:r>
            <a:rPr lang="es-CO" sz="1100" dirty="0">
              <a:latin typeface="Open Sans" panose="020B0606030504020204"/>
            </a:rPr>
            <a:t>(</a:t>
          </a:r>
          <a:r>
            <a:rPr lang="en-US" sz="1100" dirty="0" err="1">
              <a:latin typeface="Open Sans" panose="020B0606030504020204"/>
            </a:rPr>
            <a:t>Börjesson</a:t>
          </a:r>
          <a:r>
            <a:rPr lang="en-US" sz="1100" dirty="0">
              <a:latin typeface="Open Sans" panose="020B0606030504020204"/>
            </a:rPr>
            <a:t> et al., 2015; </a:t>
          </a:r>
          <a:r>
            <a:rPr lang="en-US" sz="1100" dirty="0" err="1">
              <a:latin typeface="Open Sans" panose="020B0606030504020204"/>
            </a:rPr>
            <a:t>Chiodi</a:t>
          </a:r>
          <a:r>
            <a:rPr lang="en-US" sz="1100" dirty="0">
              <a:latin typeface="Open Sans" panose="020B0606030504020204"/>
            </a:rPr>
            <a:t> et al., 2015; Younis et al., 2020)</a:t>
          </a:r>
          <a:endParaRPr lang="es-ES" sz="1100" dirty="0">
            <a:latin typeface="Open Sans" panose="020B0606030504020204"/>
          </a:endParaRPr>
        </a:p>
      </dgm:t>
    </dgm:pt>
    <dgm:pt modelId="{805EFF6E-2CB9-4234-B930-F30D640B5843}" type="parTrans" cxnId="{51E84670-9305-4E8D-9443-B7F27F9E7D0B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778EFF8B-F907-4ABC-865A-6E173BBE0F3A}" type="sibTrans" cxnId="{51E84670-9305-4E8D-9443-B7F27F9E7D0B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5A12EC47-D726-4771-8EAA-446043CEEF78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CO" sz="2200" b="1" dirty="0">
              <a:latin typeface="Open Sans" panose="020B0606030504020204"/>
            </a:rPr>
            <a:t>Rol de tecnologías</a:t>
          </a:r>
        </a:p>
        <a:p>
          <a:r>
            <a:rPr lang="en-US" sz="1100" dirty="0">
              <a:latin typeface="Open Sans" panose="020B0606030504020204"/>
            </a:rPr>
            <a:t>(Kato &amp; Kurosawa, 2021; </a:t>
          </a:r>
          <a:r>
            <a:rPr lang="en-US" sz="1100" dirty="0" err="1">
              <a:latin typeface="Open Sans" panose="020B0606030504020204"/>
            </a:rPr>
            <a:t>Hainoun</a:t>
          </a:r>
          <a:r>
            <a:rPr lang="en-US" sz="1100" dirty="0">
              <a:latin typeface="Open Sans" panose="020B0606030504020204"/>
            </a:rPr>
            <a:t> et al., 2010; </a:t>
          </a:r>
          <a:r>
            <a:rPr lang="es-ES" sz="1100" dirty="0" err="1">
              <a:latin typeface="Open Sans" panose="020B0606030504020204"/>
            </a:rPr>
            <a:t>Yangka</a:t>
          </a:r>
          <a:r>
            <a:rPr lang="es-ES" sz="1100" dirty="0">
              <a:latin typeface="Open Sans" panose="020B0606030504020204"/>
            </a:rPr>
            <a:t> &amp; </a:t>
          </a:r>
          <a:r>
            <a:rPr lang="es-ES" sz="1100" dirty="0" err="1">
              <a:latin typeface="Open Sans" panose="020B0606030504020204"/>
            </a:rPr>
            <a:t>Diesendorf</a:t>
          </a:r>
          <a:r>
            <a:rPr lang="es-ES" sz="1100" dirty="0">
              <a:latin typeface="Open Sans" panose="020B0606030504020204"/>
            </a:rPr>
            <a:t>, 2016)</a:t>
          </a:r>
          <a:r>
            <a:rPr lang="en-US" sz="1100" dirty="0">
              <a:latin typeface="Open Sans" panose="020B0606030504020204"/>
            </a:rPr>
            <a:t> </a:t>
          </a:r>
          <a:endParaRPr lang="es-ES" sz="1100" dirty="0">
            <a:latin typeface="Open Sans" panose="020B0606030504020204"/>
          </a:endParaRPr>
        </a:p>
      </dgm:t>
    </dgm:pt>
    <dgm:pt modelId="{9441AD84-713D-4EA3-AD5A-0955AC3018A9}" type="parTrans" cxnId="{E7971377-C06F-46D5-87AF-5F27A3FEFD8C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AEF59904-6246-4066-BB58-9CB40142AAC6}" type="sibTrans" cxnId="{E7971377-C06F-46D5-87AF-5F27A3FEFD8C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EE41C2C9-ECBD-4EA8-AA30-40B94643988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O" sz="2200" b="1" dirty="0">
              <a:latin typeface="Open Sans" panose="020B0606030504020204"/>
            </a:rPr>
            <a:t>Sistema energético 100% renovable</a:t>
          </a:r>
        </a:p>
        <a:p>
          <a:r>
            <a:rPr lang="en-US" sz="1100" dirty="0">
              <a:latin typeface="Open Sans" panose="020B0606030504020204"/>
            </a:rPr>
            <a:t>(</a:t>
          </a:r>
          <a:r>
            <a:rPr lang="en-US" sz="1100" dirty="0" err="1">
              <a:latin typeface="Open Sans" panose="020B0606030504020204"/>
            </a:rPr>
            <a:t>Azzuni</a:t>
          </a:r>
          <a:r>
            <a:rPr lang="en-US" sz="1100" dirty="0">
              <a:latin typeface="Open Sans" panose="020B0606030504020204"/>
            </a:rPr>
            <a:t> et al., 2020; </a:t>
          </a:r>
          <a:r>
            <a:rPr lang="es-ES" sz="1100" dirty="0" err="1">
              <a:latin typeface="Open Sans" panose="020B0606030504020204"/>
            </a:rPr>
            <a:t>Lawrenz</a:t>
          </a:r>
          <a:r>
            <a:rPr lang="es-ES" sz="1100" dirty="0">
              <a:latin typeface="Open Sans" panose="020B0606030504020204"/>
            </a:rPr>
            <a:t> et al., 2018; </a:t>
          </a:r>
          <a:r>
            <a:rPr lang="es-ES" sz="1100" dirty="0" err="1">
              <a:latin typeface="Open Sans" panose="020B0606030504020204"/>
            </a:rPr>
            <a:t>Limpens</a:t>
          </a:r>
          <a:r>
            <a:rPr lang="es-ES" sz="1100" dirty="0">
              <a:latin typeface="Open Sans" panose="020B0606030504020204"/>
            </a:rPr>
            <a:t> et al., 2020; Osorio-Aravena et al., 2020)</a:t>
          </a:r>
        </a:p>
      </dgm:t>
    </dgm:pt>
    <dgm:pt modelId="{0AC2D67E-425E-4845-948C-6A0E53A6CB3C}" type="parTrans" cxnId="{E4EF56EC-C9AC-4BCC-8AA8-713F1A5976B7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C2797686-452E-424F-9F6F-40CA0AB9C558}" type="sibTrans" cxnId="{E4EF56EC-C9AC-4BCC-8AA8-713F1A5976B7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95C8C62F-DE0B-46DA-AAC8-7C4E4D5DD7C6}">
      <dgm:prSet phldrT="[Texto]" custT="1"/>
      <dgm:spPr>
        <a:solidFill>
          <a:srgbClr val="E5A420"/>
        </a:solidFill>
      </dgm:spPr>
      <dgm:t>
        <a:bodyPr/>
        <a:lstStyle/>
        <a:p>
          <a:r>
            <a:rPr lang="es-CO" sz="2400" b="1" dirty="0">
              <a:latin typeface="Open Sans" panose="020B0606030504020204"/>
            </a:rPr>
            <a:t>Seguridad energética</a:t>
          </a:r>
        </a:p>
        <a:p>
          <a:r>
            <a:rPr lang="es-CO" sz="2400" dirty="0">
              <a:latin typeface="Open Sans" panose="020B0606030504020204"/>
            </a:rPr>
            <a:t> </a:t>
          </a:r>
          <a:r>
            <a:rPr lang="es-CO" sz="1100" dirty="0">
              <a:latin typeface="Open Sans" panose="020B0606030504020204"/>
            </a:rPr>
            <a:t>(</a:t>
          </a:r>
          <a:r>
            <a:rPr lang="es-CO" sz="1100" dirty="0" err="1"/>
            <a:t>Hainoun</a:t>
          </a:r>
          <a:r>
            <a:rPr lang="es-CO" sz="1100" dirty="0"/>
            <a:t> et al., 2010, Glynn et al., 2014, Anwar, 2016, Watts &amp; </a:t>
          </a:r>
          <a:r>
            <a:rPr lang="es-CO" sz="1100" dirty="0" err="1"/>
            <a:t>Martinez</a:t>
          </a:r>
          <a:r>
            <a:rPr lang="es-CO" sz="1100" dirty="0"/>
            <a:t>, 2012)</a:t>
          </a:r>
          <a:endParaRPr lang="es-ES" sz="1100" dirty="0">
            <a:latin typeface="Open Sans" panose="020B0606030504020204"/>
          </a:endParaRPr>
        </a:p>
      </dgm:t>
    </dgm:pt>
    <dgm:pt modelId="{15A295A8-762D-4C08-961B-34874B27E075}" type="parTrans" cxnId="{F8D21E0D-31F7-46C7-ACD5-0B4886E41AB8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2767E3EA-44B9-45E8-8A49-4EFFDE056D8D}" type="sibTrans" cxnId="{F8D21E0D-31F7-46C7-ACD5-0B4886E41AB8}">
      <dgm:prSet/>
      <dgm:spPr/>
      <dgm:t>
        <a:bodyPr/>
        <a:lstStyle/>
        <a:p>
          <a:endParaRPr lang="es-ES">
            <a:latin typeface="Open Sans" panose="020B0606030504020204"/>
          </a:endParaRPr>
        </a:p>
      </dgm:t>
    </dgm:pt>
    <dgm:pt modelId="{17D3A628-45CC-4A62-BC81-27692B7A38EC}" type="pres">
      <dgm:prSet presAssocID="{32911A97-0B1D-4B41-979B-AC98FC8F03B5}" presName="diagram" presStyleCnt="0">
        <dgm:presLayoutVars>
          <dgm:dir/>
          <dgm:resizeHandles val="exact"/>
        </dgm:presLayoutVars>
      </dgm:prSet>
      <dgm:spPr/>
    </dgm:pt>
    <dgm:pt modelId="{6D057F74-9490-4473-B4A3-5A2FFDE01BD8}" type="pres">
      <dgm:prSet presAssocID="{BF349E1D-94C4-4D1E-BFE6-CEEA39EE8A02}" presName="node" presStyleLbl="node1" presStyleIdx="0" presStyleCnt="5">
        <dgm:presLayoutVars>
          <dgm:bulletEnabled val="1"/>
        </dgm:presLayoutVars>
      </dgm:prSet>
      <dgm:spPr/>
    </dgm:pt>
    <dgm:pt modelId="{8E9AB55A-D561-4FB8-AA3D-000AF48AED25}" type="pres">
      <dgm:prSet presAssocID="{0C2CE99F-DB8C-45B8-959D-BE8C732A714A}" presName="sibTrans" presStyleCnt="0"/>
      <dgm:spPr/>
    </dgm:pt>
    <dgm:pt modelId="{4DB05F6D-E0C3-4141-8AC4-56E633916970}" type="pres">
      <dgm:prSet presAssocID="{BA1CE282-9989-44A9-88B4-7DDB43474442}" presName="node" presStyleLbl="node1" presStyleIdx="1" presStyleCnt="5">
        <dgm:presLayoutVars>
          <dgm:bulletEnabled val="1"/>
        </dgm:presLayoutVars>
      </dgm:prSet>
      <dgm:spPr/>
    </dgm:pt>
    <dgm:pt modelId="{C4A6E9B0-BBC5-4567-8067-334358BFEABE}" type="pres">
      <dgm:prSet presAssocID="{778EFF8B-F907-4ABC-865A-6E173BBE0F3A}" presName="sibTrans" presStyleCnt="0"/>
      <dgm:spPr/>
    </dgm:pt>
    <dgm:pt modelId="{6ED348A7-F106-4666-908C-403CFB7782A5}" type="pres">
      <dgm:prSet presAssocID="{5A12EC47-D726-4771-8EAA-446043CEEF78}" presName="node" presStyleLbl="node1" presStyleIdx="2" presStyleCnt="5">
        <dgm:presLayoutVars>
          <dgm:bulletEnabled val="1"/>
        </dgm:presLayoutVars>
      </dgm:prSet>
      <dgm:spPr/>
    </dgm:pt>
    <dgm:pt modelId="{AB14982F-A433-47D0-936D-7F01D38A35B7}" type="pres">
      <dgm:prSet presAssocID="{AEF59904-6246-4066-BB58-9CB40142AAC6}" presName="sibTrans" presStyleCnt="0"/>
      <dgm:spPr/>
    </dgm:pt>
    <dgm:pt modelId="{8FF64927-B0D5-4000-8DDF-58813AD2D82D}" type="pres">
      <dgm:prSet presAssocID="{EE41C2C9-ECBD-4EA8-AA30-40B94643988E}" presName="node" presStyleLbl="node1" presStyleIdx="3" presStyleCnt="5">
        <dgm:presLayoutVars>
          <dgm:bulletEnabled val="1"/>
        </dgm:presLayoutVars>
      </dgm:prSet>
      <dgm:spPr/>
    </dgm:pt>
    <dgm:pt modelId="{82B6CDE0-E1A4-413F-988D-C0D80F586107}" type="pres">
      <dgm:prSet presAssocID="{C2797686-452E-424F-9F6F-40CA0AB9C558}" presName="sibTrans" presStyleCnt="0"/>
      <dgm:spPr/>
    </dgm:pt>
    <dgm:pt modelId="{A228BE6A-DD23-4111-8103-A1A0E25F51F8}" type="pres">
      <dgm:prSet presAssocID="{95C8C62F-DE0B-46DA-AAC8-7C4E4D5DD7C6}" presName="node" presStyleLbl="node1" presStyleIdx="4" presStyleCnt="5">
        <dgm:presLayoutVars>
          <dgm:bulletEnabled val="1"/>
        </dgm:presLayoutVars>
      </dgm:prSet>
      <dgm:spPr/>
    </dgm:pt>
  </dgm:ptLst>
  <dgm:cxnLst>
    <dgm:cxn modelId="{95DA4504-1F6B-4B91-8CE8-F63C8BA7315E}" type="presOf" srcId="{5A12EC47-D726-4771-8EAA-446043CEEF78}" destId="{6ED348A7-F106-4666-908C-403CFB7782A5}" srcOrd="0" destOrd="0" presId="urn:microsoft.com/office/officeart/2005/8/layout/default"/>
    <dgm:cxn modelId="{F8D21E0D-31F7-46C7-ACD5-0B4886E41AB8}" srcId="{32911A97-0B1D-4B41-979B-AC98FC8F03B5}" destId="{95C8C62F-DE0B-46DA-AAC8-7C4E4D5DD7C6}" srcOrd="4" destOrd="0" parTransId="{15A295A8-762D-4C08-961B-34874B27E075}" sibTransId="{2767E3EA-44B9-45E8-8A49-4EFFDE056D8D}"/>
    <dgm:cxn modelId="{234E8C29-7F02-4EC5-AA33-96146CBFFD79}" type="presOf" srcId="{BA1CE282-9989-44A9-88B4-7DDB43474442}" destId="{4DB05F6D-E0C3-4141-8AC4-56E633916970}" srcOrd="0" destOrd="0" presId="urn:microsoft.com/office/officeart/2005/8/layout/default"/>
    <dgm:cxn modelId="{C95F254A-BEE3-43E4-A554-0064029E3800}" type="presOf" srcId="{32911A97-0B1D-4B41-979B-AC98FC8F03B5}" destId="{17D3A628-45CC-4A62-BC81-27692B7A38EC}" srcOrd="0" destOrd="0" presId="urn:microsoft.com/office/officeart/2005/8/layout/default"/>
    <dgm:cxn modelId="{51E84670-9305-4E8D-9443-B7F27F9E7D0B}" srcId="{32911A97-0B1D-4B41-979B-AC98FC8F03B5}" destId="{BA1CE282-9989-44A9-88B4-7DDB43474442}" srcOrd="1" destOrd="0" parTransId="{805EFF6E-2CB9-4234-B930-F30D640B5843}" sibTransId="{778EFF8B-F907-4ABC-865A-6E173BBE0F3A}"/>
    <dgm:cxn modelId="{E7971377-C06F-46D5-87AF-5F27A3FEFD8C}" srcId="{32911A97-0B1D-4B41-979B-AC98FC8F03B5}" destId="{5A12EC47-D726-4771-8EAA-446043CEEF78}" srcOrd="2" destOrd="0" parTransId="{9441AD84-713D-4EA3-AD5A-0955AC3018A9}" sibTransId="{AEF59904-6246-4066-BB58-9CB40142AAC6}"/>
    <dgm:cxn modelId="{542E9E87-D20F-443A-A665-4D7ABD6F1B89}" type="presOf" srcId="{BF349E1D-94C4-4D1E-BFE6-CEEA39EE8A02}" destId="{6D057F74-9490-4473-B4A3-5A2FFDE01BD8}" srcOrd="0" destOrd="0" presId="urn:microsoft.com/office/officeart/2005/8/layout/default"/>
    <dgm:cxn modelId="{41C69FC2-64C3-4975-A644-B22F8E79CE90}" type="presOf" srcId="{EE41C2C9-ECBD-4EA8-AA30-40B94643988E}" destId="{8FF64927-B0D5-4000-8DDF-58813AD2D82D}" srcOrd="0" destOrd="0" presId="urn:microsoft.com/office/officeart/2005/8/layout/default"/>
    <dgm:cxn modelId="{E6FE78C7-7E98-41DE-9563-070C5AE50118}" srcId="{32911A97-0B1D-4B41-979B-AC98FC8F03B5}" destId="{BF349E1D-94C4-4D1E-BFE6-CEEA39EE8A02}" srcOrd="0" destOrd="0" parTransId="{A4E649BB-E011-4511-BF2B-ADDD8947FD01}" sibTransId="{0C2CE99F-DB8C-45B8-959D-BE8C732A714A}"/>
    <dgm:cxn modelId="{E104BDCA-F5CA-40BE-8A14-2320C08FF0B7}" type="presOf" srcId="{95C8C62F-DE0B-46DA-AAC8-7C4E4D5DD7C6}" destId="{A228BE6A-DD23-4111-8103-A1A0E25F51F8}" srcOrd="0" destOrd="0" presId="urn:microsoft.com/office/officeart/2005/8/layout/default"/>
    <dgm:cxn modelId="{E4EF56EC-C9AC-4BCC-8AA8-713F1A5976B7}" srcId="{32911A97-0B1D-4B41-979B-AC98FC8F03B5}" destId="{EE41C2C9-ECBD-4EA8-AA30-40B94643988E}" srcOrd="3" destOrd="0" parTransId="{0AC2D67E-425E-4845-948C-6A0E53A6CB3C}" sibTransId="{C2797686-452E-424F-9F6F-40CA0AB9C558}"/>
    <dgm:cxn modelId="{EE59B4D6-67D9-4F46-96B8-140C66907EF9}" type="presParOf" srcId="{17D3A628-45CC-4A62-BC81-27692B7A38EC}" destId="{6D057F74-9490-4473-B4A3-5A2FFDE01BD8}" srcOrd="0" destOrd="0" presId="urn:microsoft.com/office/officeart/2005/8/layout/default"/>
    <dgm:cxn modelId="{46D825CC-5FB7-4148-9E28-87A2A53B11B8}" type="presParOf" srcId="{17D3A628-45CC-4A62-BC81-27692B7A38EC}" destId="{8E9AB55A-D561-4FB8-AA3D-000AF48AED25}" srcOrd="1" destOrd="0" presId="urn:microsoft.com/office/officeart/2005/8/layout/default"/>
    <dgm:cxn modelId="{381FA44D-E1D9-4B39-8CF1-87689257EC49}" type="presParOf" srcId="{17D3A628-45CC-4A62-BC81-27692B7A38EC}" destId="{4DB05F6D-E0C3-4141-8AC4-56E633916970}" srcOrd="2" destOrd="0" presId="urn:microsoft.com/office/officeart/2005/8/layout/default"/>
    <dgm:cxn modelId="{25AD4B75-D5E5-407B-AAC5-985FE0C06442}" type="presParOf" srcId="{17D3A628-45CC-4A62-BC81-27692B7A38EC}" destId="{C4A6E9B0-BBC5-4567-8067-334358BFEABE}" srcOrd="3" destOrd="0" presId="urn:microsoft.com/office/officeart/2005/8/layout/default"/>
    <dgm:cxn modelId="{D1287183-E194-408B-B230-62127C8DF8EF}" type="presParOf" srcId="{17D3A628-45CC-4A62-BC81-27692B7A38EC}" destId="{6ED348A7-F106-4666-908C-403CFB7782A5}" srcOrd="4" destOrd="0" presId="urn:microsoft.com/office/officeart/2005/8/layout/default"/>
    <dgm:cxn modelId="{F49F9B5F-5487-4C89-90FF-5C1091D6E409}" type="presParOf" srcId="{17D3A628-45CC-4A62-BC81-27692B7A38EC}" destId="{AB14982F-A433-47D0-936D-7F01D38A35B7}" srcOrd="5" destOrd="0" presId="urn:microsoft.com/office/officeart/2005/8/layout/default"/>
    <dgm:cxn modelId="{13A64947-C6E5-4F04-9214-D0535320C9FD}" type="presParOf" srcId="{17D3A628-45CC-4A62-BC81-27692B7A38EC}" destId="{8FF64927-B0D5-4000-8DDF-58813AD2D82D}" srcOrd="6" destOrd="0" presId="urn:microsoft.com/office/officeart/2005/8/layout/default"/>
    <dgm:cxn modelId="{E1E340D0-5EF4-4271-9231-2651F48F2D96}" type="presParOf" srcId="{17D3A628-45CC-4A62-BC81-27692B7A38EC}" destId="{82B6CDE0-E1A4-413F-988D-C0D80F586107}" srcOrd="7" destOrd="0" presId="urn:microsoft.com/office/officeart/2005/8/layout/default"/>
    <dgm:cxn modelId="{26184D2D-4328-45FD-AB9B-ADE6E81E8E83}" type="presParOf" srcId="{17D3A628-45CC-4A62-BC81-27692B7A38EC}" destId="{A228BE6A-DD23-4111-8103-A1A0E25F51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011B6-796C-41CA-AAA5-D93C99863097}">
      <dsp:nvSpPr>
        <dsp:cNvPr id="0" name=""/>
        <dsp:cNvSpPr/>
      </dsp:nvSpPr>
      <dsp:spPr>
        <a:xfrm rot="16200000">
          <a:off x="1070581" y="-1070581"/>
          <a:ext cx="2393900" cy="4535064"/>
        </a:xfrm>
        <a:prstGeom prst="round1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Midterm</a:t>
          </a: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0" y="87645"/>
        <a:ext cx="4535064" cy="1707780"/>
      </dsp:txXfrm>
    </dsp:sp>
    <dsp:sp modelId="{A2A47BED-B7D6-467D-AD6F-5B17D51EB3E0}">
      <dsp:nvSpPr>
        <dsp:cNvPr id="0" name=""/>
        <dsp:cNvSpPr/>
      </dsp:nvSpPr>
      <dsp:spPr>
        <a:xfrm>
          <a:off x="4535064" y="0"/>
          <a:ext cx="4535064" cy="2393900"/>
        </a:xfrm>
        <a:prstGeom prst="round1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 err="1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Midterm</a:t>
          </a: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535064" y="0"/>
        <a:ext cx="4447419" cy="1795425"/>
      </dsp:txXfrm>
    </dsp:sp>
    <dsp:sp modelId="{4DE348E0-8EAD-42C7-8758-9BE7E8C906CF}">
      <dsp:nvSpPr>
        <dsp:cNvPr id="0" name=""/>
        <dsp:cNvSpPr/>
      </dsp:nvSpPr>
      <dsp:spPr>
        <a:xfrm rot="10800000">
          <a:off x="0" y="2393900"/>
          <a:ext cx="4535064" cy="2393900"/>
        </a:xfrm>
        <a:prstGeom prst="round1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35%</a:t>
          </a:r>
          <a:endParaRPr lang="es-ES" sz="30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87645" y="2992375"/>
        <a:ext cx="4447419" cy="1795425"/>
      </dsp:txXfrm>
    </dsp:sp>
    <dsp:sp modelId="{27C7C41C-17C0-435C-AFE2-3AFC02831278}">
      <dsp:nvSpPr>
        <dsp:cNvPr id="0" name=""/>
        <dsp:cNvSpPr/>
      </dsp:nvSpPr>
      <dsp:spPr>
        <a:xfrm rot="5400000">
          <a:off x="5605645" y="1323318"/>
          <a:ext cx="2393900" cy="4535064"/>
        </a:xfrm>
        <a:prstGeom prst="round1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II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35%</a:t>
          </a:r>
          <a:endParaRPr lang="es-ES" sz="30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4535064" y="2992376"/>
        <a:ext cx="4535064" cy="1707780"/>
      </dsp:txXfrm>
    </dsp:sp>
    <dsp:sp modelId="{A65962AC-431A-4D25-AAA6-744895021435}">
      <dsp:nvSpPr>
        <dsp:cNvPr id="0" name=""/>
        <dsp:cNvSpPr/>
      </dsp:nvSpPr>
      <dsp:spPr>
        <a:xfrm>
          <a:off x="2647098" y="1545304"/>
          <a:ext cx="3775930" cy="1697191"/>
        </a:xfrm>
        <a:prstGeom prst="roundRect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Formative </a:t>
          </a:r>
          <a:r>
            <a:rPr lang="es-CO" sz="30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assessment</a:t>
          </a:r>
          <a:endParaRPr lang="es-CO" sz="3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10%</a:t>
          </a:r>
          <a:endParaRPr lang="es-ES" sz="3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29948" y="1628154"/>
        <a:ext cx="3610230" cy="153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3099-6B4D-4FA7-81F9-AF8581F50B98}">
      <dsp:nvSpPr>
        <dsp:cNvPr id="0" name=""/>
        <dsp:cNvSpPr/>
      </dsp:nvSpPr>
      <dsp:spPr>
        <a:xfrm>
          <a:off x="500466" y="0"/>
          <a:ext cx="10614417" cy="49796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4DCA-85F3-45D7-BE89-A8139EB0C023}">
      <dsp:nvSpPr>
        <dsp:cNvPr id="0" name=""/>
        <dsp:cNvSpPr/>
      </dsp:nvSpPr>
      <dsp:spPr>
        <a:xfrm>
          <a:off x="634168" y="323674"/>
          <a:ext cx="4878654" cy="199184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What types of technologies do I need?</a:t>
          </a:r>
          <a:endParaRPr lang="es-CO" sz="30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731402" y="420908"/>
        <a:ext cx="4684186" cy="1797372"/>
      </dsp:txXfrm>
    </dsp:sp>
    <dsp:sp modelId="{409513D8-63A9-4E20-92C9-2FB398C921E3}">
      <dsp:nvSpPr>
        <dsp:cNvPr id="0" name=""/>
        <dsp:cNvSpPr/>
      </dsp:nvSpPr>
      <dsp:spPr>
        <a:xfrm>
          <a:off x="6137942" y="323674"/>
          <a:ext cx="4878654" cy="1991840"/>
        </a:xfrm>
        <a:prstGeom prst="round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What installed capacity do I need?</a:t>
          </a:r>
          <a:endParaRPr lang="es-CO" sz="29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6235176" y="420908"/>
        <a:ext cx="4684186" cy="1797372"/>
      </dsp:txXfrm>
    </dsp:sp>
    <dsp:sp modelId="{D66B9340-EB8D-43C9-9ACD-CDA2E4605C60}">
      <dsp:nvSpPr>
        <dsp:cNvPr id="0" name=""/>
        <dsp:cNvSpPr/>
      </dsp:nvSpPr>
      <dsp:spPr>
        <a:xfrm>
          <a:off x="634168" y="2664086"/>
          <a:ext cx="4878654" cy="1991840"/>
        </a:xfrm>
        <a:prstGeom prst="round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Where should the technologies be located?</a:t>
          </a:r>
          <a:endParaRPr lang="es-CO" sz="28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731402" y="2761320"/>
        <a:ext cx="4684186" cy="1797372"/>
      </dsp:txXfrm>
    </dsp:sp>
    <dsp:sp modelId="{C5A5561C-1B5A-4F51-A7C9-4FB8E7690F9C}">
      <dsp:nvSpPr>
        <dsp:cNvPr id="0" name=""/>
        <dsp:cNvSpPr/>
      </dsp:nvSpPr>
      <dsp:spPr>
        <a:xfrm>
          <a:off x="6137942" y="2664086"/>
          <a:ext cx="4878654" cy="1991840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When should the technologies be installed?</a:t>
          </a:r>
          <a:endParaRPr lang="es-CO" sz="28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6235176" y="2761320"/>
        <a:ext cx="4684186" cy="1797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D3C28-3FB7-4F94-9367-47A237CB978A}">
      <dsp:nvSpPr>
        <dsp:cNvPr id="0" name=""/>
        <dsp:cNvSpPr/>
      </dsp:nvSpPr>
      <dsp:spPr>
        <a:xfrm>
          <a:off x="9100307" y="3111432"/>
          <a:ext cx="91440" cy="579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54D56-C6BB-41C8-BFB2-63BA8C41612D}">
      <dsp:nvSpPr>
        <dsp:cNvPr id="0" name=""/>
        <dsp:cNvSpPr/>
      </dsp:nvSpPr>
      <dsp:spPr>
        <a:xfrm>
          <a:off x="5493390" y="1266850"/>
          <a:ext cx="3652637" cy="57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7"/>
              </a:lnTo>
              <a:lnTo>
                <a:pt x="3471664" y="375307"/>
              </a:lnTo>
              <a:lnTo>
                <a:pt x="3471664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7894E-1242-47DB-8C4F-5397A54191CE}">
      <dsp:nvSpPr>
        <dsp:cNvPr id="0" name=""/>
        <dsp:cNvSpPr/>
      </dsp:nvSpPr>
      <dsp:spPr>
        <a:xfrm>
          <a:off x="6665215" y="3111432"/>
          <a:ext cx="91440" cy="579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40221-3DDD-465F-8633-2675CA1029B3}">
      <dsp:nvSpPr>
        <dsp:cNvPr id="0" name=""/>
        <dsp:cNvSpPr/>
      </dsp:nvSpPr>
      <dsp:spPr>
        <a:xfrm>
          <a:off x="5493390" y="1266850"/>
          <a:ext cx="1217545" cy="57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7"/>
              </a:lnTo>
              <a:lnTo>
                <a:pt x="1157221" y="375307"/>
              </a:lnTo>
              <a:lnTo>
                <a:pt x="1157221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D05AA-9C39-4D9A-9A05-246EB615210C}">
      <dsp:nvSpPr>
        <dsp:cNvPr id="0" name=""/>
        <dsp:cNvSpPr/>
      </dsp:nvSpPr>
      <dsp:spPr>
        <a:xfrm>
          <a:off x="4230124" y="3111432"/>
          <a:ext cx="91440" cy="579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FB12C-C9E3-41FF-9E7C-93826B19FDDD}">
      <dsp:nvSpPr>
        <dsp:cNvPr id="0" name=""/>
        <dsp:cNvSpPr/>
      </dsp:nvSpPr>
      <dsp:spPr>
        <a:xfrm>
          <a:off x="4275844" y="1266850"/>
          <a:ext cx="1217545" cy="579441"/>
        </a:xfrm>
        <a:custGeom>
          <a:avLst/>
          <a:gdLst/>
          <a:ahLst/>
          <a:cxnLst/>
          <a:rect l="0" t="0" r="0" b="0"/>
          <a:pathLst>
            <a:path>
              <a:moveTo>
                <a:pt x="1157221" y="0"/>
              </a:moveTo>
              <a:lnTo>
                <a:pt x="1157221" y="375307"/>
              </a:lnTo>
              <a:lnTo>
                <a:pt x="0" y="375307"/>
              </a:lnTo>
              <a:lnTo>
                <a:pt x="0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3B03D-538D-478C-8E0C-1CEB8BEAF018}">
      <dsp:nvSpPr>
        <dsp:cNvPr id="0" name=""/>
        <dsp:cNvSpPr/>
      </dsp:nvSpPr>
      <dsp:spPr>
        <a:xfrm>
          <a:off x="1795032" y="3111432"/>
          <a:ext cx="91440" cy="579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73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1550D-8D5F-43B7-891A-B08CEDD30072}">
      <dsp:nvSpPr>
        <dsp:cNvPr id="0" name=""/>
        <dsp:cNvSpPr/>
      </dsp:nvSpPr>
      <dsp:spPr>
        <a:xfrm>
          <a:off x="1840752" y="1266850"/>
          <a:ext cx="3652637" cy="579441"/>
        </a:xfrm>
        <a:custGeom>
          <a:avLst/>
          <a:gdLst/>
          <a:ahLst/>
          <a:cxnLst/>
          <a:rect l="0" t="0" r="0" b="0"/>
          <a:pathLst>
            <a:path>
              <a:moveTo>
                <a:pt x="3471664" y="0"/>
              </a:moveTo>
              <a:lnTo>
                <a:pt x="3471664" y="375307"/>
              </a:lnTo>
              <a:lnTo>
                <a:pt x="0" y="375307"/>
              </a:lnTo>
              <a:lnTo>
                <a:pt x="0" y="550732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E35E6-7199-445B-9557-C4A363E6442F}">
      <dsp:nvSpPr>
        <dsp:cNvPr id="0" name=""/>
        <dsp:cNvSpPr/>
      </dsp:nvSpPr>
      <dsp:spPr>
        <a:xfrm>
          <a:off x="3796099" y="1709"/>
          <a:ext cx="3394581" cy="126514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30637-C722-4BF5-9BD8-F79E0B78C06F}">
      <dsp:nvSpPr>
        <dsp:cNvPr id="0" name=""/>
        <dsp:cNvSpPr/>
      </dsp:nvSpPr>
      <dsp:spPr>
        <a:xfrm>
          <a:off x="4017471" y="212013"/>
          <a:ext cx="3394581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Energy </a:t>
          </a:r>
          <a:r>
            <a:rPr lang="es-CO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system</a:t>
          </a:r>
          <a:r>
            <a:rPr lang="es-CO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CO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4054526" y="249068"/>
        <a:ext cx="3320471" cy="1191030"/>
      </dsp:txXfrm>
    </dsp:sp>
    <dsp:sp modelId="{1E7EA846-9C61-4F79-8C6A-D0C5DD592890}">
      <dsp:nvSpPr>
        <dsp:cNvPr id="0" name=""/>
        <dsp:cNvSpPr/>
      </dsp:nvSpPr>
      <dsp:spPr>
        <a:xfrm>
          <a:off x="844579" y="1846291"/>
          <a:ext cx="1992347" cy="126514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C3C11-7B68-40EE-AB46-2A703FAF0FD3}">
      <dsp:nvSpPr>
        <dsp:cNvPr id="0" name=""/>
        <dsp:cNvSpPr/>
      </dsp:nvSpPr>
      <dsp:spPr>
        <a:xfrm>
          <a:off x="1065951" y="2056594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Optimization</a:t>
          </a: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103006" y="2093649"/>
        <a:ext cx="1918237" cy="1191030"/>
      </dsp:txXfrm>
    </dsp:sp>
    <dsp:sp modelId="{D4AEC739-4F0C-44B0-B30F-2ABAE4E21A76}">
      <dsp:nvSpPr>
        <dsp:cNvPr id="0" name=""/>
        <dsp:cNvSpPr/>
      </dsp:nvSpPr>
      <dsp:spPr>
        <a:xfrm>
          <a:off x="844579" y="3690873"/>
          <a:ext cx="1992347" cy="126514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86D7C-2A92-41FC-A72E-451E6A8D3DAF}">
      <dsp:nvSpPr>
        <dsp:cNvPr id="0" name=""/>
        <dsp:cNvSpPr/>
      </dsp:nvSpPr>
      <dsp:spPr>
        <a:xfrm>
          <a:off x="1065951" y="3901176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Normative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Scenarios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103006" y="3938231"/>
        <a:ext cx="1918237" cy="1191030"/>
      </dsp:txXfrm>
    </dsp:sp>
    <dsp:sp modelId="{402BF4BE-FCCF-4050-A4AA-6146B4A269B0}">
      <dsp:nvSpPr>
        <dsp:cNvPr id="0" name=""/>
        <dsp:cNvSpPr/>
      </dsp:nvSpPr>
      <dsp:spPr>
        <a:xfrm>
          <a:off x="3279670" y="1846291"/>
          <a:ext cx="1992347" cy="126514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0D3A4-13FD-436C-8820-9D34A6FE3078}">
      <dsp:nvSpPr>
        <dsp:cNvPr id="0" name=""/>
        <dsp:cNvSpPr/>
      </dsp:nvSpPr>
      <dsp:spPr>
        <a:xfrm>
          <a:off x="3501042" y="2056594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Simulation</a:t>
          </a: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3538097" y="2093649"/>
        <a:ext cx="1918237" cy="1191030"/>
      </dsp:txXfrm>
    </dsp:sp>
    <dsp:sp modelId="{63B01A2E-D67A-4B6B-A572-28E6CDC811D8}">
      <dsp:nvSpPr>
        <dsp:cNvPr id="0" name=""/>
        <dsp:cNvSpPr/>
      </dsp:nvSpPr>
      <dsp:spPr>
        <a:xfrm>
          <a:off x="3279670" y="3690873"/>
          <a:ext cx="1992347" cy="126514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8D08C-EE6D-49F8-83D5-1A175941F239}">
      <dsp:nvSpPr>
        <dsp:cNvPr id="0" name=""/>
        <dsp:cNvSpPr/>
      </dsp:nvSpPr>
      <dsp:spPr>
        <a:xfrm>
          <a:off x="3501042" y="3901176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Forecasting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Predictions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3538097" y="3938231"/>
        <a:ext cx="1918237" cy="1191030"/>
      </dsp:txXfrm>
    </dsp:sp>
    <dsp:sp modelId="{B4266E7C-73F9-4E13-BB78-79316B08461E}">
      <dsp:nvSpPr>
        <dsp:cNvPr id="0" name=""/>
        <dsp:cNvSpPr/>
      </dsp:nvSpPr>
      <dsp:spPr>
        <a:xfrm>
          <a:off x="5714761" y="1846291"/>
          <a:ext cx="1992347" cy="126514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1E6AD-5466-4B88-B479-D4EBDFBB8DC9}">
      <dsp:nvSpPr>
        <dsp:cNvPr id="0" name=""/>
        <dsp:cNvSpPr/>
      </dsp:nvSpPr>
      <dsp:spPr>
        <a:xfrm>
          <a:off x="5936133" y="2056594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Power</a:t>
          </a: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sector </a:t>
          </a: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models</a:t>
          </a:r>
          <a:endParaRPr lang="es-E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5973188" y="2093649"/>
        <a:ext cx="1918237" cy="1191030"/>
      </dsp:txXfrm>
    </dsp:sp>
    <dsp:sp modelId="{0CD11A34-374D-41E9-A3BC-DC508E69DA2F}">
      <dsp:nvSpPr>
        <dsp:cNvPr id="0" name=""/>
        <dsp:cNvSpPr/>
      </dsp:nvSpPr>
      <dsp:spPr>
        <a:xfrm>
          <a:off x="5714761" y="3690873"/>
          <a:ext cx="1992347" cy="126514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770EA-45A0-4B27-8167-198D9DCB6919}">
      <dsp:nvSpPr>
        <dsp:cNvPr id="0" name=""/>
        <dsp:cNvSpPr/>
      </dsp:nvSpPr>
      <dsp:spPr>
        <a:xfrm>
          <a:off x="5936133" y="3901176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Operational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dynamics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-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Dispatch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Power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market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5973188" y="3938231"/>
        <a:ext cx="1918237" cy="1191030"/>
      </dsp:txXfrm>
    </dsp:sp>
    <dsp:sp modelId="{1AAE8EFE-144D-47A2-96C3-A563C577C445}">
      <dsp:nvSpPr>
        <dsp:cNvPr id="0" name=""/>
        <dsp:cNvSpPr/>
      </dsp:nvSpPr>
      <dsp:spPr>
        <a:xfrm>
          <a:off x="8149853" y="1846291"/>
          <a:ext cx="1992347" cy="1265140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01EEE-A00D-4E3D-9C3B-0FAC5F33F814}">
      <dsp:nvSpPr>
        <dsp:cNvPr id="0" name=""/>
        <dsp:cNvSpPr/>
      </dsp:nvSpPr>
      <dsp:spPr>
        <a:xfrm>
          <a:off x="8371225" y="2056594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Qualitative</a:t>
          </a:r>
          <a:r>
            <a:rPr lang="es-E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assessment</a:t>
          </a:r>
          <a:endParaRPr lang="es-E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8408280" y="2093649"/>
        <a:ext cx="1918237" cy="1191030"/>
      </dsp:txXfrm>
    </dsp:sp>
    <dsp:sp modelId="{A8E4F61E-00CA-49C3-B1A5-815A3B6FB49F}">
      <dsp:nvSpPr>
        <dsp:cNvPr id="0" name=""/>
        <dsp:cNvSpPr/>
      </dsp:nvSpPr>
      <dsp:spPr>
        <a:xfrm>
          <a:off x="8149853" y="3690873"/>
          <a:ext cx="1992347" cy="126514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7486-2ED3-4679-9760-A24F8DBF4B1F}">
      <dsp:nvSpPr>
        <dsp:cNvPr id="0" name=""/>
        <dsp:cNvSpPr/>
      </dsp:nvSpPr>
      <dsp:spPr>
        <a:xfrm>
          <a:off x="8371225" y="3901176"/>
          <a:ext cx="1992347" cy="126514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Analytical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evaluation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Quantitative</a:t>
          </a:r>
          <a:r>
            <a:rPr lang="es-E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s-E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reasoning</a:t>
          </a:r>
          <a:endParaRPr lang="es-E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8408280" y="3938231"/>
        <a:ext cx="1918237" cy="1191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D16-A2DE-4F4F-98F3-8173A13FBCB6}">
      <dsp:nvSpPr>
        <dsp:cNvPr id="0" name=""/>
        <dsp:cNvSpPr/>
      </dsp:nvSpPr>
      <dsp:spPr>
        <a:xfrm>
          <a:off x="0" y="0"/>
          <a:ext cx="9643642" cy="15473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 err="1"/>
            <a:t>Modeling</a:t>
          </a:r>
          <a:r>
            <a:rPr lang="es-CO" sz="1400" b="1" kern="1200" dirty="0"/>
            <a:t> </a:t>
          </a:r>
          <a:r>
            <a:rPr lang="es-CO" sz="1400" b="1" kern="1200" dirty="0" err="1"/>
            <a:t>Approach</a:t>
          </a:r>
          <a:endParaRPr lang="es-CO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Purpose of modeling (Forecasting | Exploration | </a:t>
          </a:r>
          <a:r>
            <a:rPr lang="en-US" sz="1400" kern="1200" dirty="0" err="1"/>
            <a:t>Backcasting</a:t>
          </a:r>
          <a:r>
            <a:rPr lang="en-US" sz="1400" kern="1200" dirty="0"/>
            <a:t>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Analytical approach (Bottom-up | Top-down | Hybrid)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 err="1"/>
            <a:t>Economic</a:t>
          </a:r>
          <a:r>
            <a:rPr lang="es-CO" sz="1400" kern="1200" dirty="0"/>
            <a:t> </a:t>
          </a:r>
          <a:r>
            <a:rPr lang="es-CO" sz="1400" kern="1200" dirty="0" err="1"/>
            <a:t>approach</a:t>
          </a:r>
          <a:r>
            <a:rPr lang="es-CO" sz="1400" kern="1200" dirty="0"/>
            <a:t> (</a:t>
          </a:r>
          <a:r>
            <a:rPr lang="es-CO" sz="1400" kern="1200" dirty="0" err="1"/>
            <a:t>Partial</a:t>
          </a:r>
          <a:r>
            <a:rPr lang="es-CO" sz="1400" kern="1200" dirty="0"/>
            <a:t> </a:t>
          </a:r>
          <a:r>
            <a:rPr lang="es-CO" sz="1400" kern="1200" dirty="0" err="1"/>
            <a:t>equilibrium</a:t>
          </a:r>
          <a:r>
            <a:rPr lang="es-CO" sz="1400" kern="1200" dirty="0"/>
            <a:t> | General </a:t>
          </a:r>
          <a:r>
            <a:rPr lang="es-CO" sz="1400" kern="1200" dirty="0" err="1"/>
            <a:t>equilibrium</a:t>
          </a:r>
          <a:r>
            <a:rPr lang="es-CO" sz="1400" kern="1200" dirty="0"/>
            <a:t>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License/Transparency (Proprietary | Commercial | Open code and access)</a:t>
          </a:r>
          <a:endParaRPr lang="es-ES" sz="14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128790" y="45322"/>
        <a:ext cx="7469529" cy="1456755"/>
      </dsp:txXfrm>
    </dsp:sp>
    <dsp:sp modelId="{D8BF91E8-DD8B-4D87-B0C7-9985152D7202}">
      <dsp:nvSpPr>
        <dsp:cNvPr id="0" name=""/>
        <dsp:cNvSpPr/>
      </dsp:nvSpPr>
      <dsp:spPr>
        <a:xfrm>
          <a:off x="154739" y="154739"/>
          <a:ext cx="1928728" cy="12379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3628B-9C98-43DA-BA30-5423E648672E}">
      <dsp:nvSpPr>
        <dsp:cNvPr id="0" name=""/>
        <dsp:cNvSpPr/>
      </dsp:nvSpPr>
      <dsp:spPr>
        <a:xfrm>
          <a:off x="0" y="1702139"/>
          <a:ext cx="9643642" cy="1547399"/>
        </a:xfrm>
        <a:prstGeom prst="roundRect">
          <a:avLst>
            <a:gd name="adj" fmla="val 10000"/>
          </a:avLst>
        </a:prstGeom>
        <a:solidFill>
          <a:srgbClr val="7EBA3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 err="1"/>
            <a:t>Model</a:t>
          </a:r>
          <a:r>
            <a:rPr lang="es-CO" sz="1400" b="1" kern="1200" dirty="0"/>
            <a:t> </a:t>
          </a:r>
          <a:r>
            <a:rPr lang="es-CO" sz="1400" b="1" kern="1200" dirty="0" err="1"/>
            <a:t>Resolution</a:t>
          </a:r>
          <a:endParaRPr lang="es-CO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Spatial resolution (Multi-node | Single node)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Geographic coverage (Local | National | Regional | Global)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Temporal resolution (Multi-period | Snapshot | Time slices | Long-term)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 err="1"/>
            <a:t>Sectoral</a:t>
          </a:r>
          <a:r>
            <a:rPr lang="es-CO" sz="1400" kern="1200" dirty="0"/>
            <a:t> </a:t>
          </a:r>
          <a:r>
            <a:rPr lang="es-CO" sz="1400" kern="1200" dirty="0" err="1"/>
            <a:t>coverage</a:t>
          </a:r>
          <a:r>
            <a:rPr lang="es-CO" sz="1400" kern="1200" dirty="0"/>
            <a:t> (</a:t>
          </a:r>
          <a:r>
            <a:rPr lang="es-CO" sz="1400" kern="1200" dirty="0" err="1"/>
            <a:t>Transport</a:t>
          </a:r>
          <a:r>
            <a:rPr lang="es-CO" sz="1400" kern="1200" dirty="0"/>
            <a:t> | </a:t>
          </a:r>
          <a:r>
            <a:rPr lang="es-CO" sz="1400" kern="1200" dirty="0" err="1"/>
            <a:t>Commercial</a:t>
          </a:r>
          <a:r>
            <a:rPr lang="es-CO" sz="1400" kern="1200" dirty="0"/>
            <a:t> | Industrial | </a:t>
          </a:r>
          <a:r>
            <a:rPr lang="es-CO" sz="1400" kern="1200" dirty="0" err="1"/>
            <a:t>Residential</a:t>
          </a:r>
          <a:r>
            <a:rPr lang="es-CO" sz="1400" kern="1200" dirty="0"/>
            <a:t>)</a:t>
          </a:r>
          <a:endParaRPr lang="es-ES" sz="14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128790" y="1747461"/>
        <a:ext cx="7469529" cy="1456755"/>
      </dsp:txXfrm>
    </dsp:sp>
    <dsp:sp modelId="{8053E792-9F9E-4FE8-8C4A-AB7CA0F4CC59}">
      <dsp:nvSpPr>
        <dsp:cNvPr id="0" name=""/>
        <dsp:cNvSpPr/>
      </dsp:nvSpPr>
      <dsp:spPr>
        <a:xfrm>
          <a:off x="154739" y="1856880"/>
          <a:ext cx="1928728" cy="12379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003DC-2B53-4FF3-8FCA-5C613E083C54}">
      <dsp:nvSpPr>
        <dsp:cNvPr id="0" name=""/>
        <dsp:cNvSpPr/>
      </dsp:nvSpPr>
      <dsp:spPr>
        <a:xfrm>
          <a:off x="0" y="3404279"/>
          <a:ext cx="9643642" cy="1547399"/>
        </a:xfrm>
        <a:prstGeom prst="roundRect">
          <a:avLst>
            <a:gd name="adj" fmla="val 10000"/>
          </a:avLst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 err="1"/>
            <a:t>Technological</a:t>
          </a:r>
          <a:r>
            <a:rPr lang="es-CO" sz="1400" b="1" kern="1200" dirty="0"/>
            <a:t> </a:t>
          </a:r>
          <a:r>
            <a:rPr lang="es-CO" sz="1400" b="1" kern="1200" dirty="0" err="1"/>
            <a:t>Detail</a:t>
          </a:r>
          <a:endParaRPr lang="es-CO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 err="1"/>
            <a:t>Renewable</a:t>
          </a:r>
          <a:r>
            <a:rPr lang="es-CO" sz="1400" kern="1200" dirty="0"/>
            <a:t> </a:t>
          </a:r>
          <a:r>
            <a:rPr lang="es-CO" sz="1400" kern="1200" dirty="0" err="1"/>
            <a:t>energies</a:t>
          </a:r>
          <a:r>
            <a:rPr lang="es-CO" sz="1400" kern="1200" dirty="0"/>
            <a:t> (</a:t>
          </a:r>
          <a:r>
            <a:rPr lang="es-CO" sz="1400" kern="1200" dirty="0" err="1"/>
            <a:t>Hydro</a:t>
          </a:r>
          <a:r>
            <a:rPr lang="es-CO" sz="1400" kern="1200" dirty="0"/>
            <a:t> | Solar | </a:t>
          </a:r>
          <a:r>
            <a:rPr lang="es-CO" sz="1400" kern="1200" dirty="0" err="1"/>
            <a:t>Wind</a:t>
          </a:r>
          <a:r>
            <a:rPr lang="es-CO" sz="1400" kern="1200" dirty="0"/>
            <a:t> | </a:t>
          </a:r>
          <a:r>
            <a:rPr lang="es-CO" sz="1400" kern="1200" dirty="0" err="1"/>
            <a:t>Geothermal</a:t>
          </a:r>
          <a:r>
            <a:rPr lang="es-CO" sz="1400" kern="1200" dirty="0"/>
            <a:t> | </a:t>
          </a:r>
          <a:r>
            <a:rPr lang="es-CO" sz="1400" kern="1200" dirty="0" err="1"/>
            <a:t>Biomass</a:t>
          </a:r>
          <a:r>
            <a:rPr lang="es-CO" sz="1400" kern="1200" dirty="0"/>
            <a:t> | </a:t>
          </a:r>
          <a:r>
            <a:rPr lang="es-CO" sz="1400" kern="1200" dirty="0" err="1"/>
            <a:t>Waves</a:t>
          </a:r>
          <a:r>
            <a:rPr lang="es-CO" sz="1400" kern="1200" dirty="0"/>
            <a:t> | </a:t>
          </a:r>
          <a:r>
            <a:rPr lang="es-CO" sz="1400" kern="1200" dirty="0" err="1"/>
            <a:t>Tides</a:t>
          </a:r>
          <a:r>
            <a:rPr lang="es-CO" sz="1400" kern="1200" dirty="0"/>
            <a:t>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/>
            <a:t>Storage </a:t>
          </a:r>
          <a:r>
            <a:rPr lang="es-CO" sz="1400" kern="1200" dirty="0" err="1"/>
            <a:t>technologies</a:t>
          </a:r>
          <a:r>
            <a:rPr lang="es-CO" sz="1400" kern="1200" dirty="0"/>
            <a:t> (PHS | </a:t>
          </a:r>
          <a:r>
            <a:rPr lang="es-CO" sz="1400" kern="1200" dirty="0" err="1"/>
            <a:t>Batteries</a:t>
          </a:r>
          <a:r>
            <a:rPr lang="es-CO" sz="1400" kern="1200" dirty="0"/>
            <a:t> | Compressed air | </a:t>
          </a:r>
          <a:r>
            <a:rPr lang="es-CO" sz="1400" kern="1200" dirty="0" err="1"/>
            <a:t>Thermal</a:t>
          </a:r>
          <a:r>
            <a:rPr lang="es-CO" sz="1400" kern="1200" dirty="0"/>
            <a:t>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 err="1"/>
            <a:t>Sectoral</a:t>
          </a:r>
          <a:r>
            <a:rPr lang="es-CO" sz="1400" kern="1200" dirty="0"/>
            <a:t> </a:t>
          </a:r>
          <a:r>
            <a:rPr lang="es-CO" sz="1400" kern="1200" dirty="0" err="1"/>
            <a:t>disaggregation</a:t>
          </a:r>
          <a:endParaRPr lang="es-CO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400" kern="1200" dirty="0" err="1"/>
            <a:t>Commodities</a:t>
          </a:r>
          <a:r>
            <a:rPr lang="es-CO" sz="1400" kern="1200" dirty="0"/>
            <a:t> (</a:t>
          </a:r>
          <a:r>
            <a:rPr lang="es-CO" sz="1400" kern="1200" dirty="0" err="1"/>
            <a:t>Oil</a:t>
          </a:r>
          <a:r>
            <a:rPr lang="es-CO" sz="1400" kern="1200" dirty="0"/>
            <a:t> | Gas | Coal | </a:t>
          </a:r>
          <a:r>
            <a:rPr lang="es-CO" sz="1400" kern="1200" dirty="0" err="1"/>
            <a:t>Uranium</a:t>
          </a:r>
          <a:r>
            <a:rPr lang="es-CO" sz="1400" kern="1200" dirty="0"/>
            <a:t> | </a:t>
          </a:r>
          <a:r>
            <a:rPr lang="es-CO" sz="1400" kern="1200" dirty="0" err="1"/>
            <a:t>Electricity</a:t>
          </a:r>
          <a:r>
            <a:rPr lang="es-CO" sz="1400" kern="1200" dirty="0"/>
            <a:t> | </a:t>
          </a:r>
          <a:r>
            <a:rPr lang="es-CO" sz="1400" kern="1200" dirty="0" err="1"/>
            <a:t>Heat</a:t>
          </a:r>
          <a:r>
            <a:rPr lang="es-CO" sz="1400" kern="1200" dirty="0"/>
            <a:t> | </a:t>
          </a:r>
          <a:r>
            <a:rPr lang="es-CO" sz="1400" kern="1200" dirty="0" err="1"/>
            <a:t>Hydrogen</a:t>
          </a:r>
          <a:r>
            <a:rPr lang="es-CO" sz="1400" kern="1200" dirty="0"/>
            <a:t>)</a:t>
          </a:r>
          <a:endParaRPr lang="es-ES" sz="1400" b="1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128790" y="3449601"/>
        <a:ext cx="7469529" cy="1456755"/>
      </dsp:txXfrm>
    </dsp:sp>
    <dsp:sp modelId="{472772F6-0521-4855-810E-F4E83D6FC029}">
      <dsp:nvSpPr>
        <dsp:cNvPr id="0" name=""/>
        <dsp:cNvSpPr/>
      </dsp:nvSpPr>
      <dsp:spPr>
        <a:xfrm>
          <a:off x="154739" y="3559020"/>
          <a:ext cx="1928728" cy="12379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B535-0E1D-4730-8704-6B7442C58F7E}">
      <dsp:nvSpPr>
        <dsp:cNvPr id="0" name=""/>
        <dsp:cNvSpPr/>
      </dsp:nvSpPr>
      <dsp:spPr>
        <a:xfrm>
          <a:off x="3832467" y="45981"/>
          <a:ext cx="7152332" cy="2442281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Energy Service Demand Projections
Primary energy supply potentials
Installed capacity limits
Technical-economic characteristics of technologies
Energy prices</a:t>
          </a:r>
          <a:endParaRPr lang="es-E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3832467" y="351266"/>
        <a:ext cx="6236477" cy="1831711"/>
      </dsp:txXfrm>
    </dsp:sp>
    <dsp:sp modelId="{773A6CCB-02F1-462C-B6ED-35B824D4E46B}">
      <dsp:nvSpPr>
        <dsp:cNvPr id="0" name=""/>
        <dsp:cNvSpPr/>
      </dsp:nvSpPr>
      <dsp:spPr>
        <a:xfrm>
          <a:off x="947407" y="2604"/>
          <a:ext cx="2885060" cy="2529035"/>
        </a:xfrm>
        <a:prstGeom prst="roundRect">
          <a:avLst/>
        </a:prstGeom>
        <a:solidFill>
          <a:srgbClr val="7EBA3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Input data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(van Stralen et al., 2021;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Azzuni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2020;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Pilpola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Lund, 2018;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Napp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2017;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Yangka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Diesendorf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2016;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Younis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2020;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Hainoun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2010)</a:t>
          </a:r>
        </a:p>
      </dsp:txBody>
      <dsp:txXfrm>
        <a:off x="1070864" y="126061"/>
        <a:ext cx="2638146" cy="2282121"/>
      </dsp:txXfrm>
    </dsp:sp>
    <dsp:sp modelId="{EED7C39B-0980-431F-9758-4474D0C67F12}">
      <dsp:nvSpPr>
        <dsp:cNvPr id="0" name=""/>
        <dsp:cNvSpPr/>
      </dsp:nvSpPr>
      <dsp:spPr>
        <a:xfrm>
          <a:off x="3832467" y="2697581"/>
          <a:ext cx="7152332" cy="2456850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Primary Energy Production by Source Type
Electricity Production by Source Type
Installed Capacity by Technology Type
Carbon Dioxide Emissions
Total System Cost</a:t>
          </a:r>
          <a:endParaRPr lang="es-ES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3832467" y="3004687"/>
        <a:ext cx="6231013" cy="1842638"/>
      </dsp:txXfrm>
    </dsp:sp>
    <dsp:sp modelId="{64FF56A7-85E7-41C6-9449-5FF9CC395788}">
      <dsp:nvSpPr>
        <dsp:cNvPr id="0" name=""/>
        <dsp:cNvSpPr/>
      </dsp:nvSpPr>
      <dsp:spPr>
        <a:xfrm>
          <a:off x="947407" y="2702335"/>
          <a:ext cx="2885060" cy="2447342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Output data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(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Pilpola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&amp; Lund, 2018;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Chiodi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2015; Carvajal &amp; Li, 2019;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Hainoun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2010;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Börjesson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2015;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Dedinec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2016;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Burandt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2019; </a:t>
          </a:r>
          <a:r>
            <a:rPr lang="es-ES" sz="1000" kern="1200" dirty="0" err="1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Kueppers</a:t>
          </a:r>
          <a:r>
            <a:rPr lang="es-ES" sz="1000" kern="12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et al., 2021)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066876" y="2821804"/>
        <a:ext cx="2646122" cy="2208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57F74-9490-4473-B4A3-5A2FFDE01BD8}">
      <dsp:nvSpPr>
        <dsp:cNvPr id="0" name=""/>
        <dsp:cNvSpPr/>
      </dsp:nvSpPr>
      <dsp:spPr>
        <a:xfrm>
          <a:off x="0" y="605820"/>
          <a:ext cx="3648461" cy="2189076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latin typeface="Open Sans" panose="020B0606030504020204"/>
            </a:rPr>
            <a:t>Trayectorias de descarbonización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Open Sans" panose="020B0606030504020204"/>
            </a:rPr>
            <a:t>(</a:t>
          </a:r>
          <a:r>
            <a:rPr lang="en-US" sz="1100" kern="1200" dirty="0" err="1">
              <a:latin typeface="Open Sans" panose="020B0606030504020204"/>
            </a:rPr>
            <a:t>Balyk</a:t>
          </a:r>
          <a:r>
            <a:rPr lang="en-US" sz="1100" kern="1200" dirty="0">
              <a:latin typeface="Open Sans" panose="020B0606030504020204"/>
            </a:rPr>
            <a:t> et al., 2019; Burandt et al., 2019; Carvajal &amp; Li, 2019; </a:t>
          </a:r>
          <a:r>
            <a:rPr lang="en-US" sz="1100" kern="1200" dirty="0" err="1">
              <a:latin typeface="Open Sans" panose="020B0606030504020204"/>
            </a:rPr>
            <a:t>Chiodi</a:t>
          </a:r>
          <a:r>
            <a:rPr lang="en-US" sz="1100" kern="1200" dirty="0">
              <a:latin typeface="Open Sans" panose="020B0606030504020204"/>
            </a:rPr>
            <a:t> et al., 2013; </a:t>
          </a:r>
          <a:r>
            <a:rPr lang="en-US" sz="1100" kern="1200" dirty="0" err="1">
              <a:latin typeface="Open Sans" panose="020B0606030504020204"/>
            </a:rPr>
            <a:t>Dedinec</a:t>
          </a:r>
          <a:r>
            <a:rPr lang="en-US" sz="1100" kern="1200" dirty="0">
              <a:latin typeface="Open Sans" panose="020B0606030504020204"/>
            </a:rPr>
            <a:t> et al., 2016; Ekins et al., 2011; </a:t>
          </a:r>
          <a:r>
            <a:rPr lang="es-ES" sz="1100" kern="1200" dirty="0">
              <a:latin typeface="Open Sans" panose="020B0606030504020204"/>
            </a:rPr>
            <a:t>Godínez-Zamora et al., 2020)</a:t>
          </a:r>
        </a:p>
      </dsp:txBody>
      <dsp:txXfrm>
        <a:off x="0" y="605820"/>
        <a:ext cx="3648461" cy="2189076"/>
      </dsp:txXfrm>
    </dsp:sp>
    <dsp:sp modelId="{4DB05F6D-E0C3-4141-8AC4-56E633916970}">
      <dsp:nvSpPr>
        <dsp:cNvPr id="0" name=""/>
        <dsp:cNvSpPr/>
      </dsp:nvSpPr>
      <dsp:spPr>
        <a:xfrm>
          <a:off x="4013307" y="605820"/>
          <a:ext cx="3648461" cy="2189076"/>
        </a:xfrm>
        <a:prstGeom prst="rect">
          <a:avLst/>
        </a:prstGeom>
        <a:solidFill>
          <a:srgbClr val="7EBA3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latin typeface="Open Sans" panose="020B0606030504020204"/>
            </a:rPr>
            <a:t>Sistemas basados en bioenergía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Open Sans" panose="020B0606030504020204"/>
            </a:rPr>
            <a:t>(</a:t>
          </a:r>
          <a:r>
            <a:rPr lang="en-US" sz="1100" kern="1200" dirty="0" err="1">
              <a:latin typeface="Open Sans" panose="020B0606030504020204"/>
            </a:rPr>
            <a:t>Börjesson</a:t>
          </a:r>
          <a:r>
            <a:rPr lang="en-US" sz="1100" kern="1200" dirty="0">
              <a:latin typeface="Open Sans" panose="020B0606030504020204"/>
            </a:rPr>
            <a:t> et al., 2015; </a:t>
          </a:r>
          <a:r>
            <a:rPr lang="en-US" sz="1100" kern="1200" dirty="0" err="1">
              <a:latin typeface="Open Sans" panose="020B0606030504020204"/>
            </a:rPr>
            <a:t>Chiodi</a:t>
          </a:r>
          <a:r>
            <a:rPr lang="en-US" sz="1100" kern="1200" dirty="0">
              <a:latin typeface="Open Sans" panose="020B0606030504020204"/>
            </a:rPr>
            <a:t> et al., 2015; Younis et al., 2020)</a:t>
          </a:r>
          <a:endParaRPr lang="es-ES" sz="1100" kern="1200" dirty="0">
            <a:latin typeface="Open Sans" panose="020B0606030504020204"/>
          </a:endParaRPr>
        </a:p>
      </dsp:txBody>
      <dsp:txXfrm>
        <a:off x="4013307" y="605820"/>
        <a:ext cx="3648461" cy="2189076"/>
      </dsp:txXfrm>
    </dsp:sp>
    <dsp:sp modelId="{6ED348A7-F106-4666-908C-403CFB7782A5}">
      <dsp:nvSpPr>
        <dsp:cNvPr id="0" name=""/>
        <dsp:cNvSpPr/>
      </dsp:nvSpPr>
      <dsp:spPr>
        <a:xfrm>
          <a:off x="8026614" y="605820"/>
          <a:ext cx="3648461" cy="2189076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latin typeface="Open Sans" panose="020B0606030504020204"/>
            </a:rPr>
            <a:t>Rol de tecnologías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Open Sans" panose="020B0606030504020204"/>
            </a:rPr>
            <a:t>(Kato &amp; Kurosawa, 2021; </a:t>
          </a:r>
          <a:r>
            <a:rPr lang="en-US" sz="1100" kern="1200" dirty="0" err="1">
              <a:latin typeface="Open Sans" panose="020B0606030504020204"/>
            </a:rPr>
            <a:t>Hainoun</a:t>
          </a:r>
          <a:r>
            <a:rPr lang="en-US" sz="1100" kern="1200" dirty="0">
              <a:latin typeface="Open Sans" panose="020B0606030504020204"/>
            </a:rPr>
            <a:t> et al., 2010; </a:t>
          </a:r>
          <a:r>
            <a:rPr lang="es-ES" sz="1100" kern="1200" dirty="0" err="1">
              <a:latin typeface="Open Sans" panose="020B0606030504020204"/>
            </a:rPr>
            <a:t>Yangka</a:t>
          </a:r>
          <a:r>
            <a:rPr lang="es-ES" sz="1100" kern="1200" dirty="0">
              <a:latin typeface="Open Sans" panose="020B0606030504020204"/>
            </a:rPr>
            <a:t> &amp; </a:t>
          </a:r>
          <a:r>
            <a:rPr lang="es-ES" sz="1100" kern="1200" dirty="0" err="1">
              <a:latin typeface="Open Sans" panose="020B0606030504020204"/>
            </a:rPr>
            <a:t>Diesendorf</a:t>
          </a:r>
          <a:r>
            <a:rPr lang="es-ES" sz="1100" kern="1200" dirty="0">
              <a:latin typeface="Open Sans" panose="020B0606030504020204"/>
            </a:rPr>
            <a:t>, 2016)</a:t>
          </a:r>
          <a:r>
            <a:rPr lang="en-US" sz="1100" kern="1200" dirty="0">
              <a:latin typeface="Open Sans" panose="020B0606030504020204"/>
            </a:rPr>
            <a:t> </a:t>
          </a:r>
          <a:endParaRPr lang="es-ES" sz="1100" kern="1200" dirty="0">
            <a:latin typeface="Open Sans" panose="020B0606030504020204"/>
          </a:endParaRPr>
        </a:p>
      </dsp:txBody>
      <dsp:txXfrm>
        <a:off x="8026614" y="605820"/>
        <a:ext cx="3648461" cy="2189076"/>
      </dsp:txXfrm>
    </dsp:sp>
    <dsp:sp modelId="{8FF64927-B0D5-4000-8DDF-58813AD2D82D}">
      <dsp:nvSpPr>
        <dsp:cNvPr id="0" name=""/>
        <dsp:cNvSpPr/>
      </dsp:nvSpPr>
      <dsp:spPr>
        <a:xfrm>
          <a:off x="2006653" y="3159743"/>
          <a:ext cx="3648461" cy="2189076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latin typeface="Open Sans" panose="020B0606030504020204"/>
            </a:rPr>
            <a:t>Sistema energético 100% renovable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Open Sans" panose="020B0606030504020204"/>
            </a:rPr>
            <a:t>(</a:t>
          </a:r>
          <a:r>
            <a:rPr lang="en-US" sz="1100" kern="1200" dirty="0" err="1">
              <a:latin typeface="Open Sans" panose="020B0606030504020204"/>
            </a:rPr>
            <a:t>Azzuni</a:t>
          </a:r>
          <a:r>
            <a:rPr lang="en-US" sz="1100" kern="1200" dirty="0">
              <a:latin typeface="Open Sans" panose="020B0606030504020204"/>
            </a:rPr>
            <a:t> et al., 2020; </a:t>
          </a:r>
          <a:r>
            <a:rPr lang="es-ES" sz="1100" kern="1200" dirty="0" err="1">
              <a:latin typeface="Open Sans" panose="020B0606030504020204"/>
            </a:rPr>
            <a:t>Lawrenz</a:t>
          </a:r>
          <a:r>
            <a:rPr lang="es-ES" sz="1100" kern="1200" dirty="0">
              <a:latin typeface="Open Sans" panose="020B0606030504020204"/>
            </a:rPr>
            <a:t> et al., 2018; </a:t>
          </a:r>
          <a:r>
            <a:rPr lang="es-ES" sz="1100" kern="1200" dirty="0" err="1">
              <a:latin typeface="Open Sans" panose="020B0606030504020204"/>
            </a:rPr>
            <a:t>Limpens</a:t>
          </a:r>
          <a:r>
            <a:rPr lang="es-ES" sz="1100" kern="1200" dirty="0">
              <a:latin typeface="Open Sans" panose="020B0606030504020204"/>
            </a:rPr>
            <a:t> et al., 2020; Osorio-Aravena et al., 2020)</a:t>
          </a:r>
        </a:p>
      </dsp:txBody>
      <dsp:txXfrm>
        <a:off x="2006653" y="3159743"/>
        <a:ext cx="3648461" cy="2189076"/>
      </dsp:txXfrm>
    </dsp:sp>
    <dsp:sp modelId="{A228BE6A-DD23-4111-8103-A1A0E25F51F8}">
      <dsp:nvSpPr>
        <dsp:cNvPr id="0" name=""/>
        <dsp:cNvSpPr/>
      </dsp:nvSpPr>
      <dsp:spPr>
        <a:xfrm>
          <a:off x="6019961" y="3159743"/>
          <a:ext cx="3648461" cy="2189076"/>
        </a:xfrm>
        <a:prstGeom prst="rect">
          <a:avLst/>
        </a:prstGeom>
        <a:solidFill>
          <a:srgbClr val="E5A4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Open Sans" panose="020B0606030504020204"/>
            </a:rPr>
            <a:t>Seguridad energética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Open Sans" panose="020B0606030504020204"/>
            </a:rPr>
            <a:t> </a:t>
          </a:r>
          <a:r>
            <a:rPr lang="es-CO" sz="1100" kern="1200" dirty="0">
              <a:latin typeface="Open Sans" panose="020B0606030504020204"/>
            </a:rPr>
            <a:t>(</a:t>
          </a:r>
          <a:r>
            <a:rPr lang="es-CO" sz="1100" kern="1200" dirty="0" err="1"/>
            <a:t>Hainoun</a:t>
          </a:r>
          <a:r>
            <a:rPr lang="es-CO" sz="1100" kern="1200" dirty="0"/>
            <a:t> et al., 2010, Glynn et al., 2014, Anwar, 2016, Watts &amp; </a:t>
          </a:r>
          <a:r>
            <a:rPr lang="es-CO" sz="1100" kern="1200" dirty="0" err="1"/>
            <a:t>Martinez</a:t>
          </a:r>
          <a:r>
            <a:rPr lang="es-CO" sz="1100" kern="1200" dirty="0"/>
            <a:t>, 2012)</a:t>
          </a:r>
          <a:endParaRPr lang="es-ES" sz="1100" kern="1200" dirty="0">
            <a:latin typeface="Open Sans" panose="020B0606030504020204"/>
          </a:endParaRPr>
        </a:p>
      </dsp:txBody>
      <dsp:txXfrm>
        <a:off x="6019961" y="3159743"/>
        <a:ext cx="3648461" cy="218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4D5D-B933-E339-E977-D5EA0671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C7E80-934F-08C2-7FB1-999DEB81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D99C0-965D-AAE7-D2CD-F3AF8EA0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4DFF-5235-D95D-DFA4-68823CE7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FA9F-08E8-31E6-055C-EFB1DEB8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9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BBA3-C1EA-538D-C513-4D076D6B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CC562-9C2E-B90D-6BE6-D8AAAEEC0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8BF1-0020-7756-5C2F-F747D7B5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3B8F-4455-38DA-1CB7-55DB0644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144E3-0484-D356-ED29-5CE41D64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1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ADA99-7024-03A0-5C29-34A6DC83C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74192-8FF8-8B39-24B6-AF4889C8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12290-D541-B107-112E-CBCFF48F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1F5DA-97AD-2C2B-A98B-291F400E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B033-CA14-E1AD-50AD-0484A3CA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1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7A12-297E-A181-F374-46E6215F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A9DC-6999-AE34-CF78-342AA4B00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9B6D3-A131-3C7E-5029-C81B454C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463D6-E2E8-77A6-2833-6514C327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CD952-BA35-7B33-5CB1-32E53C79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52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6C4D-216C-CF05-06C3-D6DC2027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C27D0-6DDA-D562-F66B-6A824148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3DED5-65EC-4D86-63FA-F2845C54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B3F64-E5D8-EAA4-2910-AEB3481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6B1F-53CC-CF2B-50C4-A6EBEF19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2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6BF9-7F1D-071C-C4B6-54B7FB67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0203-7D32-43EE-74EA-65E61F8B1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330B3-CC10-F61C-0966-2429DBB80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C7589-D087-EC3E-D37B-07AA13CE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9A3A1-53BC-0E70-9B41-EC843A8F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3DE3F-961D-5404-63C2-2B319C8C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15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FE59-8AD5-55C6-B1D3-5767E7F1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4AC8-9E96-8D07-D67A-8C0AA18E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BCF93-C3D0-C8F8-0ED2-62B44E42E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BF26B-4A0E-C463-AD19-77B912EE5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B3EC1-CDD6-E4EC-3B56-5A6E51C03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B7F05-8817-0A9A-41C9-B29AC76A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8BEE2-956C-DD94-A698-A3C268DC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6EE59-43F7-4A52-AB58-EEAA16CC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8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C8C-5D22-3B8C-BA14-25F7184A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2439-C4A3-883D-7A3F-C81998B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3BB5A-2A54-78D0-AA1D-1E55A577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F6A1-A3A7-8650-80B7-DBA82AE5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366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7C19C-5996-26E8-93D6-228407D7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7E6EB-9A5E-935D-F945-E85E3B25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8EC4-D842-A5BA-804F-2CBEA95C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97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7ACA-F218-50F3-C40E-E9CFE688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4A72-F273-1DBB-B5F8-EEEB3A49D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E20B7-71CC-CC66-D4C9-FE2D2287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D9F2B-C729-07E0-C72A-8D4F62A7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86903-C935-6B22-9B06-AA0B05E2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2F05B-6B84-0A87-BB3F-E6E8BC5C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53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179B-697D-8A87-8C9C-EF5B4AA2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66323-41C5-EB6E-18E9-007221D9F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0DE44-D139-960F-3DCD-E8AAA8C8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FC531-3839-5C5C-8976-5E9961C5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7EA4C-C3EB-CA8C-D2CE-D2043A70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32D0F-0F21-C315-FEEC-D1A18303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705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68CA6-F7CB-FD30-F5C6-8551C14F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CB47-E978-9D8E-9B61-3B55D4F3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92E5-832B-2D0C-524D-A2D7F0F98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E1319-9526-47FB-81FF-735E2F28389B}" type="datetimeFigureOut">
              <a:rPr lang="es-CO" smtClean="0"/>
              <a:t>29/07/2025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8B27-5945-33F2-9307-19B27C7B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A5CF-626C-BF3B-A4EF-95C23B16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99582-6BFA-4BCB-8998-C9A4D4F0D2C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65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B0C4A869-B316-9778-82F6-ED43B75D7792}"/>
              </a:ext>
            </a:extLst>
          </p:cNvPr>
          <p:cNvSpPr txBox="1">
            <a:spLocks/>
          </p:cNvSpPr>
          <p:nvPr/>
        </p:nvSpPr>
        <p:spPr>
          <a:xfrm>
            <a:off x="1487486" y="1174963"/>
            <a:ext cx="9217025" cy="760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Energy Systems Analysis using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OSeMOSYS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E979B262-6631-AF11-2599-88138FDC848D}"/>
              </a:ext>
            </a:extLst>
          </p:cNvPr>
          <p:cNvSpPr txBox="1">
            <a:spLocks/>
          </p:cNvSpPr>
          <p:nvPr/>
        </p:nvSpPr>
        <p:spPr>
          <a:xfrm>
            <a:off x="1811337" y="3766194"/>
            <a:ext cx="8569325" cy="7604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CO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MSc</a:t>
            </a:r>
            <a:r>
              <a:rPr lang="es-CO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Fernando Plazas-Niño</a:t>
            </a:r>
          </a:p>
          <a:p>
            <a:pPr>
              <a:defRPr/>
            </a:pPr>
            <a:r>
              <a:rPr lang="es-CO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February</a:t>
            </a:r>
            <a:r>
              <a:rPr lang="es-CO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830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02F78-FA6F-0295-AB4B-F3F099D1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8" y="352169"/>
            <a:ext cx="8836129" cy="6048633"/>
          </a:xfrm>
          <a:prstGeom prst="rect">
            <a:avLst/>
          </a:prstGeom>
        </p:spPr>
      </p:pic>
      <p:sp>
        <p:nvSpPr>
          <p:cNvPr id="4" name="Rectángulo 8">
            <a:extLst>
              <a:ext uri="{FF2B5EF4-FFF2-40B4-BE49-F238E27FC236}">
                <a16:creationId xmlns:a16="http://schemas.microsoft.com/office/drawing/2014/main" id="{15EFFACF-883F-14EA-10C7-EA97A34E4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73" y="6505831"/>
            <a:ext cx="4479603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s-ES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Source: Visual Capitalist (2022) [Accessed in July 2025]  </a:t>
            </a:r>
            <a:endParaRPr lang="es-ES" altLang="es-ES" sz="12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53DA5AFF-A8C3-A0D1-5D26-091A3F9D9667}"/>
              </a:ext>
            </a:extLst>
          </p:cNvPr>
          <p:cNvSpPr txBox="1">
            <a:spLocks/>
          </p:cNvSpPr>
          <p:nvPr/>
        </p:nvSpPr>
        <p:spPr bwMode="auto">
          <a:xfrm>
            <a:off x="9033197" y="367873"/>
            <a:ext cx="3158803" cy="6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does ESM originate?</a:t>
            </a:r>
          </a:p>
        </p:txBody>
      </p:sp>
      <p:cxnSp>
        <p:nvCxnSpPr>
          <p:cNvPr id="6" name="Conector: angular 6">
            <a:extLst>
              <a:ext uri="{FF2B5EF4-FFF2-40B4-BE49-F238E27FC236}">
                <a16:creationId xmlns:a16="http://schemas.microsoft.com/office/drawing/2014/main" id="{3830045A-AF45-1BEA-282E-E6C879DACF29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H="1">
            <a:off x="1103870" y="716693"/>
            <a:ext cx="7929323" cy="3178260"/>
          </a:xfrm>
          <a:prstGeom prst="bentConnector3">
            <a:avLst>
              <a:gd name="adj1" fmla="val -12545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18">
            <a:extLst>
              <a:ext uri="{FF2B5EF4-FFF2-40B4-BE49-F238E27FC236}">
                <a16:creationId xmlns:a16="http://schemas.microsoft.com/office/drawing/2014/main" id="{A51B1528-B1D0-C056-E350-36A36D876D38}"/>
              </a:ext>
            </a:extLst>
          </p:cNvPr>
          <p:cNvSpPr txBox="1"/>
          <p:nvPr/>
        </p:nvSpPr>
        <p:spPr>
          <a:xfrm>
            <a:off x="9145286" y="2110086"/>
            <a:ext cx="2886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Need for national energy security</a:t>
            </a:r>
            <a:endParaRPr lang="es-CO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Conector recto de flecha 20">
            <a:extLst>
              <a:ext uri="{FF2B5EF4-FFF2-40B4-BE49-F238E27FC236}">
                <a16:creationId xmlns:a16="http://schemas.microsoft.com/office/drawing/2014/main" id="{2B1A87F0-F1ED-579E-2BDB-1F955BF24B5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10588321" y="2941083"/>
            <a:ext cx="1" cy="8996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22">
            <a:extLst>
              <a:ext uri="{FF2B5EF4-FFF2-40B4-BE49-F238E27FC236}">
                <a16:creationId xmlns:a16="http://schemas.microsoft.com/office/drawing/2014/main" id="{FDBE973B-3955-17A1-BC5D-D7F33254927D}"/>
              </a:ext>
            </a:extLst>
          </p:cNvPr>
          <p:cNvSpPr txBox="1"/>
          <p:nvPr/>
        </p:nvSpPr>
        <p:spPr>
          <a:xfrm>
            <a:off x="9145287" y="3840720"/>
            <a:ext cx="2886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Long-</a:t>
            </a:r>
            <a:r>
              <a:rPr lang="es-CO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term</a:t>
            </a:r>
            <a:r>
              <a:rPr lang="es-CO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CO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planning</a:t>
            </a:r>
            <a:endParaRPr lang="es-CO" sz="2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23">
            <a:extLst>
              <a:ext uri="{FF2B5EF4-FFF2-40B4-BE49-F238E27FC236}">
                <a16:creationId xmlns:a16="http://schemas.microsoft.com/office/drawing/2014/main" id="{DAB26F77-FE04-DD03-E15B-91B980737E00}"/>
              </a:ext>
            </a:extLst>
          </p:cNvPr>
          <p:cNvSpPr txBox="1"/>
          <p:nvPr/>
        </p:nvSpPr>
        <p:spPr>
          <a:xfrm>
            <a:off x="8650183" y="4952349"/>
            <a:ext cx="3876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</a:t>
            </a:r>
            <a:r>
              <a:rPr lang="es-CO" sz="32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5DDCFBC4-9A28-15D9-7319-5D062D56601D}"/>
              </a:ext>
            </a:extLst>
          </p:cNvPr>
          <p:cNvSpPr/>
          <p:nvPr/>
        </p:nvSpPr>
        <p:spPr>
          <a:xfrm>
            <a:off x="1103871" y="3552053"/>
            <a:ext cx="601361" cy="685800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E6C80F32-62A3-915D-7384-1A272D862B21}"/>
              </a:ext>
            </a:extLst>
          </p:cNvPr>
          <p:cNvSpPr txBox="1">
            <a:spLocks/>
          </p:cNvSpPr>
          <p:nvPr/>
        </p:nvSpPr>
        <p:spPr bwMode="auto">
          <a:xfrm>
            <a:off x="1905000" y="20887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ENERGY PLANNING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000C1F-AEDE-28EE-590B-304B97363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553372"/>
              </p:ext>
            </p:extLst>
          </p:nvPr>
        </p:nvGraphicFramePr>
        <p:xfrm>
          <a:off x="197707" y="1260560"/>
          <a:ext cx="11615351" cy="497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8">
            <a:extLst>
              <a:ext uri="{FF2B5EF4-FFF2-40B4-BE49-F238E27FC236}">
                <a16:creationId xmlns:a16="http://schemas.microsoft.com/office/drawing/2014/main" id="{57C6D7A2-E2A1-2CD1-7D91-FD976F00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88" y="6368789"/>
            <a:ext cx="3276883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s-ES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Source: Tovar-Facio et al., 2021 </a:t>
            </a:r>
            <a:endParaRPr lang="es-ES" altLang="es-ES" sz="12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5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0B5D4E63-02B3-5E37-9D37-B9408A01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5035"/>
            <a:ext cx="4660696" cy="5391515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3A9D0ED9-D022-3974-A6CE-FE4731020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95" y="1235554"/>
            <a:ext cx="2514600" cy="4805480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21AF65FA-4F82-A61B-35B1-0389DDCE1E77}"/>
              </a:ext>
            </a:extLst>
          </p:cNvPr>
          <p:cNvSpPr txBox="1">
            <a:spLocks/>
          </p:cNvSpPr>
          <p:nvPr/>
        </p:nvSpPr>
        <p:spPr bwMode="auto">
          <a:xfrm>
            <a:off x="1905000" y="20887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ENERGY PLANNING (2/2)</a:t>
            </a:r>
          </a:p>
        </p:txBody>
      </p:sp>
      <p:sp>
        <p:nvSpPr>
          <p:cNvPr id="5" name="CuadroTexto 18">
            <a:extLst>
              <a:ext uri="{FF2B5EF4-FFF2-40B4-BE49-F238E27FC236}">
                <a16:creationId xmlns:a16="http://schemas.microsoft.com/office/drawing/2014/main" id="{F40F2E6D-F63E-C4FD-613B-07BCB86B205E}"/>
              </a:ext>
            </a:extLst>
          </p:cNvPr>
          <p:cNvSpPr txBox="1"/>
          <p:nvPr/>
        </p:nvSpPr>
        <p:spPr>
          <a:xfrm>
            <a:off x="8132032" y="1997839"/>
            <a:ext cx="36213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Other important results revolve around costs, benefits, and GHG emissions.</a:t>
            </a:r>
            <a:endParaRPr lang="es-CO" sz="36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443553A8-BA01-9825-92E8-E5CF8F32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3" y="6525218"/>
            <a:ext cx="3276883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s-ES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Source: Bogdanov et al., 2019 </a:t>
            </a:r>
            <a:endParaRPr lang="es-ES" altLang="es-ES" sz="12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DEA82F68-40D4-AF92-B129-8F7B6991EFFB}"/>
              </a:ext>
            </a:extLst>
          </p:cNvPr>
          <p:cNvSpPr txBox="1">
            <a:spLocks/>
          </p:cNvSpPr>
          <p:nvPr/>
        </p:nvSpPr>
        <p:spPr bwMode="auto">
          <a:xfrm>
            <a:off x="1905000" y="20887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ENERGY PARADIGM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C9A2DA0E-D7F3-3D5F-45A6-5D0DC44022E8}"/>
              </a:ext>
            </a:extLst>
          </p:cNvPr>
          <p:cNvSpPr txBox="1"/>
          <p:nvPr/>
        </p:nvSpPr>
        <p:spPr>
          <a:xfrm>
            <a:off x="684207" y="1276348"/>
            <a:ext cx="107581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Energy is central to sustainable development, where sustainability encompasses minimal environmental impact, energy security, and affordability to reach the poorest people..</a:t>
            </a:r>
            <a:r>
              <a:rPr lang="es-CO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 (</a:t>
            </a:r>
            <a:r>
              <a:rPr lang="es-CO" sz="3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Spittler</a:t>
            </a:r>
            <a:r>
              <a:rPr lang="es-CO" sz="3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et al., 2019)</a:t>
            </a:r>
            <a:endParaRPr lang="es-CO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Goal 7: Ensure access to affordable, reliable, sustainable and modern  energy for all - ISGLOBAL">
            <a:extLst>
              <a:ext uri="{FF2B5EF4-FFF2-40B4-BE49-F238E27FC236}">
                <a16:creationId xmlns:a16="http://schemas.microsoft.com/office/drawing/2014/main" id="{2AA8F7F1-9AAB-852C-F265-D8EA7A34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44" y="4452286"/>
            <a:ext cx="4664712" cy="21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6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AB2C3757-03B3-4FC0-02EE-B05E96DBAB4C}"/>
              </a:ext>
            </a:extLst>
          </p:cNvPr>
          <p:cNvSpPr txBox="1">
            <a:spLocks/>
          </p:cNvSpPr>
          <p:nvPr/>
        </p:nvSpPr>
        <p:spPr bwMode="auto">
          <a:xfrm>
            <a:off x="1203754" y="134738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THE ENERGY PLANNING PATHWAY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5D1FF-3AF4-3257-2A7A-C526B318C340}"/>
              </a:ext>
            </a:extLst>
          </p:cNvPr>
          <p:cNvGrpSpPr/>
          <p:nvPr/>
        </p:nvGrpSpPr>
        <p:grpSpPr>
          <a:xfrm>
            <a:off x="-132074" y="422566"/>
            <a:ext cx="11369491" cy="5383862"/>
            <a:chOff x="358220" y="1132819"/>
            <a:chExt cx="9679319" cy="4257667"/>
          </a:xfrm>
        </p:grpSpPr>
        <p:grpSp>
          <p:nvGrpSpPr>
            <p:cNvPr id="4" name="그룹 5">
              <a:extLst>
                <a:ext uri="{FF2B5EF4-FFF2-40B4-BE49-F238E27FC236}">
                  <a16:creationId xmlns:a16="http://schemas.microsoft.com/office/drawing/2014/main" id="{1ED0828F-9F94-205C-7DD3-B701460F2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7096" y="3339436"/>
              <a:ext cx="1295400" cy="2044700"/>
              <a:chOff x="2700337" y="1986091"/>
              <a:chExt cx="1089793" cy="1434927"/>
            </a:xfrm>
          </p:grpSpPr>
          <p:sp>
            <p:nvSpPr>
              <p:cNvPr id="49" name="직사각형 57">
                <a:extLst>
                  <a:ext uri="{FF2B5EF4-FFF2-40B4-BE49-F238E27FC236}">
                    <a16:creationId xmlns:a16="http://schemas.microsoft.com/office/drawing/2014/main" id="{345CD2C6-54F9-1235-AE13-53CD12AC9AA1}"/>
                  </a:ext>
                </a:extLst>
              </p:cNvPr>
              <p:cNvSpPr/>
              <p:nvPr/>
            </p:nvSpPr>
            <p:spPr>
              <a:xfrm>
                <a:off x="2700337" y="2059620"/>
                <a:ext cx="1089793" cy="1361398"/>
              </a:xfrm>
              <a:custGeom>
                <a:avLst/>
                <a:gdLst/>
                <a:ahLst/>
                <a:cxnLst/>
                <a:rect l="l" t="t" r="r" b="b"/>
                <a:pathLst>
                  <a:path w="1089792" h="1361818">
                    <a:moveTo>
                      <a:pt x="362965" y="0"/>
                    </a:moveTo>
                    <a:cubicBezTo>
                      <a:pt x="392540" y="0"/>
                      <a:pt x="420323" y="11647"/>
                      <a:pt x="440935" y="32254"/>
                    </a:cubicBezTo>
                    <a:lnTo>
                      <a:pt x="1020433" y="611571"/>
                    </a:lnTo>
                    <a:lnTo>
                      <a:pt x="1089792" y="611571"/>
                    </a:lnTo>
                    <a:lnTo>
                      <a:pt x="1089792" y="680909"/>
                    </a:lnTo>
                    <a:lnTo>
                      <a:pt x="1089792" y="683571"/>
                    </a:lnTo>
                    <a:lnTo>
                      <a:pt x="1087129" y="683571"/>
                    </a:lnTo>
                    <a:cubicBezTo>
                      <a:pt x="440935" y="1329565"/>
                      <a:pt x="440935" y="1329565"/>
                      <a:pt x="440935" y="1329565"/>
                    </a:cubicBezTo>
                    <a:cubicBezTo>
                      <a:pt x="420323" y="1350171"/>
                      <a:pt x="392540" y="1361818"/>
                      <a:pt x="362965" y="1361818"/>
                    </a:cubicBezTo>
                    <a:cubicBezTo>
                      <a:pt x="334286" y="1361818"/>
                      <a:pt x="305608" y="1350171"/>
                      <a:pt x="284995" y="1329565"/>
                    </a:cubicBezTo>
                    <a:cubicBezTo>
                      <a:pt x="53210" y="1097851"/>
                      <a:pt x="9934" y="1054589"/>
                      <a:pt x="1855" y="1046512"/>
                    </a:cubicBezTo>
                    <a:lnTo>
                      <a:pt x="0" y="1046512"/>
                    </a:lnTo>
                    <a:lnTo>
                      <a:pt x="0" y="1044658"/>
                    </a:lnTo>
                    <a:lnTo>
                      <a:pt x="0" y="974512"/>
                    </a:lnTo>
                    <a:lnTo>
                      <a:pt x="70167" y="974512"/>
                    </a:lnTo>
                    <a:cubicBezTo>
                      <a:pt x="317258" y="727498"/>
                      <a:pt x="317258" y="727498"/>
                      <a:pt x="317258" y="727498"/>
                    </a:cubicBezTo>
                    <a:cubicBezTo>
                      <a:pt x="555650" y="727498"/>
                      <a:pt x="555650" y="727498"/>
                      <a:pt x="555650" y="727498"/>
                    </a:cubicBezTo>
                    <a:cubicBezTo>
                      <a:pt x="555650" y="818883"/>
                      <a:pt x="555650" y="818883"/>
                      <a:pt x="555650" y="818883"/>
                    </a:cubicBezTo>
                    <a:cubicBezTo>
                      <a:pt x="692771" y="680909"/>
                      <a:pt x="692771" y="680909"/>
                      <a:pt x="692771" y="680909"/>
                    </a:cubicBezTo>
                    <a:cubicBezTo>
                      <a:pt x="555650" y="543831"/>
                      <a:pt x="555650" y="543831"/>
                      <a:pt x="555650" y="543831"/>
                    </a:cubicBezTo>
                    <a:cubicBezTo>
                      <a:pt x="555650" y="635217"/>
                      <a:pt x="555650" y="635217"/>
                      <a:pt x="555650" y="635217"/>
                    </a:cubicBezTo>
                    <a:cubicBezTo>
                      <a:pt x="362965" y="635217"/>
                      <a:pt x="362965" y="635217"/>
                      <a:pt x="362965" y="635217"/>
                    </a:cubicBezTo>
                    <a:cubicBezTo>
                      <a:pt x="333390" y="635217"/>
                      <a:pt x="305608" y="623569"/>
                      <a:pt x="284995" y="602963"/>
                    </a:cubicBezTo>
                    <a:cubicBezTo>
                      <a:pt x="56114" y="374153"/>
                      <a:pt x="11049" y="329101"/>
                      <a:pt x="2175" y="320231"/>
                    </a:cubicBezTo>
                    <a:lnTo>
                      <a:pt x="0" y="320231"/>
                    </a:lnTo>
                    <a:lnTo>
                      <a:pt x="0" y="318056"/>
                    </a:lnTo>
                    <a:lnTo>
                      <a:pt x="0" y="248231"/>
                    </a:lnTo>
                    <a:lnTo>
                      <a:pt x="69847" y="248231"/>
                    </a:lnTo>
                    <a:cubicBezTo>
                      <a:pt x="284995" y="33149"/>
                      <a:pt x="284995" y="33149"/>
                      <a:pt x="284995" y="33149"/>
                    </a:cubicBezTo>
                    <a:cubicBezTo>
                      <a:pt x="305608" y="11647"/>
                      <a:pt x="334286" y="0"/>
                      <a:pt x="362965" y="0"/>
                    </a:cubicBezTo>
                    <a:close/>
                  </a:path>
                </a:pathLst>
              </a:custGeom>
              <a:pattFill prst="narVert">
                <a:fgClr>
                  <a:srgbClr val="4F81BD">
                    <a:lumMod val="75000"/>
                  </a:srgbClr>
                </a:fgClr>
                <a:bgClr>
                  <a:srgbClr val="EEECE1"/>
                </a:bgClr>
              </a:pattFill>
              <a:ln w="31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30C3CF13-5C4D-3B30-21F3-D1CD2D5C5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7" y="1986091"/>
                <a:ext cx="1089793" cy="1361398"/>
              </a:xfrm>
              <a:custGeom>
                <a:avLst/>
                <a:gdLst>
                  <a:gd name="T0" fmla="*/ 1216 w 1216"/>
                  <a:gd name="T1" fmla="*/ 760 h 1520"/>
                  <a:gd name="T2" fmla="*/ 492 w 1216"/>
                  <a:gd name="T3" fmla="*/ 1484 h 1520"/>
                  <a:gd name="T4" fmla="*/ 405 w 1216"/>
                  <a:gd name="T5" fmla="*/ 1520 h 1520"/>
                  <a:gd name="T6" fmla="*/ 318 w 1216"/>
                  <a:gd name="T7" fmla="*/ 1484 h 1520"/>
                  <a:gd name="T8" fmla="*/ 0 w 1216"/>
                  <a:gd name="T9" fmla="*/ 1166 h 1520"/>
                  <a:gd name="T10" fmla="*/ 354 w 1216"/>
                  <a:gd name="T11" fmla="*/ 812 h 1520"/>
                  <a:gd name="T12" fmla="*/ 620 w 1216"/>
                  <a:gd name="T13" fmla="*/ 812 h 1520"/>
                  <a:gd name="T14" fmla="*/ 620 w 1216"/>
                  <a:gd name="T15" fmla="*/ 914 h 1520"/>
                  <a:gd name="T16" fmla="*/ 773 w 1216"/>
                  <a:gd name="T17" fmla="*/ 760 h 1520"/>
                  <a:gd name="T18" fmla="*/ 620 w 1216"/>
                  <a:gd name="T19" fmla="*/ 607 h 1520"/>
                  <a:gd name="T20" fmla="*/ 620 w 1216"/>
                  <a:gd name="T21" fmla="*/ 709 h 1520"/>
                  <a:gd name="T22" fmla="*/ 405 w 1216"/>
                  <a:gd name="T23" fmla="*/ 709 h 1520"/>
                  <a:gd name="T24" fmla="*/ 318 w 1216"/>
                  <a:gd name="T25" fmla="*/ 673 h 1520"/>
                  <a:gd name="T26" fmla="*/ 0 w 1216"/>
                  <a:gd name="T27" fmla="*/ 355 h 1520"/>
                  <a:gd name="T28" fmla="*/ 318 w 1216"/>
                  <a:gd name="T29" fmla="*/ 37 h 1520"/>
                  <a:gd name="T30" fmla="*/ 405 w 1216"/>
                  <a:gd name="T31" fmla="*/ 0 h 1520"/>
                  <a:gd name="T32" fmla="*/ 492 w 1216"/>
                  <a:gd name="T33" fmla="*/ 36 h 1520"/>
                  <a:gd name="T34" fmla="*/ 1216 w 1216"/>
                  <a:gd name="T35" fmla="*/ 76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520">
                    <a:moveTo>
                      <a:pt x="1216" y="760"/>
                    </a:moveTo>
                    <a:cubicBezTo>
                      <a:pt x="492" y="1484"/>
                      <a:pt x="492" y="1484"/>
                      <a:pt x="492" y="1484"/>
                    </a:cubicBezTo>
                    <a:cubicBezTo>
                      <a:pt x="469" y="1507"/>
                      <a:pt x="438" y="1520"/>
                      <a:pt x="405" y="1520"/>
                    </a:cubicBezTo>
                    <a:cubicBezTo>
                      <a:pt x="373" y="1520"/>
                      <a:pt x="341" y="1507"/>
                      <a:pt x="318" y="148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354" y="812"/>
                      <a:pt x="354" y="812"/>
                      <a:pt x="354" y="812"/>
                    </a:cubicBezTo>
                    <a:cubicBezTo>
                      <a:pt x="620" y="812"/>
                      <a:pt x="620" y="812"/>
                      <a:pt x="620" y="812"/>
                    </a:cubicBezTo>
                    <a:cubicBezTo>
                      <a:pt x="620" y="914"/>
                      <a:pt x="620" y="914"/>
                      <a:pt x="620" y="914"/>
                    </a:cubicBezTo>
                    <a:cubicBezTo>
                      <a:pt x="773" y="760"/>
                      <a:pt x="773" y="760"/>
                      <a:pt x="773" y="760"/>
                    </a:cubicBezTo>
                    <a:cubicBezTo>
                      <a:pt x="620" y="607"/>
                      <a:pt x="620" y="607"/>
                      <a:pt x="620" y="607"/>
                    </a:cubicBezTo>
                    <a:cubicBezTo>
                      <a:pt x="620" y="709"/>
                      <a:pt x="620" y="709"/>
                      <a:pt x="620" y="709"/>
                    </a:cubicBezTo>
                    <a:cubicBezTo>
                      <a:pt x="405" y="709"/>
                      <a:pt x="405" y="709"/>
                      <a:pt x="405" y="709"/>
                    </a:cubicBezTo>
                    <a:cubicBezTo>
                      <a:pt x="372" y="709"/>
                      <a:pt x="341" y="696"/>
                      <a:pt x="318" y="67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41" y="13"/>
                      <a:pt x="373" y="0"/>
                      <a:pt x="405" y="0"/>
                    </a:cubicBezTo>
                    <a:cubicBezTo>
                      <a:pt x="438" y="0"/>
                      <a:pt x="469" y="13"/>
                      <a:pt x="492" y="36"/>
                    </a:cubicBezTo>
                    <a:lnTo>
                      <a:pt x="1216" y="76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51" name="직사각형 48">
                <a:extLst>
                  <a:ext uri="{FF2B5EF4-FFF2-40B4-BE49-F238E27FC236}">
                    <a16:creationId xmlns:a16="http://schemas.microsoft.com/office/drawing/2014/main" id="{5F1BDF19-77AD-AF8C-2C8E-DA16C827095C}"/>
                  </a:ext>
                </a:extLst>
              </p:cNvPr>
              <p:cNvSpPr/>
              <p:nvPr/>
            </p:nvSpPr>
            <p:spPr>
              <a:xfrm>
                <a:off x="3343968" y="2475366"/>
                <a:ext cx="384746" cy="384746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EEECE1"/>
                        </a:gs>
                        <a:gs pos="100000">
                          <a:srgbClr val="EEECE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Bebas Neue" pitchFamily="34" charset="0"/>
                    <a:ea typeface="Roboto Condensed Regular"/>
                    <a:cs typeface="+mn-cs"/>
                  </a:rPr>
                  <a:t>01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Bebas Neue" pitchFamily="34" charset="0"/>
                  <a:ea typeface="Roboto Condensed Regular"/>
                  <a:cs typeface="+mn-cs"/>
                </a:endParaRPr>
              </a:p>
            </p:txBody>
          </p:sp>
          <p:sp>
            <p:nvSpPr>
              <p:cNvPr id="52" name="TextBox 49">
                <a:extLst>
                  <a:ext uri="{FF2B5EF4-FFF2-40B4-BE49-F238E27FC236}">
                    <a16:creationId xmlns:a16="http://schemas.microsoft.com/office/drawing/2014/main" id="{0F98F4AD-183F-6D43-EA07-58B4B4472261}"/>
                  </a:ext>
                </a:extLst>
              </p:cNvPr>
              <p:cNvSpPr txBox="1"/>
              <p:nvPr/>
            </p:nvSpPr>
            <p:spPr>
              <a:xfrm>
                <a:off x="2757764" y="2221161"/>
                <a:ext cx="649068" cy="203875"/>
              </a:xfrm>
              <a:prstGeom prst="rect">
                <a:avLst/>
              </a:prstGeom>
              <a:noFill/>
            </p:spPr>
            <p:txBody>
              <a:bodyPr lIns="72000" tIns="0" rIns="72000" bIns="0" anchor="ctr"/>
              <a:lstStyle>
                <a:defPPr>
                  <a:defRPr lang="ko-KR"/>
                </a:defPPr>
                <a:lvl1pPr lvl="0" algn="r">
                  <a:defRPr sz="800" b="1"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  <a:latin typeface="Roboto Condensed Regular"/>
                  </a:defRPr>
                </a:lvl1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Roboto Condensed Regular"/>
                  <a:cs typeface="+mn-cs"/>
                </a:endParaRPr>
              </a:p>
            </p:txBody>
          </p:sp>
          <p:sp>
            <p:nvSpPr>
              <p:cNvPr id="53" name="오른쪽 화살표 4">
                <a:extLst>
                  <a:ext uri="{FF2B5EF4-FFF2-40B4-BE49-F238E27FC236}">
                    <a16:creationId xmlns:a16="http://schemas.microsoft.com/office/drawing/2014/main" id="{D9B8969A-DE61-217E-AB39-69AED44CB98B}"/>
                  </a:ext>
                </a:extLst>
              </p:cNvPr>
              <p:cNvSpPr/>
              <p:nvPr/>
            </p:nvSpPr>
            <p:spPr>
              <a:xfrm>
                <a:off x="3011515" y="2523075"/>
                <a:ext cx="384633" cy="289659"/>
              </a:xfrm>
              <a:prstGeom prst="rightArrow">
                <a:avLst>
                  <a:gd name="adj1" fmla="val 30865"/>
                  <a:gd name="adj2" fmla="val 48647"/>
                </a:avLst>
              </a:prstGeom>
              <a:gradFill flip="none" rotWithShape="1">
                <a:gsLst>
                  <a:gs pos="0">
                    <a:srgbClr val="EEECE1"/>
                  </a:gs>
                  <a:gs pos="100000">
                    <a:srgbClr val="EEECE1">
                      <a:alpha val="0"/>
                    </a:srgbClr>
                  </a:gs>
                  <a:gs pos="50000">
                    <a:srgbClr val="EEECE1"/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5" name="그룹 53">
              <a:extLst>
                <a:ext uri="{FF2B5EF4-FFF2-40B4-BE49-F238E27FC236}">
                  <a16:creationId xmlns:a16="http://schemas.microsoft.com/office/drawing/2014/main" id="{44E03E6A-F184-584A-C317-0EBBE9BC9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220" y="1132819"/>
              <a:ext cx="2381251" cy="1047926"/>
              <a:chOff x="1963675" y="3213595"/>
              <a:chExt cx="2168537" cy="745707"/>
            </a:xfrm>
          </p:grpSpPr>
          <p:sp>
            <p:nvSpPr>
              <p:cNvPr id="47" name="TextBox 61">
                <a:extLst>
                  <a:ext uri="{FF2B5EF4-FFF2-40B4-BE49-F238E27FC236}">
                    <a16:creationId xmlns:a16="http://schemas.microsoft.com/office/drawing/2014/main" id="{F6221B6A-BE8E-ECBD-3710-72726E391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6842" y="3765362"/>
                <a:ext cx="1265370" cy="19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1800" b="1" kern="1200" dirty="0">
                    <a:solidFill>
                      <a:srgbClr val="1F497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Policy question (problem statement)</a:t>
                </a:r>
                <a:endParaRPr lang="ko-KR" altLang="en-US" sz="1800" b="1" kern="1200" dirty="0">
                  <a:solidFill>
                    <a:srgbClr val="1F497D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TextBox 62">
                <a:extLst>
                  <a:ext uri="{FF2B5EF4-FFF2-40B4-BE49-F238E27FC236}">
                    <a16:creationId xmlns:a16="http://schemas.microsoft.com/office/drawing/2014/main" id="{D54D82B1-39EF-6400-A4C9-74B13D03F55F}"/>
                  </a:ext>
                </a:extLst>
              </p:cNvPr>
              <p:cNvSpPr txBox="1"/>
              <p:nvPr/>
            </p:nvSpPr>
            <p:spPr>
              <a:xfrm>
                <a:off x="1963675" y="3213595"/>
                <a:ext cx="1266426" cy="389737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FontTx/>
                  <a:buNone/>
                  <a:defRPr/>
                </a:pPr>
                <a:endParaRPr lang="pt-BR" altLang="ko-KR" sz="700" kern="1200" dirty="0">
                  <a:gradFill>
                    <a:gsLst>
                      <a:gs pos="0">
                        <a:prstClr val="black">
                          <a:alpha val="50000"/>
                        </a:prstClr>
                      </a:gs>
                      <a:gs pos="100000">
                        <a:prstClr val="black">
                          <a:alpha val="50000"/>
                        </a:prstClr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Roboto Light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" name="그룹 100">
              <a:extLst>
                <a:ext uri="{FF2B5EF4-FFF2-40B4-BE49-F238E27FC236}">
                  <a16:creationId xmlns:a16="http://schemas.microsoft.com/office/drawing/2014/main" id="{36AC0E74-A114-8B26-25C6-4B2E01430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808" y="3345786"/>
              <a:ext cx="1295400" cy="2044700"/>
              <a:chOff x="2700337" y="1986091"/>
              <a:chExt cx="1089793" cy="1434927"/>
            </a:xfrm>
          </p:grpSpPr>
          <p:sp>
            <p:nvSpPr>
              <p:cNvPr id="42" name="직사각형 57">
                <a:extLst>
                  <a:ext uri="{FF2B5EF4-FFF2-40B4-BE49-F238E27FC236}">
                    <a16:creationId xmlns:a16="http://schemas.microsoft.com/office/drawing/2014/main" id="{2BD45F12-3CCB-7BDF-496F-FA1F33CA916F}"/>
                  </a:ext>
                </a:extLst>
              </p:cNvPr>
              <p:cNvSpPr/>
              <p:nvPr/>
            </p:nvSpPr>
            <p:spPr>
              <a:xfrm>
                <a:off x="2700337" y="2059620"/>
                <a:ext cx="1089793" cy="1361398"/>
              </a:xfrm>
              <a:custGeom>
                <a:avLst/>
                <a:gdLst/>
                <a:ahLst/>
                <a:cxnLst/>
                <a:rect l="l" t="t" r="r" b="b"/>
                <a:pathLst>
                  <a:path w="1089792" h="1361818">
                    <a:moveTo>
                      <a:pt x="362965" y="0"/>
                    </a:moveTo>
                    <a:cubicBezTo>
                      <a:pt x="392540" y="0"/>
                      <a:pt x="420323" y="11647"/>
                      <a:pt x="440935" y="32254"/>
                    </a:cubicBezTo>
                    <a:lnTo>
                      <a:pt x="1020433" y="611571"/>
                    </a:lnTo>
                    <a:lnTo>
                      <a:pt x="1089792" y="611571"/>
                    </a:lnTo>
                    <a:lnTo>
                      <a:pt x="1089792" y="680909"/>
                    </a:lnTo>
                    <a:lnTo>
                      <a:pt x="1089792" y="683571"/>
                    </a:lnTo>
                    <a:lnTo>
                      <a:pt x="1087129" y="683571"/>
                    </a:lnTo>
                    <a:cubicBezTo>
                      <a:pt x="440935" y="1329565"/>
                      <a:pt x="440935" y="1329565"/>
                      <a:pt x="440935" y="1329565"/>
                    </a:cubicBezTo>
                    <a:cubicBezTo>
                      <a:pt x="420323" y="1350171"/>
                      <a:pt x="392540" y="1361818"/>
                      <a:pt x="362965" y="1361818"/>
                    </a:cubicBezTo>
                    <a:cubicBezTo>
                      <a:pt x="334286" y="1361818"/>
                      <a:pt x="305608" y="1350171"/>
                      <a:pt x="284995" y="1329565"/>
                    </a:cubicBezTo>
                    <a:cubicBezTo>
                      <a:pt x="53210" y="1097851"/>
                      <a:pt x="9934" y="1054589"/>
                      <a:pt x="1855" y="1046512"/>
                    </a:cubicBezTo>
                    <a:lnTo>
                      <a:pt x="0" y="1046512"/>
                    </a:lnTo>
                    <a:lnTo>
                      <a:pt x="0" y="1044658"/>
                    </a:lnTo>
                    <a:lnTo>
                      <a:pt x="0" y="974512"/>
                    </a:lnTo>
                    <a:lnTo>
                      <a:pt x="70167" y="974512"/>
                    </a:lnTo>
                    <a:cubicBezTo>
                      <a:pt x="317258" y="727498"/>
                      <a:pt x="317258" y="727498"/>
                      <a:pt x="317258" y="727498"/>
                    </a:cubicBezTo>
                    <a:cubicBezTo>
                      <a:pt x="555650" y="727498"/>
                      <a:pt x="555650" y="727498"/>
                      <a:pt x="555650" y="727498"/>
                    </a:cubicBezTo>
                    <a:cubicBezTo>
                      <a:pt x="555650" y="818883"/>
                      <a:pt x="555650" y="818883"/>
                      <a:pt x="555650" y="818883"/>
                    </a:cubicBezTo>
                    <a:cubicBezTo>
                      <a:pt x="692771" y="680909"/>
                      <a:pt x="692771" y="680909"/>
                      <a:pt x="692771" y="680909"/>
                    </a:cubicBezTo>
                    <a:cubicBezTo>
                      <a:pt x="555650" y="543831"/>
                      <a:pt x="555650" y="543831"/>
                      <a:pt x="555650" y="543831"/>
                    </a:cubicBezTo>
                    <a:cubicBezTo>
                      <a:pt x="555650" y="635217"/>
                      <a:pt x="555650" y="635217"/>
                      <a:pt x="555650" y="635217"/>
                    </a:cubicBezTo>
                    <a:cubicBezTo>
                      <a:pt x="362965" y="635217"/>
                      <a:pt x="362965" y="635217"/>
                      <a:pt x="362965" y="635217"/>
                    </a:cubicBezTo>
                    <a:cubicBezTo>
                      <a:pt x="333390" y="635217"/>
                      <a:pt x="305608" y="623569"/>
                      <a:pt x="284995" y="602963"/>
                    </a:cubicBezTo>
                    <a:cubicBezTo>
                      <a:pt x="56114" y="374153"/>
                      <a:pt x="11049" y="329101"/>
                      <a:pt x="2175" y="320231"/>
                    </a:cubicBezTo>
                    <a:lnTo>
                      <a:pt x="0" y="320231"/>
                    </a:lnTo>
                    <a:lnTo>
                      <a:pt x="0" y="318056"/>
                    </a:lnTo>
                    <a:lnTo>
                      <a:pt x="0" y="248231"/>
                    </a:lnTo>
                    <a:lnTo>
                      <a:pt x="69847" y="248231"/>
                    </a:lnTo>
                    <a:cubicBezTo>
                      <a:pt x="284995" y="33149"/>
                      <a:pt x="284995" y="33149"/>
                      <a:pt x="284995" y="33149"/>
                    </a:cubicBezTo>
                    <a:cubicBezTo>
                      <a:pt x="305608" y="11647"/>
                      <a:pt x="334286" y="0"/>
                      <a:pt x="362965" y="0"/>
                    </a:cubicBezTo>
                    <a:close/>
                  </a:path>
                </a:pathLst>
              </a:custGeom>
              <a:pattFill prst="narVert">
                <a:fgClr>
                  <a:srgbClr val="EEECE1">
                    <a:lumMod val="75000"/>
                  </a:srgbClr>
                </a:fgClr>
                <a:bgClr>
                  <a:srgbClr val="EEECE1"/>
                </a:bgClr>
              </a:pattFill>
              <a:ln w="31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0FC722FD-C47F-0F5A-8BE1-51052BD4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7" y="1986091"/>
                <a:ext cx="1089793" cy="1361398"/>
              </a:xfrm>
              <a:custGeom>
                <a:avLst/>
                <a:gdLst>
                  <a:gd name="T0" fmla="*/ 1216 w 1216"/>
                  <a:gd name="T1" fmla="*/ 760 h 1520"/>
                  <a:gd name="T2" fmla="*/ 492 w 1216"/>
                  <a:gd name="T3" fmla="*/ 1484 h 1520"/>
                  <a:gd name="T4" fmla="*/ 405 w 1216"/>
                  <a:gd name="T5" fmla="*/ 1520 h 1520"/>
                  <a:gd name="T6" fmla="*/ 318 w 1216"/>
                  <a:gd name="T7" fmla="*/ 1484 h 1520"/>
                  <a:gd name="T8" fmla="*/ 0 w 1216"/>
                  <a:gd name="T9" fmla="*/ 1166 h 1520"/>
                  <a:gd name="T10" fmla="*/ 354 w 1216"/>
                  <a:gd name="T11" fmla="*/ 812 h 1520"/>
                  <a:gd name="T12" fmla="*/ 620 w 1216"/>
                  <a:gd name="T13" fmla="*/ 812 h 1520"/>
                  <a:gd name="T14" fmla="*/ 620 w 1216"/>
                  <a:gd name="T15" fmla="*/ 914 h 1520"/>
                  <a:gd name="T16" fmla="*/ 773 w 1216"/>
                  <a:gd name="T17" fmla="*/ 760 h 1520"/>
                  <a:gd name="T18" fmla="*/ 620 w 1216"/>
                  <a:gd name="T19" fmla="*/ 607 h 1520"/>
                  <a:gd name="T20" fmla="*/ 620 w 1216"/>
                  <a:gd name="T21" fmla="*/ 709 h 1520"/>
                  <a:gd name="T22" fmla="*/ 405 w 1216"/>
                  <a:gd name="T23" fmla="*/ 709 h 1520"/>
                  <a:gd name="T24" fmla="*/ 318 w 1216"/>
                  <a:gd name="T25" fmla="*/ 673 h 1520"/>
                  <a:gd name="T26" fmla="*/ 0 w 1216"/>
                  <a:gd name="T27" fmla="*/ 355 h 1520"/>
                  <a:gd name="T28" fmla="*/ 318 w 1216"/>
                  <a:gd name="T29" fmla="*/ 37 h 1520"/>
                  <a:gd name="T30" fmla="*/ 405 w 1216"/>
                  <a:gd name="T31" fmla="*/ 0 h 1520"/>
                  <a:gd name="T32" fmla="*/ 492 w 1216"/>
                  <a:gd name="T33" fmla="*/ 36 h 1520"/>
                  <a:gd name="T34" fmla="*/ 1216 w 1216"/>
                  <a:gd name="T35" fmla="*/ 76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520">
                    <a:moveTo>
                      <a:pt x="1216" y="760"/>
                    </a:moveTo>
                    <a:cubicBezTo>
                      <a:pt x="492" y="1484"/>
                      <a:pt x="492" y="1484"/>
                      <a:pt x="492" y="1484"/>
                    </a:cubicBezTo>
                    <a:cubicBezTo>
                      <a:pt x="469" y="1507"/>
                      <a:pt x="438" y="1520"/>
                      <a:pt x="405" y="1520"/>
                    </a:cubicBezTo>
                    <a:cubicBezTo>
                      <a:pt x="373" y="1520"/>
                      <a:pt x="341" y="1507"/>
                      <a:pt x="318" y="148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354" y="812"/>
                      <a:pt x="354" y="812"/>
                      <a:pt x="354" y="812"/>
                    </a:cubicBezTo>
                    <a:cubicBezTo>
                      <a:pt x="620" y="812"/>
                      <a:pt x="620" y="812"/>
                      <a:pt x="620" y="812"/>
                    </a:cubicBezTo>
                    <a:cubicBezTo>
                      <a:pt x="620" y="914"/>
                      <a:pt x="620" y="914"/>
                      <a:pt x="620" y="914"/>
                    </a:cubicBezTo>
                    <a:cubicBezTo>
                      <a:pt x="773" y="760"/>
                      <a:pt x="773" y="760"/>
                      <a:pt x="773" y="760"/>
                    </a:cubicBezTo>
                    <a:cubicBezTo>
                      <a:pt x="620" y="607"/>
                      <a:pt x="620" y="607"/>
                      <a:pt x="620" y="607"/>
                    </a:cubicBezTo>
                    <a:cubicBezTo>
                      <a:pt x="620" y="709"/>
                      <a:pt x="620" y="709"/>
                      <a:pt x="620" y="709"/>
                    </a:cubicBezTo>
                    <a:cubicBezTo>
                      <a:pt x="405" y="709"/>
                      <a:pt x="405" y="709"/>
                      <a:pt x="405" y="709"/>
                    </a:cubicBezTo>
                    <a:cubicBezTo>
                      <a:pt x="372" y="709"/>
                      <a:pt x="341" y="696"/>
                      <a:pt x="318" y="67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41" y="13"/>
                      <a:pt x="373" y="0"/>
                      <a:pt x="405" y="0"/>
                    </a:cubicBezTo>
                    <a:cubicBezTo>
                      <a:pt x="438" y="0"/>
                      <a:pt x="469" y="13"/>
                      <a:pt x="492" y="36"/>
                    </a:cubicBezTo>
                    <a:lnTo>
                      <a:pt x="1216" y="76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44" name="직사각형 106">
                <a:extLst>
                  <a:ext uri="{FF2B5EF4-FFF2-40B4-BE49-F238E27FC236}">
                    <a16:creationId xmlns:a16="http://schemas.microsoft.com/office/drawing/2014/main" id="{701A9C35-F971-112A-2F91-35D06C20163D}"/>
                  </a:ext>
                </a:extLst>
              </p:cNvPr>
              <p:cNvSpPr/>
              <p:nvPr/>
            </p:nvSpPr>
            <p:spPr>
              <a:xfrm>
                <a:off x="3343968" y="2475366"/>
                <a:ext cx="384746" cy="384746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EEECE1"/>
                        </a:gs>
                        <a:gs pos="100000">
                          <a:srgbClr val="EEECE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Bebas Neue" pitchFamily="34" charset="0"/>
                    <a:ea typeface="Roboto Condensed Regular"/>
                    <a:cs typeface="+mn-cs"/>
                  </a:rPr>
                  <a:t>02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Bebas Neue" pitchFamily="34" charset="0"/>
                  <a:ea typeface="Roboto Condensed Regular"/>
                  <a:cs typeface="+mn-cs"/>
                </a:endParaRPr>
              </a:p>
            </p:txBody>
          </p:sp>
          <p:sp>
            <p:nvSpPr>
              <p:cNvPr id="45" name="TextBox 107">
                <a:extLst>
                  <a:ext uri="{FF2B5EF4-FFF2-40B4-BE49-F238E27FC236}">
                    <a16:creationId xmlns:a16="http://schemas.microsoft.com/office/drawing/2014/main" id="{8A1C3D03-58A7-266D-4CB5-D5C2F2541568}"/>
                  </a:ext>
                </a:extLst>
              </p:cNvPr>
              <p:cNvSpPr txBox="1"/>
              <p:nvPr/>
            </p:nvSpPr>
            <p:spPr>
              <a:xfrm>
                <a:off x="2757765" y="2221161"/>
                <a:ext cx="649068" cy="203875"/>
              </a:xfrm>
              <a:prstGeom prst="rect">
                <a:avLst/>
              </a:prstGeom>
              <a:noFill/>
            </p:spPr>
            <p:txBody>
              <a:bodyPr lIns="72000" tIns="0" rIns="72000" bIns="0" anchor="ctr"/>
              <a:lstStyle>
                <a:defPPr>
                  <a:defRPr lang="ko-KR"/>
                </a:defPPr>
                <a:lvl1pPr lvl="0" algn="r">
                  <a:defRPr sz="800" b="1"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  <a:latin typeface="Roboto Condensed Regular"/>
                  </a:defRPr>
                </a:lvl1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Roboto Condensed Regular"/>
                  <a:cs typeface="+mn-cs"/>
                </a:endParaRPr>
              </a:p>
            </p:txBody>
          </p:sp>
          <p:sp>
            <p:nvSpPr>
              <p:cNvPr id="46" name="오른쪽 화살표 108">
                <a:extLst>
                  <a:ext uri="{FF2B5EF4-FFF2-40B4-BE49-F238E27FC236}">
                    <a16:creationId xmlns:a16="http://schemas.microsoft.com/office/drawing/2014/main" id="{1BB4B0E9-7557-2D06-A27A-6EF5A1D2D314}"/>
                  </a:ext>
                </a:extLst>
              </p:cNvPr>
              <p:cNvSpPr/>
              <p:nvPr/>
            </p:nvSpPr>
            <p:spPr>
              <a:xfrm>
                <a:off x="3011516" y="2523075"/>
                <a:ext cx="384633" cy="289659"/>
              </a:xfrm>
              <a:prstGeom prst="rightArrow">
                <a:avLst>
                  <a:gd name="adj1" fmla="val 30865"/>
                  <a:gd name="adj2" fmla="val 48647"/>
                </a:avLst>
              </a:prstGeom>
              <a:gradFill flip="none" rotWithShape="1">
                <a:gsLst>
                  <a:gs pos="0">
                    <a:srgbClr val="EEECE1"/>
                  </a:gs>
                  <a:gs pos="100000">
                    <a:srgbClr val="EEECE1">
                      <a:alpha val="0"/>
                    </a:srgbClr>
                  </a:gs>
                  <a:gs pos="50000">
                    <a:srgbClr val="EEECE1"/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7" name="그룹 59">
              <a:extLst>
                <a:ext uri="{FF2B5EF4-FFF2-40B4-BE49-F238E27FC236}">
                  <a16:creationId xmlns:a16="http://schemas.microsoft.com/office/drawing/2014/main" id="{A6F668F2-62E9-FDBC-2CB3-E862B4084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654" y="1692319"/>
              <a:ext cx="2272371" cy="863374"/>
              <a:chOff x="3961722" y="796713"/>
              <a:chExt cx="1276441" cy="615698"/>
            </a:xfrm>
          </p:grpSpPr>
          <p:sp>
            <p:nvSpPr>
              <p:cNvPr id="40" name="TextBox 101">
                <a:extLst>
                  <a:ext uri="{FF2B5EF4-FFF2-40B4-BE49-F238E27FC236}">
                    <a16:creationId xmlns:a16="http://schemas.microsoft.com/office/drawing/2014/main" id="{5DE447E9-0AE7-ACD5-43CB-946115D84AD2}"/>
                  </a:ext>
                </a:extLst>
              </p:cNvPr>
              <p:cNvSpPr txBox="1"/>
              <p:nvPr/>
            </p:nvSpPr>
            <p:spPr>
              <a:xfrm>
                <a:off x="3961722" y="796713"/>
                <a:ext cx="1265371" cy="193589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marL="457200"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altLang="ko-KR" sz="1800" b="1" kern="1200" dirty="0">
                  <a:solidFill>
                    <a:srgbClr val="9BBB59">
                      <a:lumMod val="50000"/>
                    </a:srgbClr>
                  </a:solidFill>
                  <a:latin typeface="Segoe UI" panose="020B0502040204020203" pitchFamily="34" charset="0"/>
                  <a:ea typeface="MS PGothic" panose="020B0600070205080204" pitchFamily="34" charset="-128"/>
                  <a:cs typeface="Segoe UI" panose="020B0502040204020203" pitchFamily="34" charset="0"/>
                </a:endParaRPr>
              </a:p>
              <a:p>
                <a:pPr marL="457200"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ko-KR" sz="1800" b="1" kern="1200" dirty="0">
                    <a:solidFill>
                      <a:srgbClr val="9BBB59">
                        <a:lumMod val="50000"/>
                      </a:srgbClr>
                    </a:solidFill>
                    <a:latin typeface="Segoe UI" panose="020B0502040204020203" pitchFamily="34" charset="0"/>
                    <a:ea typeface="MS PGothic" panose="020B0600070205080204" pitchFamily="34" charset="-128"/>
                    <a:cs typeface="Segoe UI" panose="020B0502040204020203" pitchFamily="34" charset="0"/>
                  </a:rPr>
                  <a:t>Scenario design and data gathering (stakeholder engagement)</a:t>
                </a:r>
                <a:endParaRPr lang="ko-KR" altLang="en-US" sz="1800" b="1" kern="1200" dirty="0">
                  <a:solidFill>
                    <a:srgbClr val="9BBB59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Box 102">
                <a:extLst>
                  <a:ext uri="{FF2B5EF4-FFF2-40B4-BE49-F238E27FC236}">
                    <a16:creationId xmlns:a16="http://schemas.microsoft.com/office/drawing/2014/main" id="{C9673A6E-65C1-F154-96B1-D3233FD52885}"/>
                  </a:ext>
                </a:extLst>
              </p:cNvPr>
              <p:cNvSpPr txBox="1"/>
              <p:nvPr/>
            </p:nvSpPr>
            <p:spPr>
              <a:xfrm>
                <a:off x="3972793" y="1022814"/>
                <a:ext cx="1265370" cy="389597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FontTx/>
                  <a:buNone/>
                  <a:defRPr/>
                </a:pPr>
                <a:r>
                  <a:rPr lang="pt-BR" altLang="ko-KR" sz="700" kern="1200" dirty="0">
                    <a:gradFill>
                      <a:gsLst>
                        <a:gs pos="0">
                          <a:prstClr val="black">
                            <a:alpha val="50000"/>
                          </a:prstClr>
                        </a:gs>
                        <a:gs pos="100000">
                          <a:prstClr val="black">
                            <a:alpha val="50000"/>
                          </a:prstClr>
                        </a:gs>
                      </a:gsLst>
                      <a:lin ang="5400000" scaled="0"/>
                    </a:gradFill>
                    <a:latin typeface="Segoe UI" panose="020B0502040204020203" pitchFamily="34" charset="0"/>
                    <a:ea typeface="Roboto Light" pitchFamily="2" charset="0"/>
                    <a:cs typeface="Segoe UI" panose="020B0502040204020203" pitchFamily="34" charset="0"/>
                  </a:rPr>
                  <a:t>. </a:t>
                </a:r>
              </a:p>
            </p:txBody>
          </p:sp>
        </p:grpSp>
        <p:grpSp>
          <p:nvGrpSpPr>
            <p:cNvPr id="8" name="그룹 110">
              <a:extLst>
                <a:ext uri="{FF2B5EF4-FFF2-40B4-BE49-F238E27FC236}">
                  <a16:creationId xmlns:a16="http://schemas.microsoft.com/office/drawing/2014/main" id="{5A7E3DEC-8A83-F2BE-3308-2D6CBE09F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3408" y="3345786"/>
              <a:ext cx="1295400" cy="2044700"/>
              <a:chOff x="2700337" y="1986091"/>
              <a:chExt cx="1089793" cy="1434927"/>
            </a:xfrm>
          </p:grpSpPr>
          <p:sp>
            <p:nvSpPr>
              <p:cNvPr id="35" name="직사각형 57">
                <a:extLst>
                  <a:ext uri="{FF2B5EF4-FFF2-40B4-BE49-F238E27FC236}">
                    <a16:creationId xmlns:a16="http://schemas.microsoft.com/office/drawing/2014/main" id="{878DAE09-F7E5-A2C3-0244-F1CC89BF7DBA}"/>
                  </a:ext>
                </a:extLst>
              </p:cNvPr>
              <p:cNvSpPr/>
              <p:nvPr/>
            </p:nvSpPr>
            <p:spPr>
              <a:xfrm>
                <a:off x="2700337" y="2059620"/>
                <a:ext cx="1089793" cy="1361398"/>
              </a:xfrm>
              <a:custGeom>
                <a:avLst/>
                <a:gdLst/>
                <a:ahLst/>
                <a:cxnLst/>
                <a:rect l="l" t="t" r="r" b="b"/>
                <a:pathLst>
                  <a:path w="1089792" h="1361818">
                    <a:moveTo>
                      <a:pt x="362965" y="0"/>
                    </a:moveTo>
                    <a:cubicBezTo>
                      <a:pt x="392540" y="0"/>
                      <a:pt x="420323" y="11647"/>
                      <a:pt x="440935" y="32254"/>
                    </a:cubicBezTo>
                    <a:lnTo>
                      <a:pt x="1020433" y="611571"/>
                    </a:lnTo>
                    <a:lnTo>
                      <a:pt x="1089792" y="611571"/>
                    </a:lnTo>
                    <a:lnTo>
                      <a:pt x="1089792" y="680909"/>
                    </a:lnTo>
                    <a:lnTo>
                      <a:pt x="1089792" y="683571"/>
                    </a:lnTo>
                    <a:lnTo>
                      <a:pt x="1087129" y="683571"/>
                    </a:lnTo>
                    <a:cubicBezTo>
                      <a:pt x="440935" y="1329565"/>
                      <a:pt x="440935" y="1329565"/>
                      <a:pt x="440935" y="1329565"/>
                    </a:cubicBezTo>
                    <a:cubicBezTo>
                      <a:pt x="420323" y="1350171"/>
                      <a:pt x="392540" y="1361818"/>
                      <a:pt x="362965" y="1361818"/>
                    </a:cubicBezTo>
                    <a:cubicBezTo>
                      <a:pt x="334286" y="1361818"/>
                      <a:pt x="305608" y="1350171"/>
                      <a:pt x="284995" y="1329565"/>
                    </a:cubicBezTo>
                    <a:cubicBezTo>
                      <a:pt x="53210" y="1097851"/>
                      <a:pt x="9934" y="1054589"/>
                      <a:pt x="1855" y="1046512"/>
                    </a:cubicBezTo>
                    <a:lnTo>
                      <a:pt x="0" y="1046512"/>
                    </a:lnTo>
                    <a:lnTo>
                      <a:pt x="0" y="1044658"/>
                    </a:lnTo>
                    <a:lnTo>
                      <a:pt x="0" y="974512"/>
                    </a:lnTo>
                    <a:lnTo>
                      <a:pt x="70167" y="974512"/>
                    </a:lnTo>
                    <a:cubicBezTo>
                      <a:pt x="317258" y="727498"/>
                      <a:pt x="317258" y="727498"/>
                      <a:pt x="317258" y="727498"/>
                    </a:cubicBezTo>
                    <a:cubicBezTo>
                      <a:pt x="555650" y="727498"/>
                      <a:pt x="555650" y="727498"/>
                      <a:pt x="555650" y="727498"/>
                    </a:cubicBezTo>
                    <a:cubicBezTo>
                      <a:pt x="555650" y="818883"/>
                      <a:pt x="555650" y="818883"/>
                      <a:pt x="555650" y="818883"/>
                    </a:cubicBezTo>
                    <a:cubicBezTo>
                      <a:pt x="692771" y="680909"/>
                      <a:pt x="692771" y="680909"/>
                      <a:pt x="692771" y="680909"/>
                    </a:cubicBezTo>
                    <a:cubicBezTo>
                      <a:pt x="555650" y="543831"/>
                      <a:pt x="555650" y="543831"/>
                      <a:pt x="555650" y="543831"/>
                    </a:cubicBezTo>
                    <a:cubicBezTo>
                      <a:pt x="555650" y="635217"/>
                      <a:pt x="555650" y="635217"/>
                      <a:pt x="555650" y="635217"/>
                    </a:cubicBezTo>
                    <a:cubicBezTo>
                      <a:pt x="362965" y="635217"/>
                      <a:pt x="362965" y="635217"/>
                      <a:pt x="362965" y="635217"/>
                    </a:cubicBezTo>
                    <a:cubicBezTo>
                      <a:pt x="333390" y="635217"/>
                      <a:pt x="305608" y="623569"/>
                      <a:pt x="284995" y="602963"/>
                    </a:cubicBezTo>
                    <a:cubicBezTo>
                      <a:pt x="56114" y="374153"/>
                      <a:pt x="11049" y="329101"/>
                      <a:pt x="2175" y="320231"/>
                    </a:cubicBezTo>
                    <a:lnTo>
                      <a:pt x="0" y="320231"/>
                    </a:lnTo>
                    <a:lnTo>
                      <a:pt x="0" y="318056"/>
                    </a:lnTo>
                    <a:lnTo>
                      <a:pt x="0" y="248231"/>
                    </a:lnTo>
                    <a:lnTo>
                      <a:pt x="69847" y="248231"/>
                    </a:lnTo>
                    <a:cubicBezTo>
                      <a:pt x="284995" y="33149"/>
                      <a:pt x="284995" y="33149"/>
                      <a:pt x="284995" y="33149"/>
                    </a:cubicBezTo>
                    <a:cubicBezTo>
                      <a:pt x="305608" y="11647"/>
                      <a:pt x="334286" y="0"/>
                      <a:pt x="362965" y="0"/>
                    </a:cubicBezTo>
                    <a:close/>
                  </a:path>
                </a:pathLst>
              </a:custGeom>
              <a:pattFill prst="narVert">
                <a:fgClr>
                  <a:srgbClr val="4F81BD">
                    <a:lumMod val="75000"/>
                  </a:srgbClr>
                </a:fgClr>
                <a:bgClr>
                  <a:srgbClr val="EEECE1"/>
                </a:bgClr>
              </a:pattFill>
              <a:ln w="31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23FF2EB-36E7-6DE9-16A3-D3F9683AF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7" y="1986091"/>
                <a:ext cx="1089793" cy="1361398"/>
              </a:xfrm>
              <a:custGeom>
                <a:avLst/>
                <a:gdLst>
                  <a:gd name="T0" fmla="*/ 1216 w 1216"/>
                  <a:gd name="T1" fmla="*/ 760 h 1520"/>
                  <a:gd name="T2" fmla="*/ 492 w 1216"/>
                  <a:gd name="T3" fmla="*/ 1484 h 1520"/>
                  <a:gd name="T4" fmla="*/ 405 w 1216"/>
                  <a:gd name="T5" fmla="*/ 1520 h 1520"/>
                  <a:gd name="T6" fmla="*/ 318 w 1216"/>
                  <a:gd name="T7" fmla="*/ 1484 h 1520"/>
                  <a:gd name="T8" fmla="*/ 0 w 1216"/>
                  <a:gd name="T9" fmla="*/ 1166 h 1520"/>
                  <a:gd name="T10" fmla="*/ 354 w 1216"/>
                  <a:gd name="T11" fmla="*/ 812 h 1520"/>
                  <a:gd name="T12" fmla="*/ 620 w 1216"/>
                  <a:gd name="T13" fmla="*/ 812 h 1520"/>
                  <a:gd name="T14" fmla="*/ 620 w 1216"/>
                  <a:gd name="T15" fmla="*/ 914 h 1520"/>
                  <a:gd name="T16" fmla="*/ 773 w 1216"/>
                  <a:gd name="T17" fmla="*/ 760 h 1520"/>
                  <a:gd name="T18" fmla="*/ 620 w 1216"/>
                  <a:gd name="T19" fmla="*/ 607 h 1520"/>
                  <a:gd name="T20" fmla="*/ 620 w 1216"/>
                  <a:gd name="T21" fmla="*/ 709 h 1520"/>
                  <a:gd name="T22" fmla="*/ 405 w 1216"/>
                  <a:gd name="T23" fmla="*/ 709 h 1520"/>
                  <a:gd name="T24" fmla="*/ 318 w 1216"/>
                  <a:gd name="T25" fmla="*/ 673 h 1520"/>
                  <a:gd name="T26" fmla="*/ 0 w 1216"/>
                  <a:gd name="T27" fmla="*/ 355 h 1520"/>
                  <a:gd name="T28" fmla="*/ 318 w 1216"/>
                  <a:gd name="T29" fmla="*/ 37 h 1520"/>
                  <a:gd name="T30" fmla="*/ 405 w 1216"/>
                  <a:gd name="T31" fmla="*/ 0 h 1520"/>
                  <a:gd name="T32" fmla="*/ 492 w 1216"/>
                  <a:gd name="T33" fmla="*/ 36 h 1520"/>
                  <a:gd name="T34" fmla="*/ 1216 w 1216"/>
                  <a:gd name="T35" fmla="*/ 76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520">
                    <a:moveTo>
                      <a:pt x="1216" y="760"/>
                    </a:moveTo>
                    <a:cubicBezTo>
                      <a:pt x="492" y="1484"/>
                      <a:pt x="492" y="1484"/>
                      <a:pt x="492" y="1484"/>
                    </a:cubicBezTo>
                    <a:cubicBezTo>
                      <a:pt x="469" y="1507"/>
                      <a:pt x="438" y="1520"/>
                      <a:pt x="405" y="1520"/>
                    </a:cubicBezTo>
                    <a:cubicBezTo>
                      <a:pt x="373" y="1520"/>
                      <a:pt x="341" y="1507"/>
                      <a:pt x="318" y="148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354" y="812"/>
                      <a:pt x="354" y="812"/>
                      <a:pt x="354" y="812"/>
                    </a:cubicBezTo>
                    <a:cubicBezTo>
                      <a:pt x="620" y="812"/>
                      <a:pt x="620" y="812"/>
                      <a:pt x="620" y="812"/>
                    </a:cubicBezTo>
                    <a:cubicBezTo>
                      <a:pt x="620" y="914"/>
                      <a:pt x="620" y="914"/>
                      <a:pt x="620" y="914"/>
                    </a:cubicBezTo>
                    <a:cubicBezTo>
                      <a:pt x="773" y="760"/>
                      <a:pt x="773" y="760"/>
                      <a:pt x="773" y="760"/>
                    </a:cubicBezTo>
                    <a:cubicBezTo>
                      <a:pt x="620" y="607"/>
                      <a:pt x="620" y="607"/>
                      <a:pt x="620" y="607"/>
                    </a:cubicBezTo>
                    <a:cubicBezTo>
                      <a:pt x="620" y="709"/>
                      <a:pt x="620" y="709"/>
                      <a:pt x="620" y="709"/>
                    </a:cubicBezTo>
                    <a:cubicBezTo>
                      <a:pt x="405" y="709"/>
                      <a:pt x="405" y="709"/>
                      <a:pt x="405" y="709"/>
                    </a:cubicBezTo>
                    <a:cubicBezTo>
                      <a:pt x="372" y="709"/>
                      <a:pt x="341" y="696"/>
                      <a:pt x="318" y="67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41" y="13"/>
                      <a:pt x="373" y="0"/>
                      <a:pt x="405" y="0"/>
                    </a:cubicBezTo>
                    <a:cubicBezTo>
                      <a:pt x="438" y="0"/>
                      <a:pt x="469" y="13"/>
                      <a:pt x="492" y="36"/>
                    </a:cubicBezTo>
                    <a:lnTo>
                      <a:pt x="1216" y="76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7" name="직사각형 116">
                <a:extLst>
                  <a:ext uri="{FF2B5EF4-FFF2-40B4-BE49-F238E27FC236}">
                    <a16:creationId xmlns:a16="http://schemas.microsoft.com/office/drawing/2014/main" id="{5724C870-C937-5096-91B2-F1E46B8A7D63}"/>
                  </a:ext>
                </a:extLst>
              </p:cNvPr>
              <p:cNvSpPr/>
              <p:nvPr/>
            </p:nvSpPr>
            <p:spPr>
              <a:xfrm>
                <a:off x="3343968" y="2475366"/>
                <a:ext cx="384746" cy="384746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EEECE1"/>
                        </a:gs>
                        <a:gs pos="100000">
                          <a:srgbClr val="EEECE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Bebas Neue" pitchFamily="34" charset="0"/>
                    <a:ea typeface="Roboto Condensed Regular"/>
                    <a:cs typeface="+mn-cs"/>
                  </a:rPr>
                  <a:t>03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Bebas Neue" pitchFamily="34" charset="0"/>
                  <a:ea typeface="Roboto Condensed Regular"/>
                  <a:cs typeface="+mn-cs"/>
                </a:endParaRPr>
              </a:p>
            </p:txBody>
          </p:sp>
          <p:sp>
            <p:nvSpPr>
              <p:cNvPr id="38" name="TextBox 117">
                <a:extLst>
                  <a:ext uri="{FF2B5EF4-FFF2-40B4-BE49-F238E27FC236}">
                    <a16:creationId xmlns:a16="http://schemas.microsoft.com/office/drawing/2014/main" id="{A8A87190-FC68-9CF8-E35A-9341E5812D87}"/>
                  </a:ext>
                </a:extLst>
              </p:cNvPr>
              <p:cNvSpPr txBox="1"/>
              <p:nvPr/>
            </p:nvSpPr>
            <p:spPr>
              <a:xfrm>
                <a:off x="2757765" y="2221161"/>
                <a:ext cx="649068" cy="203875"/>
              </a:xfrm>
              <a:prstGeom prst="rect">
                <a:avLst/>
              </a:prstGeom>
              <a:noFill/>
            </p:spPr>
            <p:txBody>
              <a:bodyPr lIns="72000" tIns="0" rIns="72000" bIns="0" anchor="ctr"/>
              <a:lstStyle>
                <a:defPPr>
                  <a:defRPr lang="ko-KR"/>
                </a:defPPr>
                <a:lvl1pPr lvl="0" algn="r">
                  <a:defRPr sz="800" b="1"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  <a:latin typeface="Roboto Condensed Regular"/>
                  </a:defRPr>
                </a:lvl1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Roboto Condensed Regular"/>
                  <a:cs typeface="+mn-cs"/>
                </a:endParaRPr>
              </a:p>
            </p:txBody>
          </p:sp>
          <p:sp>
            <p:nvSpPr>
              <p:cNvPr id="39" name="오른쪽 화살표 118">
                <a:extLst>
                  <a:ext uri="{FF2B5EF4-FFF2-40B4-BE49-F238E27FC236}">
                    <a16:creationId xmlns:a16="http://schemas.microsoft.com/office/drawing/2014/main" id="{6B1D84D0-6102-4E94-2A3A-185A1D9B4A3C}"/>
                  </a:ext>
                </a:extLst>
              </p:cNvPr>
              <p:cNvSpPr/>
              <p:nvPr/>
            </p:nvSpPr>
            <p:spPr>
              <a:xfrm>
                <a:off x="3011516" y="2523075"/>
                <a:ext cx="384633" cy="289659"/>
              </a:xfrm>
              <a:prstGeom prst="rightArrow">
                <a:avLst>
                  <a:gd name="adj1" fmla="val 30865"/>
                  <a:gd name="adj2" fmla="val 48647"/>
                </a:avLst>
              </a:prstGeom>
              <a:gradFill flip="none" rotWithShape="1">
                <a:gsLst>
                  <a:gs pos="0">
                    <a:srgbClr val="EEECE1"/>
                  </a:gs>
                  <a:gs pos="100000">
                    <a:srgbClr val="EEECE1">
                      <a:alpha val="0"/>
                    </a:srgbClr>
                  </a:gs>
                  <a:gs pos="50000">
                    <a:srgbClr val="EEECE1"/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9" name="그룹 54">
              <a:extLst>
                <a:ext uri="{FF2B5EF4-FFF2-40B4-BE49-F238E27FC236}">
                  <a16:creationId xmlns:a16="http://schemas.microsoft.com/office/drawing/2014/main" id="{A720E8AF-1E0F-4D9D-E891-46F155A36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883" y="1846261"/>
              <a:ext cx="1824038" cy="877212"/>
              <a:chOff x="4916382" y="3739878"/>
              <a:chExt cx="1265370" cy="624280"/>
            </a:xfrm>
          </p:grpSpPr>
          <p:sp>
            <p:nvSpPr>
              <p:cNvPr id="33" name="TextBox 111">
                <a:extLst>
                  <a:ext uri="{FF2B5EF4-FFF2-40B4-BE49-F238E27FC236}">
                    <a16:creationId xmlns:a16="http://schemas.microsoft.com/office/drawing/2014/main" id="{03B3D2B8-A1BD-A098-B4AD-5489144CF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1525" y="3739878"/>
                <a:ext cx="1133707" cy="205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1800" b="1" kern="1200" dirty="0">
                    <a:solidFill>
                      <a:srgbClr val="1F497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Quantitative / Qualitative  assessment (energy modelling)</a:t>
                </a:r>
                <a:endParaRPr lang="ko-KR" altLang="en-US" sz="1800" b="1" kern="1200" dirty="0">
                  <a:solidFill>
                    <a:srgbClr val="1F497D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112">
                <a:extLst>
                  <a:ext uri="{FF2B5EF4-FFF2-40B4-BE49-F238E27FC236}">
                    <a16:creationId xmlns:a16="http://schemas.microsoft.com/office/drawing/2014/main" id="{C12CC85A-491E-93B8-4841-9C84C20DD145}"/>
                  </a:ext>
                </a:extLst>
              </p:cNvPr>
              <p:cNvSpPr txBox="1"/>
              <p:nvPr/>
            </p:nvSpPr>
            <p:spPr>
              <a:xfrm>
                <a:off x="4916382" y="3974390"/>
                <a:ext cx="1265370" cy="389768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FontTx/>
                  <a:buNone/>
                  <a:defRPr/>
                </a:pPr>
                <a:endParaRPr lang="pt-BR" altLang="ko-KR" sz="700" kern="1200" dirty="0">
                  <a:gradFill>
                    <a:gsLst>
                      <a:gs pos="0">
                        <a:prstClr val="black">
                          <a:alpha val="50000"/>
                        </a:prstClr>
                      </a:gs>
                      <a:gs pos="100000">
                        <a:prstClr val="black">
                          <a:alpha val="50000"/>
                        </a:prstClr>
                      </a:gs>
                    </a:gsLst>
                    <a:lin ang="5400000" scaled="0"/>
                  </a:gradFill>
                  <a:latin typeface="Segoe UI" panose="020B0502040204020203" pitchFamily="34" charset="0"/>
                  <a:ea typeface="Roboto Light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" name="그룹 120">
              <a:extLst>
                <a:ext uri="{FF2B5EF4-FFF2-40B4-BE49-F238E27FC236}">
                  <a16:creationId xmlns:a16="http://schemas.microsoft.com/office/drawing/2014/main" id="{4302301A-229B-2DA1-E0F7-98A9CD04E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1258" y="3345786"/>
              <a:ext cx="1293813" cy="2044700"/>
              <a:chOff x="2700336" y="1986091"/>
              <a:chExt cx="1089794" cy="1434927"/>
            </a:xfrm>
          </p:grpSpPr>
          <p:sp>
            <p:nvSpPr>
              <p:cNvPr id="28" name="직사각형 57">
                <a:extLst>
                  <a:ext uri="{FF2B5EF4-FFF2-40B4-BE49-F238E27FC236}">
                    <a16:creationId xmlns:a16="http://schemas.microsoft.com/office/drawing/2014/main" id="{9D98B2B6-48F0-737A-2911-AE0EEA92B735}"/>
                  </a:ext>
                </a:extLst>
              </p:cNvPr>
              <p:cNvSpPr/>
              <p:nvPr/>
            </p:nvSpPr>
            <p:spPr>
              <a:xfrm>
                <a:off x="2700336" y="2059620"/>
                <a:ext cx="1089794" cy="1361398"/>
              </a:xfrm>
              <a:custGeom>
                <a:avLst/>
                <a:gdLst/>
                <a:ahLst/>
                <a:cxnLst/>
                <a:rect l="l" t="t" r="r" b="b"/>
                <a:pathLst>
                  <a:path w="1089792" h="1361818">
                    <a:moveTo>
                      <a:pt x="362965" y="0"/>
                    </a:moveTo>
                    <a:cubicBezTo>
                      <a:pt x="392540" y="0"/>
                      <a:pt x="420323" y="11647"/>
                      <a:pt x="440935" y="32254"/>
                    </a:cubicBezTo>
                    <a:lnTo>
                      <a:pt x="1020433" y="611571"/>
                    </a:lnTo>
                    <a:lnTo>
                      <a:pt x="1089792" y="611571"/>
                    </a:lnTo>
                    <a:lnTo>
                      <a:pt x="1089792" y="680909"/>
                    </a:lnTo>
                    <a:lnTo>
                      <a:pt x="1089792" y="683571"/>
                    </a:lnTo>
                    <a:lnTo>
                      <a:pt x="1087129" y="683571"/>
                    </a:lnTo>
                    <a:cubicBezTo>
                      <a:pt x="440935" y="1329565"/>
                      <a:pt x="440935" y="1329565"/>
                      <a:pt x="440935" y="1329565"/>
                    </a:cubicBezTo>
                    <a:cubicBezTo>
                      <a:pt x="420323" y="1350171"/>
                      <a:pt x="392540" y="1361818"/>
                      <a:pt x="362965" y="1361818"/>
                    </a:cubicBezTo>
                    <a:cubicBezTo>
                      <a:pt x="334286" y="1361818"/>
                      <a:pt x="305608" y="1350171"/>
                      <a:pt x="284995" y="1329565"/>
                    </a:cubicBezTo>
                    <a:cubicBezTo>
                      <a:pt x="53210" y="1097851"/>
                      <a:pt x="9934" y="1054589"/>
                      <a:pt x="1855" y="1046512"/>
                    </a:cubicBezTo>
                    <a:lnTo>
                      <a:pt x="0" y="1046512"/>
                    </a:lnTo>
                    <a:lnTo>
                      <a:pt x="0" y="1044658"/>
                    </a:lnTo>
                    <a:lnTo>
                      <a:pt x="0" y="974512"/>
                    </a:lnTo>
                    <a:lnTo>
                      <a:pt x="70167" y="974512"/>
                    </a:lnTo>
                    <a:cubicBezTo>
                      <a:pt x="317258" y="727498"/>
                      <a:pt x="317258" y="727498"/>
                      <a:pt x="317258" y="727498"/>
                    </a:cubicBezTo>
                    <a:cubicBezTo>
                      <a:pt x="555650" y="727498"/>
                      <a:pt x="555650" y="727498"/>
                      <a:pt x="555650" y="727498"/>
                    </a:cubicBezTo>
                    <a:cubicBezTo>
                      <a:pt x="555650" y="818883"/>
                      <a:pt x="555650" y="818883"/>
                      <a:pt x="555650" y="818883"/>
                    </a:cubicBezTo>
                    <a:cubicBezTo>
                      <a:pt x="692771" y="680909"/>
                      <a:pt x="692771" y="680909"/>
                      <a:pt x="692771" y="680909"/>
                    </a:cubicBezTo>
                    <a:cubicBezTo>
                      <a:pt x="555650" y="543831"/>
                      <a:pt x="555650" y="543831"/>
                      <a:pt x="555650" y="543831"/>
                    </a:cubicBezTo>
                    <a:cubicBezTo>
                      <a:pt x="555650" y="635217"/>
                      <a:pt x="555650" y="635217"/>
                      <a:pt x="555650" y="635217"/>
                    </a:cubicBezTo>
                    <a:cubicBezTo>
                      <a:pt x="362965" y="635217"/>
                      <a:pt x="362965" y="635217"/>
                      <a:pt x="362965" y="635217"/>
                    </a:cubicBezTo>
                    <a:cubicBezTo>
                      <a:pt x="333390" y="635217"/>
                      <a:pt x="305608" y="623569"/>
                      <a:pt x="284995" y="602963"/>
                    </a:cubicBezTo>
                    <a:cubicBezTo>
                      <a:pt x="56114" y="374153"/>
                      <a:pt x="11049" y="329101"/>
                      <a:pt x="2175" y="320231"/>
                    </a:cubicBezTo>
                    <a:lnTo>
                      <a:pt x="0" y="320231"/>
                    </a:lnTo>
                    <a:lnTo>
                      <a:pt x="0" y="318056"/>
                    </a:lnTo>
                    <a:lnTo>
                      <a:pt x="0" y="248231"/>
                    </a:lnTo>
                    <a:lnTo>
                      <a:pt x="69847" y="248231"/>
                    </a:lnTo>
                    <a:cubicBezTo>
                      <a:pt x="284995" y="33149"/>
                      <a:pt x="284995" y="33149"/>
                      <a:pt x="284995" y="33149"/>
                    </a:cubicBezTo>
                    <a:cubicBezTo>
                      <a:pt x="305608" y="11647"/>
                      <a:pt x="334286" y="0"/>
                      <a:pt x="362965" y="0"/>
                    </a:cubicBezTo>
                    <a:close/>
                  </a:path>
                </a:pathLst>
              </a:custGeom>
              <a:pattFill prst="narVert">
                <a:fgClr>
                  <a:srgbClr val="EEECE1">
                    <a:lumMod val="75000"/>
                  </a:srgbClr>
                </a:fgClr>
                <a:bgClr>
                  <a:srgbClr val="EEECE1"/>
                </a:bgClr>
              </a:pattFill>
              <a:ln w="31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ACC9ADB2-DDE4-E642-93B8-214B3FB76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6" y="1986091"/>
                <a:ext cx="1089794" cy="1361398"/>
              </a:xfrm>
              <a:custGeom>
                <a:avLst/>
                <a:gdLst>
                  <a:gd name="T0" fmla="*/ 1216 w 1216"/>
                  <a:gd name="T1" fmla="*/ 760 h 1520"/>
                  <a:gd name="T2" fmla="*/ 492 w 1216"/>
                  <a:gd name="T3" fmla="*/ 1484 h 1520"/>
                  <a:gd name="T4" fmla="*/ 405 w 1216"/>
                  <a:gd name="T5" fmla="*/ 1520 h 1520"/>
                  <a:gd name="T6" fmla="*/ 318 w 1216"/>
                  <a:gd name="T7" fmla="*/ 1484 h 1520"/>
                  <a:gd name="T8" fmla="*/ 0 w 1216"/>
                  <a:gd name="T9" fmla="*/ 1166 h 1520"/>
                  <a:gd name="T10" fmla="*/ 354 w 1216"/>
                  <a:gd name="T11" fmla="*/ 812 h 1520"/>
                  <a:gd name="T12" fmla="*/ 620 w 1216"/>
                  <a:gd name="T13" fmla="*/ 812 h 1520"/>
                  <a:gd name="T14" fmla="*/ 620 w 1216"/>
                  <a:gd name="T15" fmla="*/ 914 h 1520"/>
                  <a:gd name="T16" fmla="*/ 773 w 1216"/>
                  <a:gd name="T17" fmla="*/ 760 h 1520"/>
                  <a:gd name="T18" fmla="*/ 620 w 1216"/>
                  <a:gd name="T19" fmla="*/ 607 h 1520"/>
                  <a:gd name="T20" fmla="*/ 620 w 1216"/>
                  <a:gd name="T21" fmla="*/ 709 h 1520"/>
                  <a:gd name="T22" fmla="*/ 405 w 1216"/>
                  <a:gd name="T23" fmla="*/ 709 h 1520"/>
                  <a:gd name="T24" fmla="*/ 318 w 1216"/>
                  <a:gd name="T25" fmla="*/ 673 h 1520"/>
                  <a:gd name="T26" fmla="*/ 0 w 1216"/>
                  <a:gd name="T27" fmla="*/ 355 h 1520"/>
                  <a:gd name="T28" fmla="*/ 318 w 1216"/>
                  <a:gd name="T29" fmla="*/ 37 h 1520"/>
                  <a:gd name="T30" fmla="*/ 405 w 1216"/>
                  <a:gd name="T31" fmla="*/ 0 h 1520"/>
                  <a:gd name="T32" fmla="*/ 492 w 1216"/>
                  <a:gd name="T33" fmla="*/ 36 h 1520"/>
                  <a:gd name="T34" fmla="*/ 1216 w 1216"/>
                  <a:gd name="T35" fmla="*/ 76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520">
                    <a:moveTo>
                      <a:pt x="1216" y="760"/>
                    </a:moveTo>
                    <a:cubicBezTo>
                      <a:pt x="492" y="1484"/>
                      <a:pt x="492" y="1484"/>
                      <a:pt x="492" y="1484"/>
                    </a:cubicBezTo>
                    <a:cubicBezTo>
                      <a:pt x="469" y="1507"/>
                      <a:pt x="438" y="1520"/>
                      <a:pt x="405" y="1520"/>
                    </a:cubicBezTo>
                    <a:cubicBezTo>
                      <a:pt x="373" y="1520"/>
                      <a:pt x="341" y="1507"/>
                      <a:pt x="318" y="148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354" y="812"/>
                      <a:pt x="354" y="812"/>
                      <a:pt x="354" y="812"/>
                    </a:cubicBezTo>
                    <a:cubicBezTo>
                      <a:pt x="620" y="812"/>
                      <a:pt x="620" y="812"/>
                      <a:pt x="620" y="812"/>
                    </a:cubicBezTo>
                    <a:cubicBezTo>
                      <a:pt x="620" y="914"/>
                      <a:pt x="620" y="914"/>
                      <a:pt x="620" y="914"/>
                    </a:cubicBezTo>
                    <a:cubicBezTo>
                      <a:pt x="773" y="760"/>
                      <a:pt x="773" y="760"/>
                      <a:pt x="773" y="760"/>
                    </a:cubicBezTo>
                    <a:cubicBezTo>
                      <a:pt x="620" y="607"/>
                      <a:pt x="620" y="607"/>
                      <a:pt x="620" y="607"/>
                    </a:cubicBezTo>
                    <a:cubicBezTo>
                      <a:pt x="620" y="709"/>
                      <a:pt x="620" y="709"/>
                      <a:pt x="620" y="709"/>
                    </a:cubicBezTo>
                    <a:cubicBezTo>
                      <a:pt x="405" y="709"/>
                      <a:pt x="405" y="709"/>
                      <a:pt x="405" y="709"/>
                    </a:cubicBezTo>
                    <a:cubicBezTo>
                      <a:pt x="372" y="709"/>
                      <a:pt x="341" y="696"/>
                      <a:pt x="318" y="67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41" y="13"/>
                      <a:pt x="373" y="0"/>
                      <a:pt x="405" y="0"/>
                    </a:cubicBezTo>
                    <a:cubicBezTo>
                      <a:pt x="438" y="0"/>
                      <a:pt x="469" y="13"/>
                      <a:pt x="492" y="36"/>
                    </a:cubicBezTo>
                    <a:lnTo>
                      <a:pt x="1216" y="760"/>
                    </a:lnTo>
                    <a:close/>
                  </a:path>
                </a:pathLst>
              </a:custGeom>
              <a:solidFill>
                <a:srgbClr val="9BBB59">
                  <a:lumMod val="75000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0" name="직사각형 126">
                <a:extLst>
                  <a:ext uri="{FF2B5EF4-FFF2-40B4-BE49-F238E27FC236}">
                    <a16:creationId xmlns:a16="http://schemas.microsoft.com/office/drawing/2014/main" id="{BC7C217E-9F64-D32E-F26A-C56B1FA37742}"/>
                  </a:ext>
                </a:extLst>
              </p:cNvPr>
              <p:cNvSpPr/>
              <p:nvPr/>
            </p:nvSpPr>
            <p:spPr>
              <a:xfrm>
                <a:off x="3343968" y="2475366"/>
                <a:ext cx="384746" cy="384746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EEECE1"/>
                        </a:gs>
                        <a:gs pos="100000">
                          <a:srgbClr val="EEECE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Bebas Neue" pitchFamily="34" charset="0"/>
                    <a:ea typeface="Roboto Condensed Regular"/>
                    <a:cs typeface="+mn-cs"/>
                  </a:rPr>
                  <a:t>04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Bebas Neue" pitchFamily="34" charset="0"/>
                  <a:ea typeface="Roboto Condensed Regular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D03B2F-404D-D31C-CF7E-30D76254B122}"/>
                  </a:ext>
                </a:extLst>
              </p:cNvPr>
              <p:cNvSpPr txBox="1"/>
              <p:nvPr/>
            </p:nvSpPr>
            <p:spPr>
              <a:xfrm>
                <a:off x="2757835" y="2221161"/>
                <a:ext cx="648527" cy="203875"/>
              </a:xfrm>
              <a:prstGeom prst="rect">
                <a:avLst/>
              </a:prstGeom>
              <a:noFill/>
            </p:spPr>
            <p:txBody>
              <a:bodyPr lIns="72000" tIns="0" rIns="72000" bIns="0" anchor="ctr"/>
              <a:lstStyle>
                <a:defPPr>
                  <a:defRPr lang="ko-KR"/>
                </a:defPPr>
                <a:lvl1pPr lvl="0" algn="r">
                  <a:defRPr sz="800" b="1"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  <a:latin typeface="Roboto Condensed Regular"/>
                  </a:defRPr>
                </a:lvl1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Roboto Condensed Regular"/>
                  <a:cs typeface="+mn-cs"/>
                </a:endParaRPr>
              </a:p>
            </p:txBody>
          </p:sp>
          <p:sp>
            <p:nvSpPr>
              <p:cNvPr id="32" name="오른쪽 화살표 128">
                <a:extLst>
                  <a:ext uri="{FF2B5EF4-FFF2-40B4-BE49-F238E27FC236}">
                    <a16:creationId xmlns:a16="http://schemas.microsoft.com/office/drawing/2014/main" id="{F8518598-FCE1-0058-6339-544882D374CF}"/>
                  </a:ext>
                </a:extLst>
              </p:cNvPr>
              <p:cNvSpPr/>
              <p:nvPr/>
            </p:nvSpPr>
            <p:spPr>
              <a:xfrm>
                <a:off x="3011897" y="2523075"/>
                <a:ext cx="385105" cy="289659"/>
              </a:xfrm>
              <a:prstGeom prst="rightArrow">
                <a:avLst>
                  <a:gd name="adj1" fmla="val 30865"/>
                  <a:gd name="adj2" fmla="val 48647"/>
                </a:avLst>
              </a:prstGeom>
              <a:gradFill flip="none" rotWithShape="1">
                <a:gsLst>
                  <a:gs pos="0">
                    <a:srgbClr val="EEECE1"/>
                  </a:gs>
                  <a:gs pos="100000">
                    <a:srgbClr val="EEECE1">
                      <a:alpha val="0"/>
                    </a:srgbClr>
                  </a:gs>
                  <a:gs pos="50000">
                    <a:srgbClr val="EEECE1"/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1" name="그룹 58">
              <a:extLst>
                <a:ext uri="{FF2B5EF4-FFF2-40B4-BE49-F238E27FC236}">
                  <a16:creationId xmlns:a16="http://schemas.microsoft.com/office/drawing/2014/main" id="{4FB4C4D6-B70B-D4F5-D724-A57834422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2157" y="2150400"/>
              <a:ext cx="1950690" cy="605675"/>
              <a:chOff x="5856695" y="1006169"/>
              <a:chExt cx="1352955" cy="480237"/>
            </a:xfrm>
          </p:grpSpPr>
          <p:sp>
            <p:nvSpPr>
              <p:cNvPr id="26" name="TextBox 121">
                <a:extLst>
                  <a:ext uri="{FF2B5EF4-FFF2-40B4-BE49-F238E27FC236}">
                    <a16:creationId xmlns:a16="http://schemas.microsoft.com/office/drawing/2014/main" id="{2D17E028-2594-F7D4-05FB-7C40C1BFAB3D}"/>
                  </a:ext>
                </a:extLst>
              </p:cNvPr>
              <p:cNvSpPr txBox="1"/>
              <p:nvPr/>
            </p:nvSpPr>
            <p:spPr>
              <a:xfrm>
                <a:off x="5856695" y="1006169"/>
                <a:ext cx="1265112" cy="193843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altLang="ko-KR" sz="1800" b="1" kern="1200" dirty="0">
                    <a:solidFill>
                      <a:srgbClr val="9BBB59">
                        <a:lumMod val="50000"/>
                      </a:srgbClr>
                    </a:solidFill>
                    <a:latin typeface="Segoe UI" panose="020B0502040204020203" pitchFamily="34" charset="0"/>
                    <a:ea typeface="MS PGothic" panose="020B0600070205080204" pitchFamily="34" charset="-128"/>
                    <a:cs typeface="Segoe UI" panose="020B0502040204020203" pitchFamily="34" charset="0"/>
                  </a:rPr>
                  <a:t>Result analysis (stakeholder engagement)</a:t>
                </a:r>
                <a:endParaRPr lang="ko-KR" altLang="en-US" sz="1800" b="1" kern="1200" dirty="0">
                  <a:solidFill>
                    <a:srgbClr val="9BBB59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TextBox 122">
                <a:extLst>
                  <a:ext uri="{FF2B5EF4-FFF2-40B4-BE49-F238E27FC236}">
                    <a16:creationId xmlns:a16="http://schemas.microsoft.com/office/drawing/2014/main" id="{25D51446-D19D-9500-B8FF-74A7AFB064B3}"/>
                  </a:ext>
                </a:extLst>
              </p:cNvPr>
              <p:cNvSpPr txBox="1"/>
              <p:nvPr/>
            </p:nvSpPr>
            <p:spPr>
              <a:xfrm>
                <a:off x="5944539" y="1096202"/>
                <a:ext cx="1265111" cy="390204"/>
              </a:xfrm>
              <a:prstGeom prst="rect">
                <a:avLst/>
              </a:prstGeom>
              <a:noFill/>
            </p:spPr>
            <p:txBody>
              <a:bodyPr lIns="0" tIns="0" rIns="0" bIns="0" anchor="b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FontTx/>
                  <a:buNone/>
                  <a:defRPr/>
                </a:pPr>
                <a:endParaRPr lang="pt-BR" altLang="ko-KR" sz="700" kern="1200" dirty="0">
                  <a:solidFill>
                    <a:srgbClr val="9BBB59">
                      <a:lumMod val="50000"/>
                    </a:srgbClr>
                  </a:solidFill>
                  <a:latin typeface="Segoe UI" panose="020B0502040204020203" pitchFamily="34" charset="0"/>
                  <a:ea typeface="Roboto Light" pitchFamily="2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2" name="그룹 130">
              <a:extLst>
                <a:ext uri="{FF2B5EF4-FFF2-40B4-BE49-F238E27FC236}">
                  <a16:creationId xmlns:a16="http://schemas.microsoft.com/office/drawing/2014/main" id="{F61BD97A-9AF3-B8F7-8A4C-63727161C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9246" y="3269586"/>
              <a:ext cx="1293812" cy="2044700"/>
              <a:chOff x="2700337" y="1986091"/>
              <a:chExt cx="1089793" cy="1434927"/>
            </a:xfrm>
          </p:grpSpPr>
          <p:sp>
            <p:nvSpPr>
              <p:cNvPr id="21" name="직사각형 57">
                <a:extLst>
                  <a:ext uri="{FF2B5EF4-FFF2-40B4-BE49-F238E27FC236}">
                    <a16:creationId xmlns:a16="http://schemas.microsoft.com/office/drawing/2014/main" id="{E9AEE94C-E64B-FD31-8996-BE0801FBBCEE}"/>
                  </a:ext>
                </a:extLst>
              </p:cNvPr>
              <p:cNvSpPr/>
              <p:nvPr/>
            </p:nvSpPr>
            <p:spPr>
              <a:xfrm>
                <a:off x="2700337" y="2059620"/>
                <a:ext cx="1089793" cy="1361398"/>
              </a:xfrm>
              <a:custGeom>
                <a:avLst/>
                <a:gdLst/>
                <a:ahLst/>
                <a:cxnLst/>
                <a:rect l="l" t="t" r="r" b="b"/>
                <a:pathLst>
                  <a:path w="1089792" h="1361818">
                    <a:moveTo>
                      <a:pt x="362965" y="0"/>
                    </a:moveTo>
                    <a:cubicBezTo>
                      <a:pt x="392540" y="0"/>
                      <a:pt x="420323" y="11647"/>
                      <a:pt x="440935" y="32254"/>
                    </a:cubicBezTo>
                    <a:lnTo>
                      <a:pt x="1020433" y="611571"/>
                    </a:lnTo>
                    <a:lnTo>
                      <a:pt x="1089792" y="611571"/>
                    </a:lnTo>
                    <a:lnTo>
                      <a:pt x="1089792" y="680909"/>
                    </a:lnTo>
                    <a:lnTo>
                      <a:pt x="1089792" y="683571"/>
                    </a:lnTo>
                    <a:lnTo>
                      <a:pt x="1087129" y="683571"/>
                    </a:lnTo>
                    <a:cubicBezTo>
                      <a:pt x="440935" y="1329565"/>
                      <a:pt x="440935" y="1329565"/>
                      <a:pt x="440935" y="1329565"/>
                    </a:cubicBezTo>
                    <a:cubicBezTo>
                      <a:pt x="420323" y="1350171"/>
                      <a:pt x="392540" y="1361818"/>
                      <a:pt x="362965" y="1361818"/>
                    </a:cubicBezTo>
                    <a:cubicBezTo>
                      <a:pt x="334286" y="1361818"/>
                      <a:pt x="305608" y="1350171"/>
                      <a:pt x="284995" y="1329565"/>
                    </a:cubicBezTo>
                    <a:cubicBezTo>
                      <a:pt x="53210" y="1097851"/>
                      <a:pt x="9934" y="1054589"/>
                      <a:pt x="1855" y="1046512"/>
                    </a:cubicBezTo>
                    <a:lnTo>
                      <a:pt x="0" y="1046512"/>
                    </a:lnTo>
                    <a:lnTo>
                      <a:pt x="0" y="1044658"/>
                    </a:lnTo>
                    <a:lnTo>
                      <a:pt x="0" y="974512"/>
                    </a:lnTo>
                    <a:lnTo>
                      <a:pt x="70167" y="974512"/>
                    </a:lnTo>
                    <a:cubicBezTo>
                      <a:pt x="317258" y="727498"/>
                      <a:pt x="317258" y="727498"/>
                      <a:pt x="317258" y="727498"/>
                    </a:cubicBezTo>
                    <a:cubicBezTo>
                      <a:pt x="555650" y="727498"/>
                      <a:pt x="555650" y="727498"/>
                      <a:pt x="555650" y="727498"/>
                    </a:cubicBezTo>
                    <a:cubicBezTo>
                      <a:pt x="555650" y="818883"/>
                      <a:pt x="555650" y="818883"/>
                      <a:pt x="555650" y="818883"/>
                    </a:cubicBezTo>
                    <a:cubicBezTo>
                      <a:pt x="692771" y="680909"/>
                      <a:pt x="692771" y="680909"/>
                      <a:pt x="692771" y="680909"/>
                    </a:cubicBezTo>
                    <a:cubicBezTo>
                      <a:pt x="555650" y="543831"/>
                      <a:pt x="555650" y="543831"/>
                      <a:pt x="555650" y="543831"/>
                    </a:cubicBezTo>
                    <a:cubicBezTo>
                      <a:pt x="555650" y="635217"/>
                      <a:pt x="555650" y="635217"/>
                      <a:pt x="555650" y="635217"/>
                    </a:cubicBezTo>
                    <a:cubicBezTo>
                      <a:pt x="362965" y="635217"/>
                      <a:pt x="362965" y="635217"/>
                      <a:pt x="362965" y="635217"/>
                    </a:cubicBezTo>
                    <a:cubicBezTo>
                      <a:pt x="333390" y="635217"/>
                      <a:pt x="305608" y="623569"/>
                      <a:pt x="284995" y="602963"/>
                    </a:cubicBezTo>
                    <a:cubicBezTo>
                      <a:pt x="56114" y="374153"/>
                      <a:pt x="11049" y="329101"/>
                      <a:pt x="2175" y="320231"/>
                    </a:cubicBezTo>
                    <a:lnTo>
                      <a:pt x="0" y="320231"/>
                    </a:lnTo>
                    <a:lnTo>
                      <a:pt x="0" y="318056"/>
                    </a:lnTo>
                    <a:lnTo>
                      <a:pt x="0" y="248231"/>
                    </a:lnTo>
                    <a:lnTo>
                      <a:pt x="69847" y="248231"/>
                    </a:lnTo>
                    <a:cubicBezTo>
                      <a:pt x="284995" y="33149"/>
                      <a:pt x="284995" y="33149"/>
                      <a:pt x="284995" y="33149"/>
                    </a:cubicBezTo>
                    <a:cubicBezTo>
                      <a:pt x="305608" y="11647"/>
                      <a:pt x="334286" y="0"/>
                      <a:pt x="362965" y="0"/>
                    </a:cubicBezTo>
                    <a:close/>
                  </a:path>
                </a:pathLst>
              </a:custGeom>
              <a:pattFill prst="narVert">
                <a:fgClr>
                  <a:srgbClr val="4F81BD">
                    <a:lumMod val="75000"/>
                  </a:srgbClr>
                </a:fgClr>
                <a:bgClr>
                  <a:srgbClr val="EEECE1"/>
                </a:bgClr>
              </a:pattFill>
              <a:ln w="31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F0234754-1C96-ED44-199C-96735396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7" y="1986091"/>
                <a:ext cx="1089793" cy="1361398"/>
              </a:xfrm>
              <a:custGeom>
                <a:avLst/>
                <a:gdLst>
                  <a:gd name="T0" fmla="*/ 1216 w 1216"/>
                  <a:gd name="T1" fmla="*/ 760 h 1520"/>
                  <a:gd name="T2" fmla="*/ 492 w 1216"/>
                  <a:gd name="T3" fmla="*/ 1484 h 1520"/>
                  <a:gd name="T4" fmla="*/ 405 w 1216"/>
                  <a:gd name="T5" fmla="*/ 1520 h 1520"/>
                  <a:gd name="T6" fmla="*/ 318 w 1216"/>
                  <a:gd name="T7" fmla="*/ 1484 h 1520"/>
                  <a:gd name="T8" fmla="*/ 0 w 1216"/>
                  <a:gd name="T9" fmla="*/ 1166 h 1520"/>
                  <a:gd name="T10" fmla="*/ 354 w 1216"/>
                  <a:gd name="T11" fmla="*/ 812 h 1520"/>
                  <a:gd name="T12" fmla="*/ 620 w 1216"/>
                  <a:gd name="T13" fmla="*/ 812 h 1520"/>
                  <a:gd name="T14" fmla="*/ 620 w 1216"/>
                  <a:gd name="T15" fmla="*/ 914 h 1520"/>
                  <a:gd name="T16" fmla="*/ 773 w 1216"/>
                  <a:gd name="T17" fmla="*/ 760 h 1520"/>
                  <a:gd name="T18" fmla="*/ 620 w 1216"/>
                  <a:gd name="T19" fmla="*/ 607 h 1520"/>
                  <a:gd name="T20" fmla="*/ 620 w 1216"/>
                  <a:gd name="T21" fmla="*/ 709 h 1520"/>
                  <a:gd name="T22" fmla="*/ 405 w 1216"/>
                  <a:gd name="T23" fmla="*/ 709 h 1520"/>
                  <a:gd name="T24" fmla="*/ 318 w 1216"/>
                  <a:gd name="T25" fmla="*/ 673 h 1520"/>
                  <a:gd name="T26" fmla="*/ 0 w 1216"/>
                  <a:gd name="T27" fmla="*/ 355 h 1520"/>
                  <a:gd name="T28" fmla="*/ 318 w 1216"/>
                  <a:gd name="T29" fmla="*/ 37 h 1520"/>
                  <a:gd name="T30" fmla="*/ 405 w 1216"/>
                  <a:gd name="T31" fmla="*/ 0 h 1520"/>
                  <a:gd name="T32" fmla="*/ 492 w 1216"/>
                  <a:gd name="T33" fmla="*/ 36 h 1520"/>
                  <a:gd name="T34" fmla="*/ 1216 w 1216"/>
                  <a:gd name="T35" fmla="*/ 76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6" h="1520">
                    <a:moveTo>
                      <a:pt x="1216" y="760"/>
                    </a:moveTo>
                    <a:cubicBezTo>
                      <a:pt x="492" y="1484"/>
                      <a:pt x="492" y="1484"/>
                      <a:pt x="492" y="1484"/>
                    </a:cubicBezTo>
                    <a:cubicBezTo>
                      <a:pt x="469" y="1507"/>
                      <a:pt x="438" y="1520"/>
                      <a:pt x="405" y="1520"/>
                    </a:cubicBezTo>
                    <a:cubicBezTo>
                      <a:pt x="373" y="1520"/>
                      <a:pt x="341" y="1507"/>
                      <a:pt x="318" y="148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354" y="812"/>
                      <a:pt x="354" y="812"/>
                      <a:pt x="354" y="812"/>
                    </a:cubicBezTo>
                    <a:cubicBezTo>
                      <a:pt x="620" y="812"/>
                      <a:pt x="620" y="812"/>
                      <a:pt x="620" y="812"/>
                    </a:cubicBezTo>
                    <a:cubicBezTo>
                      <a:pt x="620" y="914"/>
                      <a:pt x="620" y="914"/>
                      <a:pt x="620" y="914"/>
                    </a:cubicBezTo>
                    <a:cubicBezTo>
                      <a:pt x="773" y="760"/>
                      <a:pt x="773" y="760"/>
                      <a:pt x="773" y="760"/>
                    </a:cubicBezTo>
                    <a:cubicBezTo>
                      <a:pt x="620" y="607"/>
                      <a:pt x="620" y="607"/>
                      <a:pt x="620" y="607"/>
                    </a:cubicBezTo>
                    <a:cubicBezTo>
                      <a:pt x="620" y="709"/>
                      <a:pt x="620" y="709"/>
                      <a:pt x="620" y="709"/>
                    </a:cubicBezTo>
                    <a:cubicBezTo>
                      <a:pt x="405" y="709"/>
                      <a:pt x="405" y="709"/>
                      <a:pt x="405" y="709"/>
                    </a:cubicBezTo>
                    <a:cubicBezTo>
                      <a:pt x="372" y="709"/>
                      <a:pt x="341" y="696"/>
                      <a:pt x="318" y="673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41" y="13"/>
                      <a:pt x="373" y="0"/>
                      <a:pt x="405" y="0"/>
                    </a:cubicBezTo>
                    <a:cubicBezTo>
                      <a:pt x="438" y="0"/>
                      <a:pt x="469" y="13"/>
                      <a:pt x="492" y="36"/>
                    </a:cubicBezTo>
                    <a:lnTo>
                      <a:pt x="1216" y="760"/>
                    </a:lnTo>
                    <a:close/>
                  </a:path>
                </a:pathLst>
              </a:custGeom>
              <a:solidFill>
                <a:srgbClr val="4F81BD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23" name="직사각형 136">
                <a:extLst>
                  <a:ext uri="{FF2B5EF4-FFF2-40B4-BE49-F238E27FC236}">
                    <a16:creationId xmlns:a16="http://schemas.microsoft.com/office/drawing/2014/main" id="{8F36BC3A-DBDF-6815-7E32-BADCCB5CBCE3}"/>
                  </a:ext>
                </a:extLst>
              </p:cNvPr>
              <p:cNvSpPr/>
              <p:nvPr/>
            </p:nvSpPr>
            <p:spPr>
              <a:xfrm>
                <a:off x="3343968" y="2475366"/>
                <a:ext cx="384746" cy="384746"/>
              </a:xfrm>
              <a:prstGeom prst="rect">
                <a:avLst/>
              </a:prstGeom>
              <a:noFill/>
              <a:ln w="317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EEECE1"/>
                        </a:gs>
                        <a:gs pos="100000">
                          <a:srgbClr val="EEECE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Bebas Neue" pitchFamily="34" charset="0"/>
                    <a:ea typeface="Roboto Condensed Regular"/>
                    <a:cs typeface="+mn-cs"/>
                  </a:rPr>
                  <a:t>05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Bebas Neue" pitchFamily="34" charset="0"/>
                  <a:ea typeface="Roboto Condensed Regular"/>
                  <a:cs typeface="+mn-cs"/>
                </a:endParaRPr>
              </a:p>
            </p:txBody>
          </p:sp>
          <p:sp>
            <p:nvSpPr>
              <p:cNvPr id="24" name="TextBox 137">
                <a:extLst>
                  <a:ext uri="{FF2B5EF4-FFF2-40B4-BE49-F238E27FC236}">
                    <a16:creationId xmlns:a16="http://schemas.microsoft.com/office/drawing/2014/main" id="{65995C8A-A5D4-6544-CEEA-6D2C523EEA87}"/>
                  </a:ext>
                </a:extLst>
              </p:cNvPr>
              <p:cNvSpPr txBox="1"/>
              <p:nvPr/>
            </p:nvSpPr>
            <p:spPr>
              <a:xfrm>
                <a:off x="2757835" y="2221161"/>
                <a:ext cx="648528" cy="203875"/>
              </a:xfrm>
              <a:prstGeom prst="rect">
                <a:avLst/>
              </a:prstGeom>
              <a:noFill/>
            </p:spPr>
            <p:txBody>
              <a:bodyPr lIns="72000" tIns="0" rIns="72000" bIns="0" anchor="ctr"/>
              <a:lstStyle>
                <a:defPPr>
                  <a:defRPr lang="ko-KR"/>
                </a:defPPr>
                <a:lvl1pPr lvl="0" algn="r">
                  <a:defRPr sz="800" b="1"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</a:gradFill>
                    <a:latin typeface="Roboto Condensed Regular"/>
                  </a:defRPr>
                </a:lvl1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EEECE1"/>
                      </a:gs>
                      <a:gs pos="100000">
                        <a:srgbClr val="EEECE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Roboto Condensed Regular"/>
                  <a:cs typeface="+mn-cs"/>
                </a:endParaRPr>
              </a:p>
            </p:txBody>
          </p:sp>
          <p:sp>
            <p:nvSpPr>
              <p:cNvPr id="25" name="오른쪽 화살표 138">
                <a:extLst>
                  <a:ext uri="{FF2B5EF4-FFF2-40B4-BE49-F238E27FC236}">
                    <a16:creationId xmlns:a16="http://schemas.microsoft.com/office/drawing/2014/main" id="{B1A5036D-9D0F-10F3-3A78-8CD3192208CA}"/>
                  </a:ext>
                </a:extLst>
              </p:cNvPr>
              <p:cNvSpPr/>
              <p:nvPr/>
            </p:nvSpPr>
            <p:spPr>
              <a:xfrm>
                <a:off x="3011897" y="2523075"/>
                <a:ext cx="385105" cy="289659"/>
              </a:xfrm>
              <a:prstGeom prst="rightArrow">
                <a:avLst>
                  <a:gd name="adj1" fmla="val 30865"/>
                  <a:gd name="adj2" fmla="val 48647"/>
                </a:avLst>
              </a:prstGeom>
              <a:gradFill flip="none" rotWithShape="1">
                <a:gsLst>
                  <a:gs pos="0">
                    <a:srgbClr val="EEECE1"/>
                  </a:gs>
                  <a:gs pos="100000">
                    <a:srgbClr val="EEECE1">
                      <a:alpha val="0"/>
                    </a:srgbClr>
                  </a:gs>
                  <a:gs pos="50000">
                    <a:srgbClr val="EEECE1"/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514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3" name="그룹 56">
              <a:extLst>
                <a:ext uri="{FF2B5EF4-FFF2-40B4-BE49-F238E27FC236}">
                  <a16:creationId xmlns:a16="http://schemas.microsoft.com/office/drawing/2014/main" id="{2B5A973C-9BA5-45A4-2098-E2727C6E6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1914" y="2146427"/>
              <a:ext cx="1825625" cy="820184"/>
              <a:chOff x="6803559" y="3773199"/>
              <a:chExt cx="1265370" cy="584795"/>
            </a:xfrm>
          </p:grpSpPr>
          <p:sp>
            <p:nvSpPr>
              <p:cNvPr id="19" name="TextBox 131">
                <a:extLst>
                  <a:ext uri="{FF2B5EF4-FFF2-40B4-BE49-F238E27FC236}">
                    <a16:creationId xmlns:a16="http://schemas.microsoft.com/office/drawing/2014/main" id="{3068E564-6D5F-1564-BB43-4BD6A7D27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900" y="3773199"/>
                <a:ext cx="1024629" cy="232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1800" b="1" kern="1200" dirty="0">
                    <a:solidFill>
                      <a:srgbClr val="1F497D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Energy policy making (action measures)</a:t>
                </a:r>
                <a:endParaRPr lang="ko-KR" altLang="en-US" sz="1800" b="1" kern="1200" dirty="0">
                  <a:solidFill>
                    <a:srgbClr val="1F497D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TextBox 132">
                <a:extLst>
                  <a:ext uri="{FF2B5EF4-FFF2-40B4-BE49-F238E27FC236}">
                    <a16:creationId xmlns:a16="http://schemas.microsoft.com/office/drawing/2014/main" id="{E89E032E-8D5B-93FE-2640-20C267525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3559" y="3968397"/>
                <a:ext cx="1265370" cy="389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EEECE1"/>
                  </a:buClr>
                  <a:buFontTx/>
                  <a:buNone/>
                </a:pPr>
                <a:endParaRPr lang="pt-BR" altLang="ko-KR" sz="700" kern="1200">
                  <a:solidFill>
                    <a:srgbClr val="1F497D"/>
                  </a:solidFill>
                  <a:latin typeface="Segoe UI" panose="020B0502040204020203" pitchFamily="34" charset="0"/>
                  <a:ea typeface="Roboto Light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4" name="직선 연결선 64">
              <a:extLst>
                <a:ext uri="{FF2B5EF4-FFF2-40B4-BE49-F238E27FC236}">
                  <a16:creationId xmlns:a16="http://schemas.microsoft.com/office/drawing/2014/main" id="{75AC7E56-32CF-044A-C3C1-66292D3694FC}"/>
                </a:ext>
              </a:extLst>
            </p:cNvPr>
            <p:cNvCxnSpPr/>
            <p:nvPr/>
          </p:nvCxnSpPr>
          <p:spPr>
            <a:xfrm flipV="1">
              <a:off x="1993346" y="3060036"/>
              <a:ext cx="0" cy="431800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alpha val="50000"/>
                </a:srgbClr>
              </a:solidFill>
              <a:prstDash val="dash"/>
              <a:tailEnd type="oval" w="sm" len="sm"/>
            </a:ln>
            <a:effectLst/>
          </p:spPr>
        </p:cxnSp>
        <p:cxnSp>
          <p:nvCxnSpPr>
            <p:cNvPr id="15" name="직선 연결선 103">
              <a:extLst>
                <a:ext uri="{FF2B5EF4-FFF2-40B4-BE49-F238E27FC236}">
                  <a16:creationId xmlns:a16="http://schemas.microsoft.com/office/drawing/2014/main" id="{2A534C8B-BF0C-7501-4ABA-215E2A0FB689}"/>
                </a:ext>
              </a:extLst>
            </p:cNvPr>
            <p:cNvCxnSpPr/>
            <p:nvPr/>
          </p:nvCxnSpPr>
          <p:spPr>
            <a:xfrm flipV="1">
              <a:off x="3757058" y="3110836"/>
              <a:ext cx="0" cy="257175"/>
            </a:xfrm>
            <a:prstGeom prst="line">
              <a:avLst/>
            </a:prstGeom>
            <a:noFill/>
            <a:ln w="3175" cap="flat" cmpd="sng" algn="ctr">
              <a:solidFill>
                <a:srgbClr val="9BBB59">
                  <a:lumMod val="50000"/>
                  <a:alpha val="50000"/>
                </a:srgbClr>
              </a:solidFill>
              <a:prstDash val="dash"/>
              <a:tailEnd type="oval" w="sm" len="sm"/>
            </a:ln>
            <a:effectLst/>
          </p:spPr>
        </p:cxnSp>
        <p:cxnSp>
          <p:nvCxnSpPr>
            <p:cNvPr id="16" name="직선 연결선 113">
              <a:extLst>
                <a:ext uri="{FF2B5EF4-FFF2-40B4-BE49-F238E27FC236}">
                  <a16:creationId xmlns:a16="http://schemas.microsoft.com/office/drawing/2014/main" id="{7BA189F3-A18C-7332-6916-AB7451801E3B}"/>
                </a:ext>
              </a:extLst>
            </p:cNvPr>
            <p:cNvCxnSpPr/>
            <p:nvPr/>
          </p:nvCxnSpPr>
          <p:spPr>
            <a:xfrm flipV="1">
              <a:off x="5509658" y="3060036"/>
              <a:ext cx="0" cy="431800"/>
            </a:xfrm>
            <a:prstGeom prst="line">
              <a:avLst/>
            </a:prstGeom>
            <a:noFill/>
            <a:ln w="3175" cap="flat" cmpd="sng" algn="ctr">
              <a:solidFill>
                <a:srgbClr val="1F497D">
                  <a:alpha val="50000"/>
                </a:srgbClr>
              </a:solidFill>
              <a:prstDash val="dash"/>
              <a:tailEnd type="oval" w="sm" len="sm"/>
            </a:ln>
            <a:effectLst/>
          </p:spPr>
        </p:cxnSp>
        <p:cxnSp>
          <p:nvCxnSpPr>
            <p:cNvPr id="17" name="직선 연결선 123">
              <a:extLst>
                <a:ext uri="{FF2B5EF4-FFF2-40B4-BE49-F238E27FC236}">
                  <a16:creationId xmlns:a16="http://schemas.microsoft.com/office/drawing/2014/main" id="{C8403134-3D1F-6A0E-C4AE-E129E9916F25}"/>
                </a:ext>
              </a:extLst>
            </p:cNvPr>
            <p:cNvCxnSpPr/>
            <p:nvPr/>
          </p:nvCxnSpPr>
          <p:spPr>
            <a:xfrm flipH="1" flipV="1">
              <a:off x="7338458" y="3067974"/>
              <a:ext cx="0" cy="295275"/>
            </a:xfrm>
            <a:prstGeom prst="line">
              <a:avLst/>
            </a:prstGeom>
            <a:noFill/>
            <a:ln w="3175" cap="flat" cmpd="sng" algn="ctr">
              <a:solidFill>
                <a:srgbClr val="9BBB59">
                  <a:lumMod val="50000"/>
                  <a:alpha val="50000"/>
                </a:srgbClr>
              </a:solidFill>
              <a:prstDash val="dash"/>
              <a:tailEnd type="oval" w="sm" len="sm"/>
            </a:ln>
            <a:effectLst/>
          </p:spPr>
        </p:cxnSp>
        <p:cxnSp>
          <p:nvCxnSpPr>
            <p:cNvPr id="18" name="직선 연결선 133">
              <a:extLst>
                <a:ext uri="{FF2B5EF4-FFF2-40B4-BE49-F238E27FC236}">
                  <a16:creationId xmlns:a16="http://schemas.microsoft.com/office/drawing/2014/main" id="{365FCA46-CBB3-8BFB-4096-3EEC8CE22B76}"/>
                </a:ext>
              </a:extLst>
            </p:cNvPr>
            <p:cNvCxnSpPr/>
            <p:nvPr/>
          </p:nvCxnSpPr>
          <p:spPr>
            <a:xfrm flipV="1">
              <a:off x="8997396" y="3023524"/>
              <a:ext cx="0" cy="431800"/>
            </a:xfrm>
            <a:prstGeom prst="line">
              <a:avLst/>
            </a:prstGeom>
            <a:noFill/>
            <a:ln w="3175" cap="flat" cmpd="sng" algn="ctr">
              <a:solidFill>
                <a:srgbClr val="4F81BD"/>
              </a:solidFill>
              <a:prstDash val="dash"/>
              <a:tailEnd type="oval" w="sm" len="sm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053317C-97E8-5941-F624-B158E63D5C2B}"/>
              </a:ext>
            </a:extLst>
          </p:cNvPr>
          <p:cNvSpPr txBox="1"/>
          <p:nvPr/>
        </p:nvSpPr>
        <p:spPr>
          <a:xfrm>
            <a:off x="592765" y="6249561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(Carvajal et al., 2022)</a:t>
            </a:r>
          </a:p>
        </p:txBody>
      </p:sp>
    </p:spTree>
    <p:extLst>
      <p:ext uri="{BB962C8B-B14F-4D97-AF65-F5344CB8AC3E}">
        <p14:creationId xmlns:p14="http://schemas.microsoft.com/office/powerpoint/2010/main" val="89251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F9DA-6B3B-95F5-70FE-2975D787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2F588-AE24-D817-7614-E0367C94D600}"/>
              </a:ext>
            </a:extLst>
          </p:cNvPr>
          <p:cNvSpPr txBox="1"/>
          <p:nvPr/>
        </p:nvSpPr>
        <p:spPr>
          <a:xfrm>
            <a:off x="2121759" y="2298848"/>
            <a:ext cx="8146192" cy="199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Energy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es-CO" altLang="es-E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3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8AF44C-07B9-E0F9-2513-93B25271B5FA}"/>
              </a:ext>
            </a:extLst>
          </p:cNvPr>
          <p:cNvSpPr txBox="1">
            <a:spLocks/>
          </p:cNvSpPr>
          <p:nvPr/>
        </p:nvSpPr>
        <p:spPr>
          <a:xfrm>
            <a:off x="827280" y="1454821"/>
            <a:ext cx="10537439" cy="16652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Energy systems models should be useful for providing ideas, not numbers.</a:t>
            </a:r>
            <a:endParaRPr lang="es-CO" b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5F108AA4-7BF9-D87B-6EC5-A5DF035CFDDD}"/>
              </a:ext>
            </a:extLst>
          </p:cNvPr>
          <p:cNvSpPr txBox="1"/>
          <p:nvPr/>
        </p:nvSpPr>
        <p:spPr>
          <a:xfrm>
            <a:off x="6095999" y="4168860"/>
            <a:ext cx="6494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Huntington et al., 1982</a:t>
            </a:r>
            <a:endParaRPr lang="es-CO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6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A15F3314-5653-28D9-6690-F8CCCF29C4EB}"/>
              </a:ext>
            </a:extLst>
          </p:cNvPr>
          <p:cNvSpPr txBox="1"/>
          <p:nvPr/>
        </p:nvSpPr>
        <p:spPr>
          <a:xfrm>
            <a:off x="827664" y="5813963"/>
            <a:ext cx="4572000" cy="27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Source: Adapted from </a:t>
            </a:r>
            <a:r>
              <a:rPr lang="en-US" sz="12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Pfenninger et al., 2018</a:t>
            </a:r>
            <a:endParaRPr lang="es-CO" sz="12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: esquinas redondeadas 3">
            <a:extLst>
              <a:ext uri="{FF2B5EF4-FFF2-40B4-BE49-F238E27FC236}">
                <a16:creationId xmlns:a16="http://schemas.microsoft.com/office/drawing/2014/main" id="{4EDAE36D-CD25-0F48-02AA-C8F2D9D1CE01}"/>
              </a:ext>
            </a:extLst>
          </p:cNvPr>
          <p:cNvSpPr/>
          <p:nvPr/>
        </p:nvSpPr>
        <p:spPr>
          <a:xfrm>
            <a:off x="654786" y="1866469"/>
            <a:ext cx="3277503" cy="141342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gathering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: esquinas redondeadas 8">
            <a:extLst>
              <a:ext uri="{FF2B5EF4-FFF2-40B4-BE49-F238E27FC236}">
                <a16:creationId xmlns:a16="http://schemas.microsoft.com/office/drawing/2014/main" id="{391D3318-8C1B-4337-F551-FDFD5685C3E8}"/>
              </a:ext>
            </a:extLst>
          </p:cNvPr>
          <p:cNvSpPr/>
          <p:nvPr/>
        </p:nvSpPr>
        <p:spPr>
          <a:xfrm>
            <a:off x="4443466" y="1866469"/>
            <a:ext cx="3277503" cy="14134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processing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ángulo: esquinas redondeadas 9">
            <a:extLst>
              <a:ext uri="{FF2B5EF4-FFF2-40B4-BE49-F238E27FC236}">
                <a16:creationId xmlns:a16="http://schemas.microsoft.com/office/drawing/2014/main" id="{98DC59A6-EFEA-6D8B-FB15-FDFE463918B7}"/>
              </a:ext>
            </a:extLst>
          </p:cNvPr>
          <p:cNvSpPr/>
          <p:nvPr/>
        </p:nvSpPr>
        <p:spPr>
          <a:xfrm>
            <a:off x="8232146" y="1849920"/>
            <a:ext cx="3277503" cy="1413420"/>
          </a:xfrm>
          <a:prstGeom prst="roundRect">
            <a:avLst/>
          </a:prstGeom>
          <a:solidFill>
            <a:srgbClr val="E5A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formulation</a:t>
            </a:r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software </a:t>
            </a:r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selection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: esquinas redondeadas 10">
            <a:extLst>
              <a:ext uri="{FF2B5EF4-FFF2-40B4-BE49-F238E27FC236}">
                <a16:creationId xmlns:a16="http://schemas.microsoft.com/office/drawing/2014/main" id="{EEE69FBB-ACD8-D95E-F7C8-C866AA8014A2}"/>
              </a:ext>
            </a:extLst>
          </p:cNvPr>
          <p:cNvSpPr/>
          <p:nvPr/>
        </p:nvSpPr>
        <p:spPr>
          <a:xfrm>
            <a:off x="8222906" y="3841408"/>
            <a:ext cx="3277503" cy="14134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running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: esquinas redondeadas 12">
            <a:extLst>
              <a:ext uri="{FF2B5EF4-FFF2-40B4-BE49-F238E27FC236}">
                <a16:creationId xmlns:a16="http://schemas.microsoft.com/office/drawing/2014/main" id="{D8E6CA50-C3EA-66F7-8CC6-72EE2908504B}"/>
              </a:ext>
            </a:extLst>
          </p:cNvPr>
          <p:cNvSpPr/>
          <p:nvPr/>
        </p:nvSpPr>
        <p:spPr>
          <a:xfrm>
            <a:off x="4393085" y="3842179"/>
            <a:ext cx="3277503" cy="1413420"/>
          </a:xfrm>
          <a:prstGeom prst="roundRect">
            <a:avLst/>
          </a:prstGeom>
          <a:solidFill>
            <a:srgbClr val="7EB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es-CO" sz="2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processing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ángulo: esquinas redondeadas 13">
            <a:extLst>
              <a:ext uri="{FF2B5EF4-FFF2-40B4-BE49-F238E27FC236}">
                <a16:creationId xmlns:a16="http://schemas.microsoft.com/office/drawing/2014/main" id="{CFED59B9-E96B-2E5A-950C-C56444285B48}"/>
              </a:ext>
            </a:extLst>
          </p:cNvPr>
          <p:cNvSpPr/>
          <p:nvPr/>
        </p:nvSpPr>
        <p:spPr>
          <a:xfrm>
            <a:off x="613645" y="3841408"/>
            <a:ext cx="3277503" cy="14134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Interpretation</a:t>
            </a:r>
            <a:endParaRPr lang="es-ES" sz="2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lecha: a la derecha 14">
            <a:extLst>
              <a:ext uri="{FF2B5EF4-FFF2-40B4-BE49-F238E27FC236}">
                <a16:creationId xmlns:a16="http://schemas.microsoft.com/office/drawing/2014/main" id="{B9E7D7AE-EE0C-F412-4422-F27071E25E68}"/>
              </a:ext>
            </a:extLst>
          </p:cNvPr>
          <p:cNvSpPr/>
          <p:nvPr/>
        </p:nvSpPr>
        <p:spPr>
          <a:xfrm>
            <a:off x="3891148" y="2375117"/>
            <a:ext cx="552318" cy="40005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echa: a la derecha 16">
            <a:extLst>
              <a:ext uri="{FF2B5EF4-FFF2-40B4-BE49-F238E27FC236}">
                <a16:creationId xmlns:a16="http://schemas.microsoft.com/office/drawing/2014/main" id="{AD661EF0-97F1-95D7-9137-371BCCC620BF}"/>
              </a:ext>
            </a:extLst>
          </p:cNvPr>
          <p:cNvSpPr/>
          <p:nvPr/>
        </p:nvSpPr>
        <p:spPr>
          <a:xfrm>
            <a:off x="7670588" y="2375117"/>
            <a:ext cx="552318" cy="40005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echa: a la derecha 17">
            <a:extLst>
              <a:ext uri="{FF2B5EF4-FFF2-40B4-BE49-F238E27FC236}">
                <a16:creationId xmlns:a16="http://schemas.microsoft.com/office/drawing/2014/main" id="{36C9AFD1-D983-BE36-AF5F-3E8049B0710D}"/>
              </a:ext>
            </a:extLst>
          </p:cNvPr>
          <p:cNvSpPr/>
          <p:nvPr/>
        </p:nvSpPr>
        <p:spPr>
          <a:xfrm rot="5400000">
            <a:off x="9568272" y="3338758"/>
            <a:ext cx="605249" cy="40005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echa: a la derecha 18">
            <a:extLst>
              <a:ext uri="{FF2B5EF4-FFF2-40B4-BE49-F238E27FC236}">
                <a16:creationId xmlns:a16="http://schemas.microsoft.com/office/drawing/2014/main" id="{00E9250E-5291-F5AF-17EB-7DE53168F652}"/>
              </a:ext>
            </a:extLst>
          </p:cNvPr>
          <p:cNvSpPr/>
          <p:nvPr/>
        </p:nvSpPr>
        <p:spPr>
          <a:xfrm rot="10800000">
            <a:off x="7645632" y="4348093"/>
            <a:ext cx="552318" cy="40005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echa: a la derecha 19">
            <a:extLst>
              <a:ext uri="{FF2B5EF4-FFF2-40B4-BE49-F238E27FC236}">
                <a16:creationId xmlns:a16="http://schemas.microsoft.com/office/drawing/2014/main" id="{42D3B01B-3EB1-C6EF-D5C2-66F5BD2CCE02}"/>
              </a:ext>
            </a:extLst>
          </p:cNvPr>
          <p:cNvSpPr/>
          <p:nvPr/>
        </p:nvSpPr>
        <p:spPr>
          <a:xfrm rot="10800000">
            <a:off x="3865723" y="4346901"/>
            <a:ext cx="552318" cy="40005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686F00BE-3521-3A63-4312-716C5D176611}"/>
              </a:ext>
            </a:extLst>
          </p:cNvPr>
          <p:cNvSpPr txBox="1">
            <a:spLocks/>
          </p:cNvSpPr>
          <p:nvPr/>
        </p:nvSpPr>
        <p:spPr bwMode="auto">
          <a:xfrm>
            <a:off x="1203754" y="311378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MODELING PROCESS</a:t>
            </a:r>
          </a:p>
        </p:txBody>
      </p:sp>
    </p:spTree>
    <p:extLst>
      <p:ext uri="{BB962C8B-B14F-4D97-AF65-F5344CB8AC3E}">
        <p14:creationId xmlns:p14="http://schemas.microsoft.com/office/powerpoint/2010/main" val="97506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>
            <a:extLst>
              <a:ext uri="{FF2B5EF4-FFF2-40B4-BE49-F238E27FC236}">
                <a16:creationId xmlns:a16="http://schemas.microsoft.com/office/drawing/2014/main" id="{9C52ED53-7217-08DA-602E-9BC9AD931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506509"/>
              </p:ext>
            </p:extLst>
          </p:nvPr>
        </p:nvGraphicFramePr>
        <p:xfrm>
          <a:off x="491924" y="1037967"/>
          <a:ext cx="11208152" cy="516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0E331D-A47A-BB00-80B6-C5677DF4D31F}"/>
              </a:ext>
            </a:extLst>
          </p:cNvPr>
          <p:cNvSpPr txBox="1"/>
          <p:nvPr/>
        </p:nvSpPr>
        <p:spPr>
          <a:xfrm>
            <a:off x="491924" y="6376256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Adapted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CO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Pfenninger</a:t>
            </a:r>
            <a:r>
              <a:rPr lang="es-C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2014)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49AF2031-6C2C-9125-9B5A-2647658401EA}"/>
              </a:ext>
            </a:extLst>
          </p:cNvPr>
          <p:cNvSpPr txBox="1">
            <a:spLocks/>
          </p:cNvSpPr>
          <p:nvPr/>
        </p:nvSpPr>
        <p:spPr bwMode="auto">
          <a:xfrm>
            <a:off x="1203754" y="204745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TYPES OF ESMs</a:t>
            </a:r>
          </a:p>
        </p:txBody>
      </p:sp>
    </p:spTree>
    <p:extLst>
      <p:ext uri="{BB962C8B-B14F-4D97-AF65-F5344CB8AC3E}">
        <p14:creationId xmlns:p14="http://schemas.microsoft.com/office/powerpoint/2010/main" val="237459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3A74ACF-B2DA-CD65-1E9E-9F78480BE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147371"/>
              </p:ext>
            </p:extLst>
          </p:nvPr>
        </p:nvGraphicFramePr>
        <p:xfrm>
          <a:off x="1959358" y="1239057"/>
          <a:ext cx="9643642" cy="495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arriba y abajo 5">
            <a:extLst>
              <a:ext uri="{FF2B5EF4-FFF2-40B4-BE49-F238E27FC236}">
                <a16:creationId xmlns:a16="http://schemas.microsoft.com/office/drawing/2014/main" id="{13A68C86-C0AB-EBA4-7FB5-5E7AA0DA9A6F}"/>
              </a:ext>
            </a:extLst>
          </p:cNvPr>
          <p:cNvSpPr/>
          <p:nvPr/>
        </p:nvSpPr>
        <p:spPr>
          <a:xfrm>
            <a:off x="503009" y="1239057"/>
            <a:ext cx="1456349" cy="4951680"/>
          </a:xfrm>
          <a:prstGeom prst="upDownArrow">
            <a:avLst/>
          </a:prstGeom>
          <a:solidFill>
            <a:srgbClr val="E5A420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Categories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908256C-096F-1AE2-A64B-8926D7A2D1C4}"/>
              </a:ext>
            </a:extLst>
          </p:cNvPr>
          <p:cNvSpPr txBox="1">
            <a:spLocks/>
          </p:cNvSpPr>
          <p:nvPr/>
        </p:nvSpPr>
        <p:spPr bwMode="auto">
          <a:xfrm>
            <a:off x="1203754" y="204745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CHARACTERISTICS OF ESMs</a:t>
            </a:r>
          </a:p>
        </p:txBody>
      </p:sp>
    </p:spTree>
    <p:extLst>
      <p:ext uri="{BB962C8B-B14F-4D97-AF65-F5344CB8AC3E}">
        <p14:creationId xmlns:p14="http://schemas.microsoft.com/office/powerpoint/2010/main" val="25366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11F6A3CE-92C2-A4BE-CB55-696A31C2EA9E}"/>
              </a:ext>
            </a:extLst>
          </p:cNvPr>
          <p:cNvSpPr txBox="1">
            <a:spLocks/>
          </p:cNvSpPr>
          <p:nvPr/>
        </p:nvSpPr>
        <p:spPr bwMode="auto">
          <a:xfrm>
            <a:off x="1905000" y="145707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47562CD4-8F54-3366-E4CA-47919E5A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77" y="1170096"/>
            <a:ext cx="11064446" cy="33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Course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s-CO" altLang="es-E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Why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perform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Energy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Modeling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(ESM)?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Energy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es-CO" altLang="es-E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Integrated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Assessment</a:t>
            </a:r>
            <a:r>
              <a:rPr lang="es-CO" altLang="es-E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es-CO" altLang="es-E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80B61CE1-B00E-B7C4-E371-C697449A6923}"/>
              </a:ext>
            </a:extLst>
          </p:cNvPr>
          <p:cNvSpPr txBox="1">
            <a:spLocks/>
          </p:cNvSpPr>
          <p:nvPr/>
        </p:nvSpPr>
        <p:spPr bwMode="auto">
          <a:xfrm>
            <a:off x="1203754" y="204745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MAIN INPUT AND OUTPUT DATA</a:t>
            </a:r>
          </a:p>
        </p:txBody>
      </p:sp>
      <p:graphicFrame>
        <p:nvGraphicFramePr>
          <p:cNvPr id="3" name="Diagrama 3">
            <a:extLst>
              <a:ext uri="{FF2B5EF4-FFF2-40B4-BE49-F238E27FC236}">
                <a16:creationId xmlns:a16="http://schemas.microsoft.com/office/drawing/2014/main" id="{456835DC-78E0-8163-364B-58B941A33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040718"/>
              </p:ext>
            </p:extLst>
          </p:nvPr>
        </p:nvGraphicFramePr>
        <p:xfrm>
          <a:off x="-255072" y="1317903"/>
          <a:ext cx="11932207" cy="515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06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473F044F-776B-192A-1CD9-FBEA9E541094}"/>
              </a:ext>
            </a:extLst>
          </p:cNvPr>
          <p:cNvSpPr txBox="1">
            <a:spLocks/>
          </p:cNvSpPr>
          <p:nvPr/>
        </p:nvSpPr>
        <p:spPr bwMode="auto">
          <a:xfrm>
            <a:off x="1203754" y="155317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KEY OUTCOMES</a:t>
            </a:r>
          </a:p>
        </p:txBody>
      </p:sp>
      <p:pic>
        <p:nvPicPr>
          <p:cNvPr id="3" name="Imagen 23">
            <a:extLst>
              <a:ext uri="{FF2B5EF4-FFF2-40B4-BE49-F238E27FC236}">
                <a16:creationId xmlns:a16="http://schemas.microsoft.com/office/drawing/2014/main" id="{88C2C016-3A9B-DBD6-10B8-F5734342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7" y="1360036"/>
            <a:ext cx="6006990" cy="2424743"/>
          </a:xfrm>
          <a:prstGeom prst="rect">
            <a:avLst/>
          </a:prstGeom>
        </p:spPr>
      </p:pic>
      <p:pic>
        <p:nvPicPr>
          <p:cNvPr id="4" name="Imagen 28">
            <a:extLst>
              <a:ext uri="{FF2B5EF4-FFF2-40B4-BE49-F238E27FC236}">
                <a16:creationId xmlns:a16="http://schemas.microsoft.com/office/drawing/2014/main" id="{1D4CE1D7-B352-919D-9F0D-D73AC6B8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7" y="3784779"/>
            <a:ext cx="6006990" cy="2775194"/>
          </a:xfrm>
          <a:prstGeom prst="rect">
            <a:avLst/>
          </a:prstGeom>
        </p:spPr>
      </p:pic>
      <p:pic>
        <p:nvPicPr>
          <p:cNvPr id="5" name="Imagen 25">
            <a:extLst>
              <a:ext uri="{FF2B5EF4-FFF2-40B4-BE49-F238E27FC236}">
                <a16:creationId xmlns:a16="http://schemas.microsoft.com/office/drawing/2014/main" id="{960792F2-D9AE-9842-2258-F128150B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20" y="2276599"/>
            <a:ext cx="4302668" cy="35257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601907-BBAA-8868-677D-2AC5D6B6F7CA}"/>
              </a:ext>
            </a:extLst>
          </p:cNvPr>
          <p:cNvSpPr/>
          <p:nvPr/>
        </p:nvSpPr>
        <p:spPr>
          <a:xfrm>
            <a:off x="6372727" y="1055604"/>
            <a:ext cx="2570748" cy="608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Capacity</a:t>
            </a:r>
            <a:r>
              <a:rPr lang="es-CO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expansion</a:t>
            </a:r>
            <a:endParaRPr lang="es-C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B66B2C-DB14-80FC-48C7-67FC4EF10F77}"/>
              </a:ext>
            </a:extLst>
          </p:cNvPr>
          <p:cNvSpPr/>
          <p:nvPr/>
        </p:nvSpPr>
        <p:spPr>
          <a:xfrm>
            <a:off x="6372727" y="5916443"/>
            <a:ext cx="2570748" cy="608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Emissions</a:t>
            </a:r>
            <a:r>
              <a:rPr lang="es-CO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trajectory</a:t>
            </a:r>
            <a:endParaRPr lang="es-C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986A03-D488-3E71-4EDF-4F9B24E719BC}"/>
              </a:ext>
            </a:extLst>
          </p:cNvPr>
          <p:cNvSpPr/>
          <p:nvPr/>
        </p:nvSpPr>
        <p:spPr>
          <a:xfrm>
            <a:off x="9227552" y="2137921"/>
            <a:ext cx="2570748" cy="608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  <a:r>
              <a:rPr lang="es-CO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CO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endParaRPr lang="es-CO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A3C48-6E52-9EEB-C704-6151E9B5976D}"/>
              </a:ext>
            </a:extLst>
          </p:cNvPr>
          <p:cNvSpPr txBox="1"/>
          <p:nvPr/>
        </p:nvSpPr>
        <p:spPr>
          <a:xfrm>
            <a:off x="9330831" y="6436862"/>
            <a:ext cx="24674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s-C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(</a:t>
            </a:r>
            <a:r>
              <a:rPr lang="en-US" sz="1000" dirty="0">
                <a:latin typeface="Open Sans"/>
                <a:ea typeface="Open Sans" panose="020B0606030504020204" pitchFamily="34" charset="0"/>
                <a:cs typeface="Times New Roman" panose="02020603050405020304" pitchFamily="18" charset="0"/>
              </a:rPr>
              <a:t>Plazas-Niño</a:t>
            </a:r>
            <a:r>
              <a:rPr lang="en-US" altLang="es-ES" sz="10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et al., 2023</a:t>
            </a:r>
            <a:r>
              <a:rPr lang="es-CO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758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B056B402-8C91-C9DB-0BD4-FAFCB1426624}"/>
              </a:ext>
            </a:extLst>
          </p:cNvPr>
          <p:cNvSpPr txBox="1">
            <a:spLocks/>
          </p:cNvSpPr>
          <p:nvPr/>
        </p:nvSpPr>
        <p:spPr bwMode="auto">
          <a:xfrm>
            <a:off x="1203754" y="155317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TRENDS IN ESMs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8895418-91E4-0FAF-8867-F0ACDE8D0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840793"/>
              </p:ext>
            </p:extLst>
          </p:nvPr>
        </p:nvGraphicFramePr>
        <p:xfrm>
          <a:off x="258462" y="903359"/>
          <a:ext cx="11675076" cy="595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96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EEFEAD-2A06-E49F-188C-7C7F84FDD0F4}"/>
              </a:ext>
            </a:extLst>
          </p:cNvPr>
          <p:cNvSpPr txBox="1"/>
          <p:nvPr/>
        </p:nvSpPr>
        <p:spPr>
          <a:xfrm>
            <a:off x="2443034" y="2323563"/>
            <a:ext cx="7305931" cy="199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Integrated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Assessment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IAMs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234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">
            <a:extLst>
              <a:ext uri="{FF2B5EF4-FFF2-40B4-BE49-F238E27FC236}">
                <a16:creationId xmlns:a16="http://schemas.microsoft.com/office/drawing/2014/main" id="{0D945095-709D-C815-1D5B-4B2DAC014396}"/>
              </a:ext>
            </a:extLst>
          </p:cNvPr>
          <p:cNvGrpSpPr/>
          <p:nvPr/>
        </p:nvGrpSpPr>
        <p:grpSpPr>
          <a:xfrm>
            <a:off x="784671" y="1149178"/>
            <a:ext cx="10622658" cy="5226908"/>
            <a:chOff x="758541" y="1085124"/>
            <a:chExt cx="10541482" cy="4988007"/>
          </a:xfrm>
        </p:grpSpPr>
        <p:sp>
          <p:nvSpPr>
            <p:cNvPr id="35" name="Rectángulo: esquinas redondeadas 4">
              <a:extLst>
                <a:ext uri="{FF2B5EF4-FFF2-40B4-BE49-F238E27FC236}">
                  <a16:creationId xmlns:a16="http://schemas.microsoft.com/office/drawing/2014/main" id="{E537DF57-A2EC-5EAE-488D-0D7F6A6D0250}"/>
                </a:ext>
              </a:extLst>
            </p:cNvPr>
            <p:cNvSpPr/>
            <p:nvPr/>
          </p:nvSpPr>
          <p:spPr>
            <a:xfrm>
              <a:off x="771793" y="1270066"/>
              <a:ext cx="1497496" cy="769441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GDP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6" name="Rectángulo: esquinas redondeadas 5">
              <a:extLst>
                <a:ext uri="{FF2B5EF4-FFF2-40B4-BE49-F238E27FC236}">
                  <a16:creationId xmlns:a16="http://schemas.microsoft.com/office/drawing/2014/main" id="{19DDD9F0-4EC5-0F58-2B3E-8D8F7F78EF5F}"/>
                </a:ext>
              </a:extLst>
            </p:cNvPr>
            <p:cNvSpPr/>
            <p:nvPr/>
          </p:nvSpPr>
          <p:spPr>
            <a:xfrm>
              <a:off x="758541" y="2497741"/>
              <a:ext cx="1497496" cy="769441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Population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7" name="Rectángulo: esquinas redondeadas 6">
              <a:extLst>
                <a:ext uri="{FF2B5EF4-FFF2-40B4-BE49-F238E27FC236}">
                  <a16:creationId xmlns:a16="http://schemas.microsoft.com/office/drawing/2014/main" id="{669CE01B-C6B9-9366-6CB2-E81C252FA773}"/>
                </a:ext>
              </a:extLst>
            </p:cNvPr>
            <p:cNvSpPr/>
            <p:nvPr/>
          </p:nvSpPr>
          <p:spPr>
            <a:xfrm>
              <a:off x="758541" y="3725416"/>
              <a:ext cx="1497496" cy="769441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Policies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8" name="Rectángulo: esquinas redondeadas 7">
              <a:extLst>
                <a:ext uri="{FF2B5EF4-FFF2-40B4-BE49-F238E27FC236}">
                  <a16:creationId xmlns:a16="http://schemas.microsoft.com/office/drawing/2014/main" id="{022BB973-9A20-5D46-72DD-A7E0D653AD24}"/>
                </a:ext>
              </a:extLst>
            </p:cNvPr>
            <p:cNvSpPr/>
            <p:nvPr/>
          </p:nvSpPr>
          <p:spPr>
            <a:xfrm>
              <a:off x="771793" y="5029152"/>
              <a:ext cx="1497496" cy="769441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Other</a:t>
              </a: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assumptions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39" name="Rectángulo: esquinas redondeadas 8">
              <a:extLst>
                <a:ext uri="{FF2B5EF4-FFF2-40B4-BE49-F238E27FC236}">
                  <a16:creationId xmlns:a16="http://schemas.microsoft.com/office/drawing/2014/main" id="{B4115107-554E-E0C0-068A-18633EAD82A4}"/>
                </a:ext>
              </a:extLst>
            </p:cNvPr>
            <p:cNvSpPr/>
            <p:nvPr/>
          </p:nvSpPr>
          <p:spPr>
            <a:xfrm>
              <a:off x="5300412" y="1270066"/>
              <a:ext cx="1497496" cy="769441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Economy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Rectángulo: esquinas redondeadas 9">
              <a:extLst>
                <a:ext uri="{FF2B5EF4-FFF2-40B4-BE49-F238E27FC236}">
                  <a16:creationId xmlns:a16="http://schemas.microsoft.com/office/drawing/2014/main" id="{6CFBE58F-D7BB-6CC9-953C-833A61886C29}"/>
                </a:ext>
              </a:extLst>
            </p:cNvPr>
            <p:cNvSpPr/>
            <p:nvPr/>
          </p:nvSpPr>
          <p:spPr>
            <a:xfrm>
              <a:off x="5287160" y="2497741"/>
              <a:ext cx="1497496" cy="769441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Energy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system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1" name="Rectángulo: esquinas redondeadas 10">
              <a:extLst>
                <a:ext uri="{FF2B5EF4-FFF2-40B4-BE49-F238E27FC236}">
                  <a16:creationId xmlns:a16="http://schemas.microsoft.com/office/drawing/2014/main" id="{A2517FD7-B3AF-5784-CF4F-3ED13432ADB0}"/>
                </a:ext>
              </a:extLst>
            </p:cNvPr>
            <p:cNvSpPr/>
            <p:nvPr/>
          </p:nvSpPr>
          <p:spPr>
            <a:xfrm>
              <a:off x="5287160" y="3725416"/>
              <a:ext cx="1497496" cy="769441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Land</a:t>
              </a: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and wáter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systems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2" name="Rectángulo: esquinas redondeadas 12">
              <a:extLst>
                <a:ext uri="{FF2B5EF4-FFF2-40B4-BE49-F238E27FC236}">
                  <a16:creationId xmlns:a16="http://schemas.microsoft.com/office/drawing/2014/main" id="{E860EF23-FACC-8A8F-288F-70A3DF592B5D}"/>
                </a:ext>
              </a:extLst>
            </p:cNvPr>
            <p:cNvSpPr/>
            <p:nvPr/>
          </p:nvSpPr>
          <p:spPr>
            <a:xfrm>
              <a:off x="5300412" y="5029152"/>
              <a:ext cx="1497496" cy="769441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Climate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3" name="Rectángulo 13">
              <a:extLst>
                <a:ext uri="{FF2B5EF4-FFF2-40B4-BE49-F238E27FC236}">
                  <a16:creationId xmlns:a16="http://schemas.microsoft.com/office/drawing/2014/main" id="{4E0CD894-5189-7905-B917-78115A67914C}"/>
                </a:ext>
              </a:extLst>
            </p:cNvPr>
            <p:cNvSpPr/>
            <p:nvPr/>
          </p:nvSpPr>
          <p:spPr>
            <a:xfrm>
              <a:off x="4150044" y="1085124"/>
              <a:ext cx="3771727" cy="4988007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4" name="Rectángulo: esquinas redondeadas 14">
              <a:extLst>
                <a:ext uri="{FF2B5EF4-FFF2-40B4-BE49-F238E27FC236}">
                  <a16:creationId xmlns:a16="http://schemas.microsoft.com/office/drawing/2014/main" id="{E814EFF6-27EA-CEE5-3F59-FB5F38706828}"/>
                </a:ext>
              </a:extLst>
            </p:cNvPr>
            <p:cNvSpPr/>
            <p:nvPr/>
          </p:nvSpPr>
          <p:spPr>
            <a:xfrm>
              <a:off x="9802527" y="1262574"/>
              <a:ext cx="1497496" cy="769441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Economic</a:t>
              </a: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results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5" name="Rectángulo: esquinas redondeadas 15">
              <a:extLst>
                <a:ext uri="{FF2B5EF4-FFF2-40B4-BE49-F238E27FC236}">
                  <a16:creationId xmlns:a16="http://schemas.microsoft.com/office/drawing/2014/main" id="{0E9B8DC1-509E-8885-B9FE-E1F9F80B6E5A}"/>
                </a:ext>
              </a:extLst>
            </p:cNvPr>
            <p:cNvSpPr/>
            <p:nvPr/>
          </p:nvSpPr>
          <p:spPr>
            <a:xfrm>
              <a:off x="9789275" y="2490249"/>
              <a:ext cx="1497496" cy="769441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600" b="1" kern="0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Emissions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6" name="Rectángulo: esquinas redondeadas 16">
              <a:extLst>
                <a:ext uri="{FF2B5EF4-FFF2-40B4-BE49-F238E27FC236}">
                  <a16:creationId xmlns:a16="http://schemas.microsoft.com/office/drawing/2014/main" id="{CC392A0F-B0EC-C048-6E57-350759E6FBD9}"/>
                </a:ext>
              </a:extLst>
            </p:cNvPr>
            <p:cNvSpPr/>
            <p:nvPr/>
          </p:nvSpPr>
          <p:spPr>
            <a:xfrm>
              <a:off x="9789275" y="3717924"/>
              <a:ext cx="1497496" cy="769441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Energy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mix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7" name="Rectángulo: esquinas redondeadas 17">
              <a:extLst>
                <a:ext uri="{FF2B5EF4-FFF2-40B4-BE49-F238E27FC236}">
                  <a16:creationId xmlns:a16="http://schemas.microsoft.com/office/drawing/2014/main" id="{0FE96A10-70FC-09BF-3049-A860867023FB}"/>
                </a:ext>
              </a:extLst>
            </p:cNvPr>
            <p:cNvSpPr/>
            <p:nvPr/>
          </p:nvSpPr>
          <p:spPr>
            <a:xfrm>
              <a:off x="9802527" y="5021660"/>
              <a:ext cx="1497496" cy="769441"/>
            </a:xfrm>
            <a:prstGeom prst="round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Land</a:t>
              </a: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and </a:t>
              </a:r>
              <a:r>
                <a:rPr kumimoji="0" lang="es-CO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water</a:t>
              </a:r>
              <a:r>
                <a:rPr kumimoji="0" lang="es-CO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uses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48" name="Conector recto de flecha 18">
              <a:extLst>
                <a:ext uri="{FF2B5EF4-FFF2-40B4-BE49-F238E27FC236}">
                  <a16:creationId xmlns:a16="http://schemas.microsoft.com/office/drawing/2014/main" id="{031FF790-9265-15B6-B5E4-29BDE6E862FC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269289" y="1654787"/>
              <a:ext cx="188075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Conector recto de flecha 19">
              <a:extLst>
                <a:ext uri="{FF2B5EF4-FFF2-40B4-BE49-F238E27FC236}">
                  <a16:creationId xmlns:a16="http://schemas.microsoft.com/office/drawing/2014/main" id="{80A4F4F0-4724-1A70-DAB6-B21BAD47FAF1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2256037" y="2882461"/>
              <a:ext cx="1880755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Conector recto de flecha 20">
              <a:extLst>
                <a:ext uri="{FF2B5EF4-FFF2-40B4-BE49-F238E27FC236}">
                  <a16:creationId xmlns:a16="http://schemas.microsoft.com/office/drawing/2014/main" id="{2EBA3FA5-A946-9E1C-A0BE-8266F19E3C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289" y="4165887"/>
              <a:ext cx="1880755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Conector recto de flecha 21">
              <a:extLst>
                <a:ext uri="{FF2B5EF4-FFF2-40B4-BE49-F238E27FC236}">
                  <a16:creationId xmlns:a16="http://schemas.microsoft.com/office/drawing/2014/main" id="{40667C7B-131A-FFA0-4111-62DD6A701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289" y="5434182"/>
              <a:ext cx="1880755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4472C4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Conector recto de flecha 22">
              <a:extLst>
                <a:ext uri="{FF2B5EF4-FFF2-40B4-BE49-F238E27FC236}">
                  <a16:creationId xmlns:a16="http://schemas.microsoft.com/office/drawing/2014/main" id="{BC6F9A12-216E-2A67-3C57-D77C74659F32}"/>
                </a:ext>
              </a:extLst>
            </p:cNvPr>
            <p:cNvCxnSpPr>
              <a:cxnSpLocks/>
            </p:cNvCxnSpPr>
            <p:nvPr/>
          </p:nvCxnSpPr>
          <p:spPr>
            <a:xfrm>
              <a:off x="7921772" y="1647294"/>
              <a:ext cx="188075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Conector recto de flecha 23">
              <a:extLst>
                <a:ext uri="{FF2B5EF4-FFF2-40B4-BE49-F238E27FC236}">
                  <a16:creationId xmlns:a16="http://schemas.microsoft.com/office/drawing/2014/main" id="{AF26F6BA-1D9F-A85D-D106-5DA80F08F5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1772" y="2874969"/>
              <a:ext cx="188075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Conector recto de flecha 24">
              <a:extLst>
                <a:ext uri="{FF2B5EF4-FFF2-40B4-BE49-F238E27FC236}">
                  <a16:creationId xmlns:a16="http://schemas.microsoft.com/office/drawing/2014/main" id="{EB52DCDA-547B-D56E-3A34-78D361752B6B}"/>
                </a:ext>
              </a:extLst>
            </p:cNvPr>
            <p:cNvCxnSpPr>
              <a:cxnSpLocks/>
            </p:cNvCxnSpPr>
            <p:nvPr/>
          </p:nvCxnSpPr>
          <p:spPr>
            <a:xfrm>
              <a:off x="7921772" y="4100207"/>
              <a:ext cx="188075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Conector recto de flecha 25">
              <a:extLst>
                <a:ext uri="{FF2B5EF4-FFF2-40B4-BE49-F238E27FC236}">
                  <a16:creationId xmlns:a16="http://schemas.microsoft.com/office/drawing/2014/main" id="{92D65B3F-7A20-B0E9-B335-F8286D558985}"/>
                </a:ext>
              </a:extLst>
            </p:cNvPr>
            <p:cNvCxnSpPr>
              <a:cxnSpLocks/>
            </p:cNvCxnSpPr>
            <p:nvPr/>
          </p:nvCxnSpPr>
          <p:spPr>
            <a:xfrm>
              <a:off x="7908520" y="5377154"/>
              <a:ext cx="188075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6" name="Conector: angular 26">
              <a:extLst>
                <a:ext uri="{FF2B5EF4-FFF2-40B4-BE49-F238E27FC236}">
                  <a16:creationId xmlns:a16="http://schemas.microsoft.com/office/drawing/2014/main" id="{84F6FB04-46BC-C733-AEE4-CA9293BE59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797907" y="1654787"/>
              <a:ext cx="12700" cy="3759086"/>
            </a:xfrm>
            <a:prstGeom prst="bentConnector3">
              <a:avLst>
                <a:gd name="adj1" fmla="val -5461251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7" name="Conector: angular 27">
              <a:extLst>
                <a:ext uri="{FF2B5EF4-FFF2-40B4-BE49-F238E27FC236}">
                  <a16:creationId xmlns:a16="http://schemas.microsoft.com/office/drawing/2014/main" id="{1002FA19-FF62-55FF-5B6B-AC59F29A8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6764" y="1647294"/>
              <a:ext cx="12700" cy="3759086"/>
            </a:xfrm>
            <a:prstGeom prst="bentConnector3">
              <a:avLst>
                <a:gd name="adj1" fmla="val 5776118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Conector: angular 28">
              <a:extLst>
                <a:ext uri="{FF2B5EF4-FFF2-40B4-BE49-F238E27FC236}">
                  <a16:creationId xmlns:a16="http://schemas.microsoft.com/office/drawing/2014/main" id="{334CE48C-CD80-27AA-F171-58CDA08DD0B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544585" y="4006330"/>
              <a:ext cx="2523919" cy="32301"/>
            </a:xfrm>
            <a:prstGeom prst="bentConnector4">
              <a:avLst>
                <a:gd name="adj1" fmla="val 742"/>
                <a:gd name="adj2" fmla="val -1109180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Conector: angular 29">
              <a:extLst>
                <a:ext uri="{FF2B5EF4-FFF2-40B4-BE49-F238E27FC236}">
                  <a16:creationId xmlns:a16="http://schemas.microsoft.com/office/drawing/2014/main" id="{BBAE941A-C589-6B5F-DF82-BA779D8DDD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92305" y="4006330"/>
              <a:ext cx="2523920" cy="32301"/>
            </a:xfrm>
            <a:prstGeom prst="bentConnector4">
              <a:avLst>
                <a:gd name="adj1" fmla="val 742"/>
                <a:gd name="adj2" fmla="val 1145732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0" name="Conector recto de flecha 30">
              <a:extLst>
                <a:ext uri="{FF2B5EF4-FFF2-40B4-BE49-F238E27FC236}">
                  <a16:creationId xmlns:a16="http://schemas.microsoft.com/office/drawing/2014/main" id="{3A65B969-98CD-7C82-7D25-31447FBD9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7470" y="2032016"/>
              <a:ext cx="0" cy="458233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Conector recto de flecha 31">
              <a:extLst>
                <a:ext uri="{FF2B5EF4-FFF2-40B4-BE49-F238E27FC236}">
                  <a16:creationId xmlns:a16="http://schemas.microsoft.com/office/drawing/2014/main" id="{5568EB4B-191E-A2BB-5DA0-A73792345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2563" y="3255880"/>
              <a:ext cx="0" cy="4620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2" name="Conector recto de flecha 32">
              <a:extLst>
                <a:ext uri="{FF2B5EF4-FFF2-40B4-BE49-F238E27FC236}">
                  <a16:creationId xmlns:a16="http://schemas.microsoft.com/office/drawing/2014/main" id="{B63DCEB6-DECC-F5A6-49C2-4A0F7315EA28}"/>
                </a:ext>
              </a:extLst>
            </p:cNvPr>
            <p:cNvCxnSpPr>
              <a:cxnSpLocks/>
            </p:cNvCxnSpPr>
            <p:nvPr/>
          </p:nvCxnSpPr>
          <p:spPr>
            <a:xfrm>
              <a:off x="6439469" y="2036246"/>
              <a:ext cx="0" cy="458233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Conector recto de flecha 33">
              <a:extLst>
                <a:ext uri="{FF2B5EF4-FFF2-40B4-BE49-F238E27FC236}">
                  <a16:creationId xmlns:a16="http://schemas.microsoft.com/office/drawing/2014/main" id="{DF582049-6C76-EFD9-9BA9-F6AEF15B22A5}"/>
                </a:ext>
              </a:extLst>
            </p:cNvPr>
            <p:cNvCxnSpPr>
              <a:cxnSpLocks/>
            </p:cNvCxnSpPr>
            <p:nvPr/>
          </p:nvCxnSpPr>
          <p:spPr>
            <a:xfrm>
              <a:off x="5677470" y="3267182"/>
              <a:ext cx="0" cy="4620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4" name="Conector recto de flecha 34">
              <a:extLst>
                <a:ext uri="{FF2B5EF4-FFF2-40B4-BE49-F238E27FC236}">
                  <a16:creationId xmlns:a16="http://schemas.microsoft.com/office/drawing/2014/main" id="{B6AB8615-3F08-40FB-E543-B2B3FA040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7470" y="4487365"/>
              <a:ext cx="2274" cy="534295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Conector recto de flecha 35">
              <a:extLst>
                <a:ext uri="{FF2B5EF4-FFF2-40B4-BE49-F238E27FC236}">
                  <a16:creationId xmlns:a16="http://schemas.microsoft.com/office/drawing/2014/main" id="{E3901664-BA67-9A27-7CAF-8D50F1C8295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356212" y="4487365"/>
              <a:ext cx="2274" cy="534295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66" name="Title 8">
            <a:extLst>
              <a:ext uri="{FF2B5EF4-FFF2-40B4-BE49-F238E27FC236}">
                <a16:creationId xmlns:a16="http://schemas.microsoft.com/office/drawing/2014/main" id="{F6252F2E-1EDB-2DC4-AC12-2E3AD916A50B}"/>
              </a:ext>
            </a:extLst>
          </p:cNvPr>
          <p:cNvSpPr txBox="1">
            <a:spLocks/>
          </p:cNvSpPr>
          <p:nvPr/>
        </p:nvSpPr>
        <p:spPr bwMode="auto">
          <a:xfrm>
            <a:off x="1203754" y="155317"/>
            <a:ext cx="9784492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IAMs</a:t>
            </a:r>
          </a:p>
        </p:txBody>
      </p:sp>
      <p:sp>
        <p:nvSpPr>
          <p:cNvPr id="67" name="Rectángulo 36">
            <a:extLst>
              <a:ext uri="{FF2B5EF4-FFF2-40B4-BE49-F238E27FC236}">
                <a16:creationId xmlns:a16="http://schemas.microsoft.com/office/drawing/2014/main" id="{2018EB3D-D29A-D04A-4846-83E3828304AE}"/>
              </a:ext>
            </a:extLst>
          </p:cNvPr>
          <p:cNvSpPr/>
          <p:nvPr/>
        </p:nvSpPr>
        <p:spPr>
          <a:xfrm>
            <a:off x="420364" y="6503890"/>
            <a:ext cx="3067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Adapted from Carbon Brief, 2018 </a:t>
            </a:r>
            <a:endParaRPr lang="es-E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A4DEA0D-786A-DE90-AC19-041276376543}"/>
              </a:ext>
            </a:extLst>
          </p:cNvPr>
          <p:cNvSpPr txBox="1">
            <a:spLocks/>
          </p:cNvSpPr>
          <p:nvPr/>
        </p:nvSpPr>
        <p:spPr bwMode="auto">
          <a:xfrm>
            <a:off x="-57665" y="56462"/>
            <a:ext cx="12307330" cy="5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CLIMATE, LAND, WATER, ENERGY, ECONOMY NEXUS</a:t>
            </a:r>
          </a:p>
        </p:txBody>
      </p:sp>
      <p:graphicFrame>
        <p:nvGraphicFramePr>
          <p:cNvPr id="3" name="Tabla 9244">
            <a:extLst>
              <a:ext uri="{FF2B5EF4-FFF2-40B4-BE49-F238E27FC236}">
                <a16:creationId xmlns:a16="http://schemas.microsoft.com/office/drawing/2014/main" id="{0599D543-4EDF-2C0D-B7B8-D1BA79B0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10974"/>
              </p:ext>
            </p:extLst>
          </p:nvPr>
        </p:nvGraphicFramePr>
        <p:xfrm>
          <a:off x="303770" y="1630577"/>
          <a:ext cx="11459862" cy="4560157"/>
        </p:xfrm>
        <a:graphic>
          <a:graphicData uri="http://schemas.openxmlformats.org/drawingml/2006/table">
            <a:tbl>
              <a:tblPr firstRow="1" bandRow="1"/>
              <a:tblGrid>
                <a:gridCol w="1909977">
                  <a:extLst>
                    <a:ext uri="{9D8B030D-6E8A-4147-A177-3AD203B41FA5}">
                      <a16:colId xmlns:a16="http://schemas.microsoft.com/office/drawing/2014/main" val="2515531781"/>
                    </a:ext>
                  </a:extLst>
                </a:gridCol>
                <a:gridCol w="1909977">
                  <a:extLst>
                    <a:ext uri="{9D8B030D-6E8A-4147-A177-3AD203B41FA5}">
                      <a16:colId xmlns:a16="http://schemas.microsoft.com/office/drawing/2014/main" val="658622208"/>
                    </a:ext>
                  </a:extLst>
                </a:gridCol>
                <a:gridCol w="1909977">
                  <a:extLst>
                    <a:ext uri="{9D8B030D-6E8A-4147-A177-3AD203B41FA5}">
                      <a16:colId xmlns:a16="http://schemas.microsoft.com/office/drawing/2014/main" val="3370176123"/>
                    </a:ext>
                  </a:extLst>
                </a:gridCol>
                <a:gridCol w="1909977">
                  <a:extLst>
                    <a:ext uri="{9D8B030D-6E8A-4147-A177-3AD203B41FA5}">
                      <a16:colId xmlns:a16="http://schemas.microsoft.com/office/drawing/2014/main" val="2964255434"/>
                    </a:ext>
                  </a:extLst>
                </a:gridCol>
                <a:gridCol w="1909977">
                  <a:extLst>
                    <a:ext uri="{9D8B030D-6E8A-4147-A177-3AD203B41FA5}">
                      <a16:colId xmlns:a16="http://schemas.microsoft.com/office/drawing/2014/main" val="203303416"/>
                    </a:ext>
                  </a:extLst>
                </a:gridCol>
                <a:gridCol w="1909977">
                  <a:extLst>
                    <a:ext uri="{9D8B030D-6E8A-4147-A177-3AD203B41FA5}">
                      <a16:colId xmlns:a16="http://schemas.microsoft.com/office/drawing/2014/main" val="1138116636"/>
                    </a:ext>
                  </a:extLst>
                </a:gridCol>
              </a:tblGrid>
              <a:tr h="6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Climate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Land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Economy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230315"/>
                  </a:ext>
                </a:extLst>
              </a:tr>
              <a:tr h="738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Climate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Precipitations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Precipitations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Renewable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potential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Attention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climate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change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consequences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731315"/>
                  </a:ext>
                </a:extLst>
              </a:tr>
              <a:tr h="6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Land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CO2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absortion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GHG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emissions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Pollution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Biomass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Exports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Imports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56633"/>
                  </a:ext>
                </a:extLst>
              </a:tr>
              <a:tr h="949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Water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agriculture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Hydroelectric plants, water for cooling, hydrogen generation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85382"/>
                  </a:ext>
                </a:extLst>
              </a:tr>
              <a:tr h="949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GHG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emissions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Energy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agriculture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Pollution, energy for water treatment and management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Exports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Imports</a:t>
                      </a:r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5163"/>
                  </a:ext>
                </a:extLst>
              </a:tr>
              <a:tr h="64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Economy</a:t>
                      </a:r>
                      <a:endParaRPr lang="es-CO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Investment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credit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subsidies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Investment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credit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subsidies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Investment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s-CO" sz="1200" b="1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credit</a:t>
                      </a:r>
                      <a:r>
                        <a:rPr lang="es-CO" sz="12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subsidies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s-CO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38579"/>
                  </a:ext>
                </a:extLst>
              </a:tr>
            </a:tbl>
          </a:graphicData>
        </a:graphic>
      </p:graphicFrame>
      <p:sp>
        <p:nvSpPr>
          <p:cNvPr id="4" name="Rectángulo 36">
            <a:extLst>
              <a:ext uri="{FF2B5EF4-FFF2-40B4-BE49-F238E27FC236}">
                <a16:creationId xmlns:a16="http://schemas.microsoft.com/office/drawing/2014/main" id="{8311378C-1BF0-CA1B-0A57-3E9D575EAB0A}"/>
              </a:ext>
            </a:extLst>
          </p:cNvPr>
          <p:cNvSpPr/>
          <p:nvPr/>
        </p:nvSpPr>
        <p:spPr>
          <a:xfrm>
            <a:off x="303770" y="6398226"/>
            <a:ext cx="29397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Source: Adapted from Ramos et al., 2022</a:t>
            </a:r>
            <a:endParaRPr lang="es-E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3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E5FDB-C9FB-974D-885B-3096FFD6806F}"/>
              </a:ext>
            </a:extLst>
          </p:cNvPr>
          <p:cNvSpPr txBox="1"/>
          <p:nvPr/>
        </p:nvSpPr>
        <p:spPr>
          <a:xfrm>
            <a:off x="3049030" y="2830190"/>
            <a:ext cx="6098058" cy="98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Course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s-CO" altLang="es-E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5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02E85493-5F40-7DB4-902D-631A40BE0BE7}"/>
              </a:ext>
            </a:extLst>
          </p:cNvPr>
          <p:cNvSpPr txBox="1">
            <a:spLocks/>
          </p:cNvSpPr>
          <p:nvPr/>
        </p:nvSpPr>
        <p:spPr bwMode="auto">
          <a:xfrm>
            <a:off x="1905000" y="495399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COURSE JUSTIFICATION</a:t>
            </a:r>
          </a:p>
        </p:txBody>
      </p:sp>
      <p:sp>
        <p:nvSpPr>
          <p:cNvPr id="3" name="23 CuadroTexto">
            <a:extLst>
              <a:ext uri="{FF2B5EF4-FFF2-40B4-BE49-F238E27FC236}">
                <a16:creationId xmlns:a16="http://schemas.microsoft.com/office/drawing/2014/main" id="{E92F45B2-AD27-5A56-5595-C137C554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41" y="2132092"/>
            <a:ext cx="1086711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600" dirty="0"/>
              <a:t>Energy systems modeling and analysis provide inputs based on scientific work for decision-making in energy planning processes and energy policy formulation.</a:t>
            </a:r>
            <a:endParaRPr lang="es-MX" altLang="es-MX" sz="3600" dirty="0"/>
          </a:p>
        </p:txBody>
      </p:sp>
    </p:spTree>
    <p:extLst>
      <p:ext uri="{BB962C8B-B14F-4D97-AF65-F5344CB8AC3E}">
        <p14:creationId xmlns:p14="http://schemas.microsoft.com/office/powerpoint/2010/main" val="318773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76EC5DCD-7322-3779-5A79-F86B52781A2C}"/>
              </a:ext>
            </a:extLst>
          </p:cNvPr>
          <p:cNvSpPr txBox="1">
            <a:spLocks/>
          </p:cNvSpPr>
          <p:nvPr/>
        </p:nvSpPr>
        <p:spPr bwMode="auto">
          <a:xfrm>
            <a:off x="1905000" y="495399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COURSE OBJECTIVE</a:t>
            </a:r>
          </a:p>
        </p:txBody>
      </p:sp>
      <p:sp>
        <p:nvSpPr>
          <p:cNvPr id="3" name="23 CuadroTexto">
            <a:extLst>
              <a:ext uri="{FF2B5EF4-FFF2-40B4-BE49-F238E27FC236}">
                <a16:creationId xmlns:a16="http://schemas.microsoft.com/office/drawing/2014/main" id="{74891171-BC9E-F479-1598-91A6C95C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41" y="2132092"/>
            <a:ext cx="108671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3600" dirty="0"/>
              <a:t>Modeling and analyzing the long-term expansion of energy systems.</a:t>
            </a:r>
            <a:endParaRPr lang="es-MX" altLang="es-MX" sz="3600" dirty="0"/>
          </a:p>
        </p:txBody>
      </p:sp>
    </p:spTree>
    <p:extLst>
      <p:ext uri="{BB962C8B-B14F-4D97-AF65-F5344CB8AC3E}">
        <p14:creationId xmlns:p14="http://schemas.microsoft.com/office/powerpoint/2010/main" val="35401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0">
            <a:extLst>
              <a:ext uri="{FF2B5EF4-FFF2-40B4-BE49-F238E27FC236}">
                <a16:creationId xmlns:a16="http://schemas.microsoft.com/office/drawing/2014/main" id="{5FEBC5DA-A7DB-FCB8-AFD5-DB52B2459B0C}"/>
              </a:ext>
            </a:extLst>
          </p:cNvPr>
          <p:cNvSpPr/>
          <p:nvPr/>
        </p:nvSpPr>
        <p:spPr>
          <a:xfrm>
            <a:off x="7188669" y="800597"/>
            <a:ext cx="3905710" cy="150369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Macrovision</a:t>
            </a:r>
            <a:endParaRPr kumimoji="0" lang="es-CO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Rectángulo: esquinas redondeadas 41">
            <a:extLst>
              <a:ext uri="{FF2B5EF4-FFF2-40B4-BE49-F238E27FC236}">
                <a16:creationId xmlns:a16="http://schemas.microsoft.com/office/drawing/2014/main" id="{E7449C9D-B11C-7F34-A989-DCC07F6E8504}"/>
              </a:ext>
            </a:extLst>
          </p:cNvPr>
          <p:cNvSpPr/>
          <p:nvPr/>
        </p:nvSpPr>
        <p:spPr>
          <a:xfrm>
            <a:off x="7188669" y="2678917"/>
            <a:ext cx="3905710" cy="1503699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Energy </a:t>
            </a:r>
            <a:r>
              <a:rPr kumimoji="0" lang="es-CO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transition</a:t>
            </a:r>
            <a:endParaRPr kumimoji="0" lang="es-CO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Rectángulo: esquinas redondeadas 42">
            <a:extLst>
              <a:ext uri="{FF2B5EF4-FFF2-40B4-BE49-F238E27FC236}">
                <a16:creationId xmlns:a16="http://schemas.microsoft.com/office/drawing/2014/main" id="{AE68C819-3F84-934E-74FA-85E8A9BC31E8}"/>
              </a:ext>
            </a:extLst>
          </p:cNvPr>
          <p:cNvSpPr/>
          <p:nvPr/>
        </p:nvSpPr>
        <p:spPr>
          <a:xfrm>
            <a:off x="7188669" y="4557237"/>
            <a:ext cx="3905710" cy="1503699"/>
          </a:xfrm>
          <a:prstGeom prst="roundRect">
            <a:avLst/>
          </a:prstGeom>
          <a:solidFill>
            <a:srgbClr val="8064A2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Mathematical</a:t>
            </a:r>
            <a:r>
              <a:rPr kumimoji="0" lang="es-CO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s-CO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modeling</a:t>
            </a:r>
            <a:endParaRPr kumimoji="0" lang="es-CO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C2E5D720-78B3-35C6-ACFA-D0B346C7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992" y="6540052"/>
            <a:ext cx="3276883" cy="2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s-ES" sz="12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Source: Davis et al., 2018</a:t>
            </a:r>
            <a:endParaRPr lang="es-ES" altLang="es-ES" sz="12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830B22-577D-475C-1AF6-7ADDF8B6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38" y="37615"/>
            <a:ext cx="5601054" cy="67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E47E-B8A7-B180-DD77-BB8895276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A1D897D9-4D80-AD30-D9FF-1D57BDBD4642}"/>
              </a:ext>
            </a:extLst>
          </p:cNvPr>
          <p:cNvSpPr txBox="1">
            <a:spLocks/>
          </p:cNvSpPr>
          <p:nvPr/>
        </p:nvSpPr>
        <p:spPr bwMode="auto">
          <a:xfrm>
            <a:off x="1905000" y="495399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COURSE CONTENT</a:t>
            </a:r>
          </a:p>
        </p:txBody>
      </p:sp>
      <p:sp>
        <p:nvSpPr>
          <p:cNvPr id="7" name="Rectángulo: esquinas redondeadas 1">
            <a:extLst>
              <a:ext uri="{FF2B5EF4-FFF2-40B4-BE49-F238E27FC236}">
                <a16:creationId xmlns:a16="http://schemas.microsoft.com/office/drawing/2014/main" id="{1160A177-09B2-EC1D-3C9A-D0739BCE573A}"/>
              </a:ext>
            </a:extLst>
          </p:cNvPr>
          <p:cNvSpPr/>
          <p:nvPr/>
        </p:nvSpPr>
        <p:spPr>
          <a:xfrm>
            <a:off x="1180069" y="1617814"/>
            <a:ext cx="9681519" cy="1405557"/>
          </a:xfrm>
          <a:prstGeom prst="round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 concepts of energy systems modeling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: esquinas redondeadas 10">
            <a:extLst>
              <a:ext uri="{FF2B5EF4-FFF2-40B4-BE49-F238E27FC236}">
                <a16:creationId xmlns:a16="http://schemas.microsoft.com/office/drawing/2014/main" id="{6C1F3A0B-5DE3-8EE9-3B67-917601AC9F5F}"/>
              </a:ext>
            </a:extLst>
          </p:cNvPr>
          <p:cNvSpPr/>
          <p:nvPr/>
        </p:nvSpPr>
        <p:spPr>
          <a:xfrm>
            <a:off x="1180068" y="3429000"/>
            <a:ext cx="9681519" cy="1405557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systems modeling using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OSeMOSYS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(OU)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: esquinas redondeadas 11">
            <a:extLst>
              <a:ext uri="{FF2B5EF4-FFF2-40B4-BE49-F238E27FC236}">
                <a16:creationId xmlns:a16="http://schemas.microsoft.com/office/drawing/2014/main" id="{969D4C12-A9DE-96C1-9E76-C82C41599A52}"/>
              </a:ext>
            </a:extLst>
          </p:cNvPr>
          <p:cNvSpPr/>
          <p:nvPr/>
        </p:nvSpPr>
        <p:spPr>
          <a:xfrm>
            <a:off x="1255240" y="5240186"/>
            <a:ext cx="9681519" cy="1405557"/>
          </a:xfrm>
          <a:prstGeom prst="round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s-CO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</a:t>
            </a: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projects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7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87F7-7C63-C8BE-4448-B7C12D68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5278FE1F-43FF-74A6-4FFA-B19D2B4D3EF3}"/>
              </a:ext>
            </a:extLst>
          </p:cNvPr>
          <p:cNvSpPr txBox="1">
            <a:spLocks/>
          </p:cNvSpPr>
          <p:nvPr/>
        </p:nvSpPr>
        <p:spPr bwMode="auto">
          <a:xfrm>
            <a:off x="1905000" y="295375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COURSE ASSESSMENT</a:t>
            </a:r>
          </a:p>
        </p:txBody>
      </p:sp>
      <p:graphicFrame>
        <p:nvGraphicFramePr>
          <p:cNvPr id="4" name="Diagrama 2">
            <a:extLst>
              <a:ext uri="{FF2B5EF4-FFF2-40B4-BE49-F238E27FC236}">
                <a16:creationId xmlns:a16="http://schemas.microsoft.com/office/drawing/2014/main" id="{4967E570-5D71-7122-217A-6C63C4A99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73867"/>
              </p:ext>
            </p:extLst>
          </p:nvPr>
        </p:nvGraphicFramePr>
        <p:xfrm>
          <a:off x="1531969" y="1574799"/>
          <a:ext cx="9070128" cy="478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64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3D01C-A593-11C1-EEE0-31D39CC60301}"/>
              </a:ext>
            </a:extLst>
          </p:cNvPr>
          <p:cNvSpPr txBox="1"/>
          <p:nvPr/>
        </p:nvSpPr>
        <p:spPr>
          <a:xfrm>
            <a:off x="2121759" y="2298848"/>
            <a:ext cx="8146192" cy="199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Why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perform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Energy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Systems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ES" sz="4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Modeling</a:t>
            </a:r>
            <a:r>
              <a:rPr lang="es-CO" altLang="es-E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 (ESM)?</a:t>
            </a:r>
          </a:p>
        </p:txBody>
      </p:sp>
    </p:spTree>
    <p:extLst>
      <p:ext uri="{BB962C8B-B14F-4D97-AF65-F5344CB8AC3E}">
        <p14:creationId xmlns:p14="http://schemas.microsoft.com/office/powerpoint/2010/main" val="242879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992</Words>
  <Application>Microsoft Office PowerPoint</Application>
  <PresentationFormat>Widescreen</PresentationFormat>
  <Paragraphs>174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Bebas Neue</vt:lpstr>
      <vt:lpstr>Calibri</vt:lpstr>
      <vt:lpstr>Open Sans</vt:lpstr>
      <vt:lpstr>Roboto Condensed Regular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luisa marcela moreno hinestroza</dc:creator>
  <cp:lastModifiedBy>luisa marcela moreno hinestroza</cp:lastModifiedBy>
  <cp:revision>11</cp:revision>
  <dcterms:created xsi:type="dcterms:W3CDTF">2025-07-29T21:58:16Z</dcterms:created>
  <dcterms:modified xsi:type="dcterms:W3CDTF">2025-07-29T23:57:59Z</dcterms:modified>
</cp:coreProperties>
</file>