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4"/>
  </p:sldMasterIdLst>
  <p:notesMasterIdLst>
    <p:notesMasterId r:id="rId22"/>
  </p:notesMasterIdLst>
  <p:sldIdLst>
    <p:sldId id="266" r:id="rId5"/>
    <p:sldId id="485" r:id="rId6"/>
    <p:sldId id="486" r:id="rId7"/>
    <p:sldId id="270" r:id="rId8"/>
    <p:sldId id="268" r:id="rId9"/>
    <p:sldId id="2964" r:id="rId10"/>
    <p:sldId id="2965" r:id="rId11"/>
    <p:sldId id="258" r:id="rId12"/>
    <p:sldId id="2966" r:id="rId13"/>
    <p:sldId id="2967" r:id="rId14"/>
    <p:sldId id="2968" r:id="rId15"/>
    <p:sldId id="263" r:id="rId16"/>
    <p:sldId id="267" r:id="rId17"/>
    <p:sldId id="264" r:id="rId18"/>
    <p:sldId id="265" r:id="rId19"/>
    <p:sldId id="2969" r:id="rId20"/>
    <p:sldId id="26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C4h9XZJhYFypOKz07yp6KiatCo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514878-EC33-30E9-8854-F7AFDACDDE32}" name="Kavya Abeysundara" initials="KA" userId="1f6050f3a44159a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4F9"/>
    <a:srgbClr val="CCECFF"/>
    <a:srgbClr val="D98B9B"/>
    <a:srgbClr val="A76B76"/>
    <a:srgbClr val="60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1D456-2013-4446-AF0C-83DDE81678A8}" v="1" dt="2025-06-09T11:33:05.724"/>
  </p1510:revLst>
</p1510:revInfo>
</file>

<file path=ppt/tableStyles.xml><?xml version="1.0" encoding="utf-8"?>
<a:tblStyleLst xmlns:a="http://schemas.openxmlformats.org/drawingml/2006/main" def="{B8DA472E-C0B5-4FAA-A71B-45BBE6C39A2A}">
  <a:tblStyle styleId="{B8DA472E-C0B5-4FAA-A71B-45BBE6C39A2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/>
    <p:restoredTop sz="95020" autoAdjust="0"/>
  </p:normalViewPr>
  <p:slideViewPr>
    <p:cSldViewPr snapToGrid="0">
      <p:cViewPr varScale="1">
        <p:scale>
          <a:sx n="65" d="100"/>
          <a:sy n="65" d="100"/>
        </p:scale>
        <p:origin x="6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gh Martindale" userId="731f3cf6-1af9-4152-94d9-3e35a0691fb1" providerId="ADAL" clId="{A611D456-2013-4446-AF0C-83DDE81678A8}"/>
    <pc:docChg chg="addSld delSld modSld">
      <pc:chgData name="Leigh Martindale" userId="731f3cf6-1af9-4152-94d9-3e35a0691fb1" providerId="ADAL" clId="{A611D456-2013-4446-AF0C-83DDE81678A8}" dt="2025-06-09T11:34:31.503" v="39" actId="47"/>
      <pc:docMkLst>
        <pc:docMk/>
      </pc:docMkLst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0" sldId="257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3632887337" sldId="258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0" sldId="259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0" sldId="260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0" sldId="261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1454064375" sldId="263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3365247591" sldId="264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3632564418" sldId="265"/>
        </pc:sldMkLst>
      </pc:sldChg>
      <pc:sldChg chg="modSp mod">
        <pc:chgData name="Leigh Martindale" userId="731f3cf6-1af9-4152-94d9-3e35a0691fb1" providerId="ADAL" clId="{A611D456-2013-4446-AF0C-83DDE81678A8}" dt="2025-06-09T11:32:50.257" v="35" actId="20577"/>
        <pc:sldMkLst>
          <pc:docMk/>
          <pc:sldMk cId="701856915" sldId="266"/>
        </pc:sldMkLst>
        <pc:spChg chg="mod">
          <ac:chgData name="Leigh Martindale" userId="731f3cf6-1af9-4152-94d9-3e35a0691fb1" providerId="ADAL" clId="{A611D456-2013-4446-AF0C-83DDE81678A8}" dt="2025-06-09T11:32:48.625" v="34" actId="20577"/>
          <ac:spMkLst>
            <pc:docMk/>
            <pc:sldMk cId="701856915" sldId="266"/>
            <ac:spMk id="2" creationId="{48F41D3A-296D-75FB-88E4-B253A9E88EE1}"/>
          </ac:spMkLst>
        </pc:spChg>
        <pc:spChg chg="mod">
          <ac:chgData name="Leigh Martindale" userId="731f3cf6-1af9-4152-94d9-3e35a0691fb1" providerId="ADAL" clId="{A611D456-2013-4446-AF0C-83DDE81678A8}" dt="2025-06-09T11:32:50.257" v="35" actId="20577"/>
          <ac:spMkLst>
            <pc:docMk/>
            <pc:sldMk cId="701856915" sldId="266"/>
            <ac:spMk id="3" creationId="{D9EE0581-B869-C9AC-032A-CE5562E6774F}"/>
          </ac:spMkLst>
        </pc:spChg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3885667509" sldId="267"/>
        </pc:sldMkLst>
      </pc:sldChg>
      <pc:sldChg chg="add setBg">
        <pc:chgData name="Leigh Martindale" userId="731f3cf6-1af9-4152-94d9-3e35a0691fb1" providerId="ADAL" clId="{A611D456-2013-4446-AF0C-83DDE81678A8}" dt="2025-06-09T11:33:05.705" v="36"/>
        <pc:sldMkLst>
          <pc:docMk/>
          <pc:sldMk cId="2685095745" sldId="268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2091263871" sldId="270"/>
        </pc:sldMkLst>
      </pc:sldChg>
      <pc:sldChg chg="modSp add del mod">
        <pc:chgData name="Leigh Martindale" userId="731f3cf6-1af9-4152-94d9-3e35a0691fb1" providerId="ADAL" clId="{A611D456-2013-4446-AF0C-83DDE81678A8}" dt="2025-06-09T11:34:21.713" v="38" actId="47"/>
        <pc:sldMkLst>
          <pc:docMk/>
          <pc:sldMk cId="2612422461" sldId="271"/>
        </pc:sldMkLst>
        <pc:picChg chg="mod">
          <ac:chgData name="Leigh Martindale" userId="731f3cf6-1af9-4152-94d9-3e35a0691fb1" providerId="ADAL" clId="{A611D456-2013-4446-AF0C-83DDE81678A8}" dt="2025-06-09T11:33:34.638" v="37" actId="1076"/>
          <ac:picMkLst>
            <pc:docMk/>
            <pc:sldMk cId="2612422461" sldId="271"/>
            <ac:picMk id="4" creationId="{129AB150-5F39-09CE-2064-5B18A82E859F}"/>
          </ac:picMkLst>
        </pc:picChg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1158093777" sldId="485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1975941249" sldId="486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3169007832" sldId="2937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529598993" sldId="2938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3366944026" sldId="2939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805710441" sldId="2940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581220468" sldId="2943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563469126" sldId="2944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3370877106" sldId="2945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1757225347" sldId="2946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650899696" sldId="2947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3852652306" sldId="2950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1247247334" sldId="2952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687640088" sldId="2955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3804600538" sldId="2956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1633134473" sldId="2958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1922994076" sldId="2959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3084865703" sldId="2960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81523191" sldId="2961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864453282" sldId="2962"/>
        </pc:sldMkLst>
      </pc:sldChg>
      <pc:sldChg chg="del">
        <pc:chgData name="Leigh Martindale" userId="731f3cf6-1af9-4152-94d9-3e35a0691fb1" providerId="ADAL" clId="{A611D456-2013-4446-AF0C-83DDE81678A8}" dt="2025-06-09T11:34:31.503" v="39" actId="47"/>
        <pc:sldMkLst>
          <pc:docMk/>
          <pc:sldMk cId="1552896633" sldId="2963"/>
        </pc:sldMkLst>
      </pc:sldChg>
      <pc:sldChg chg="add setBg">
        <pc:chgData name="Leigh Martindale" userId="731f3cf6-1af9-4152-94d9-3e35a0691fb1" providerId="ADAL" clId="{A611D456-2013-4446-AF0C-83DDE81678A8}" dt="2025-06-09T11:33:05.705" v="36"/>
        <pc:sldMkLst>
          <pc:docMk/>
          <pc:sldMk cId="2435530600" sldId="2964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1663975843" sldId="2965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889421444" sldId="2966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2802063524" sldId="2967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1876321685" sldId="2968"/>
        </pc:sldMkLst>
      </pc:sldChg>
      <pc:sldChg chg="add">
        <pc:chgData name="Leigh Martindale" userId="731f3cf6-1af9-4152-94d9-3e35a0691fb1" providerId="ADAL" clId="{A611D456-2013-4446-AF0C-83DDE81678A8}" dt="2025-06-09T11:33:05.705" v="36"/>
        <pc:sldMkLst>
          <pc:docMk/>
          <pc:sldMk cId="1259808303" sldId="2969"/>
        </pc:sldMkLst>
      </pc:sldChg>
      <pc:sldMasterChg chg="delSldLayout">
        <pc:chgData name="Leigh Martindale" userId="731f3cf6-1af9-4152-94d9-3e35a0691fb1" providerId="ADAL" clId="{A611D456-2013-4446-AF0C-83DDE81678A8}" dt="2025-06-09T11:34:31.503" v="39" actId="47"/>
        <pc:sldMasterMkLst>
          <pc:docMk/>
          <pc:sldMasterMk cId="0" sldId="2147483648"/>
        </pc:sldMasterMkLst>
        <pc:sldLayoutChg chg="del">
          <pc:chgData name="Leigh Martindale" userId="731f3cf6-1af9-4152-94d9-3e35a0691fb1" providerId="ADAL" clId="{A611D456-2013-4446-AF0C-83DDE81678A8}" dt="2025-06-09T11:34:31.503" v="39" actId="47"/>
          <pc:sldLayoutMkLst>
            <pc:docMk/>
            <pc:sldMasterMk cId="0" sldId="2147483648"/>
            <pc:sldLayoutMk cId="1648115454" sldId="2147483668"/>
          </pc:sldLayoutMkLst>
        </pc:sldLayoutChg>
        <pc:sldLayoutChg chg="del">
          <pc:chgData name="Leigh Martindale" userId="731f3cf6-1af9-4152-94d9-3e35a0691fb1" providerId="ADAL" clId="{A611D456-2013-4446-AF0C-83DDE81678A8}" dt="2025-06-09T11:34:21.713" v="38" actId="47"/>
          <pc:sldLayoutMkLst>
            <pc:docMk/>
            <pc:sldMasterMk cId="0" sldId="2147483648"/>
            <pc:sldLayoutMk cId="754418208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A5A30-616B-5740-A23D-3EFCA827C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90E1FC-79C0-474F-8864-ABEE6EC45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17" t="15856" r="8276" b="19640"/>
          <a:stretch/>
        </p:blipFill>
        <p:spPr>
          <a:xfrm>
            <a:off x="6549080" y="1087395"/>
            <a:ext cx="4633785" cy="4423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3F56D5FE-8BBC-E95A-76D4-D1938A0E3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34;p20">
            <a:extLst>
              <a:ext uri="{FF2B5EF4-FFF2-40B4-BE49-F238E27FC236}">
                <a16:creationId xmlns:a16="http://schemas.microsoft.com/office/drawing/2014/main" id="{7FF2A8CD-3CE5-A92B-4009-D09EC2A00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05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8B067-C222-A145-CF89-234516211EA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B3503028-5BCC-32AC-877B-DF34C7FE8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35;p20">
            <a:extLst>
              <a:ext uri="{FF2B5EF4-FFF2-40B4-BE49-F238E27FC236}">
                <a16:creationId xmlns:a16="http://schemas.microsoft.com/office/drawing/2014/main" id="{2E41FEE8-207D-F515-0218-988E1E95F438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4875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" name="Google Shape;34;p20">
            <a:extLst>
              <a:ext uri="{FF2B5EF4-FFF2-40B4-BE49-F238E27FC236}">
                <a16:creationId xmlns:a16="http://schemas.microsoft.com/office/drawing/2014/main" id="{9F492DC9-5A51-908E-E46A-76443B2F0C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41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0D0C-0C81-F840-C90F-8CF3D9BA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E5102-8D85-B351-C683-D6870D1827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03772-EAFD-A016-312C-C6F5AB200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2CDF7-E817-0727-B23A-E4C37F6C923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C79A8CD2-D56A-87BC-2FE1-F2C2AB9A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0672E-6204-3245-DC87-0A176B587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2" r:id="rId4"/>
    <p:sldLayoutId id="214748366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 baseline="0">
          <a:solidFill>
            <a:schemeClr val="tx1"/>
          </a:solidFill>
          <a:latin typeface="+mn-lt"/>
          <a:ea typeface="Open Sans" panose="020B0606030504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limatecompatiblegrowth.com/starter-kits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Building a Reference Energy System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E0581-B869-C9AC-032A-CE5562E67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139BD8-7FB2-D707-756B-BEEE4BAEE6FF}"/>
              </a:ext>
            </a:extLst>
          </p:cNvPr>
          <p:cNvGrpSpPr/>
          <p:nvPr/>
        </p:nvGrpSpPr>
        <p:grpSpPr>
          <a:xfrm>
            <a:off x="2532710" y="764885"/>
            <a:ext cx="7126580" cy="4885637"/>
            <a:chOff x="235512" y="788333"/>
            <a:chExt cx="5297780" cy="39008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D5E1C5-18E8-A464-0CC1-C55365C94E18}"/>
                </a:ext>
              </a:extLst>
            </p:cNvPr>
            <p:cNvSpPr/>
            <p:nvPr/>
          </p:nvSpPr>
          <p:spPr>
            <a:xfrm>
              <a:off x="235512" y="217454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BABF10-0ED6-E45B-29DB-FEE5645B8E0A}"/>
                </a:ext>
              </a:extLst>
            </p:cNvPr>
            <p:cNvSpPr txBox="1"/>
            <p:nvPr/>
          </p:nvSpPr>
          <p:spPr>
            <a:xfrm>
              <a:off x="270681" y="2236839"/>
              <a:ext cx="1206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MINLND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5F507BF-F555-1814-1C28-B119A26F2DD3}"/>
                </a:ext>
              </a:extLst>
            </p:cNvPr>
            <p:cNvCxnSpPr>
              <a:cxnSpLocks/>
            </p:cNvCxnSpPr>
            <p:nvPr/>
          </p:nvCxnSpPr>
          <p:spPr>
            <a:xfrm>
              <a:off x="1137664" y="2427385"/>
              <a:ext cx="339969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D644E0-2083-30EA-DB4B-BDECFA0E2A77}"/>
                </a:ext>
              </a:extLst>
            </p:cNvPr>
            <p:cNvCxnSpPr>
              <a:cxnSpLocks/>
            </p:cNvCxnSpPr>
            <p:nvPr/>
          </p:nvCxnSpPr>
          <p:spPr>
            <a:xfrm>
              <a:off x="1477633" y="926123"/>
              <a:ext cx="0" cy="342313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79136D-7B14-4526-B477-81867138FDAE}"/>
                </a:ext>
              </a:extLst>
            </p:cNvPr>
            <p:cNvSpPr/>
            <p:nvPr/>
          </p:nvSpPr>
          <p:spPr>
            <a:xfrm>
              <a:off x="1771236" y="788333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50B7EB-3D03-CBAE-CE81-86177754BAC0}"/>
                </a:ext>
              </a:extLst>
            </p:cNvPr>
            <p:cNvSpPr/>
            <p:nvPr/>
          </p:nvSpPr>
          <p:spPr>
            <a:xfrm>
              <a:off x="1771235" y="1365650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D60474-6CAB-57E1-3613-D371FB32FA9B}"/>
                </a:ext>
              </a:extLst>
            </p:cNvPr>
            <p:cNvSpPr/>
            <p:nvPr/>
          </p:nvSpPr>
          <p:spPr>
            <a:xfrm>
              <a:off x="1771235" y="1934840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A4B58E-3242-ABB7-60D5-8907D8C0ADE4}"/>
                </a:ext>
              </a:extLst>
            </p:cNvPr>
            <p:cNvSpPr/>
            <p:nvPr/>
          </p:nvSpPr>
          <p:spPr>
            <a:xfrm>
              <a:off x="1771234" y="2481873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78C880-5BDA-C045-7A13-266A4C93C09F}"/>
                </a:ext>
              </a:extLst>
            </p:cNvPr>
            <p:cNvSpPr/>
            <p:nvPr/>
          </p:nvSpPr>
          <p:spPr>
            <a:xfrm>
              <a:off x="1771233" y="3035919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9E1740-955E-59B6-FFCD-5DBD315363A4}"/>
                </a:ext>
              </a:extLst>
            </p:cNvPr>
            <p:cNvSpPr/>
            <p:nvPr/>
          </p:nvSpPr>
          <p:spPr>
            <a:xfrm>
              <a:off x="1771233" y="358295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FC7362-6EBA-4308-6B71-5A33A4AFA145}"/>
                </a:ext>
              </a:extLst>
            </p:cNvPr>
            <p:cNvSpPr/>
            <p:nvPr/>
          </p:nvSpPr>
          <p:spPr>
            <a:xfrm>
              <a:off x="1766159" y="412501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A9BEF78-31E3-2C19-BFF6-740B1C46E714}"/>
                </a:ext>
              </a:extLst>
            </p:cNvPr>
            <p:cNvCxnSpPr/>
            <p:nvPr/>
          </p:nvCxnSpPr>
          <p:spPr>
            <a:xfrm>
              <a:off x="1477633" y="926123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AAF03F8-B40B-6F5F-BDA5-49ADD2941C5C}"/>
                </a:ext>
              </a:extLst>
            </p:cNvPr>
            <p:cNvCxnSpPr/>
            <p:nvPr/>
          </p:nvCxnSpPr>
          <p:spPr>
            <a:xfrm>
              <a:off x="1477633" y="1532836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7E8FC0-328A-1738-989A-50A79A04C8AB}"/>
                </a:ext>
              </a:extLst>
            </p:cNvPr>
            <p:cNvCxnSpPr/>
            <p:nvPr/>
          </p:nvCxnSpPr>
          <p:spPr>
            <a:xfrm>
              <a:off x="1477633" y="2174542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8AA9A1-C920-8F21-278F-63903A116481}"/>
                </a:ext>
              </a:extLst>
            </p:cNvPr>
            <p:cNvCxnSpPr/>
            <p:nvPr/>
          </p:nvCxnSpPr>
          <p:spPr>
            <a:xfrm>
              <a:off x="1477633" y="2708030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9387905-A268-6D20-7F50-FC259F0CC089}"/>
                </a:ext>
              </a:extLst>
            </p:cNvPr>
            <p:cNvCxnSpPr/>
            <p:nvPr/>
          </p:nvCxnSpPr>
          <p:spPr>
            <a:xfrm>
              <a:off x="1477633" y="3270738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BAE1DA-84A3-E280-C85F-50AC85F8E11A}"/>
                </a:ext>
              </a:extLst>
            </p:cNvPr>
            <p:cNvCxnSpPr/>
            <p:nvPr/>
          </p:nvCxnSpPr>
          <p:spPr>
            <a:xfrm>
              <a:off x="1477633" y="3798277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6A441E9-CE0E-F6F6-E5DA-F5D6C19870AD}"/>
                </a:ext>
              </a:extLst>
            </p:cNvPr>
            <p:cNvCxnSpPr/>
            <p:nvPr/>
          </p:nvCxnSpPr>
          <p:spPr>
            <a:xfrm>
              <a:off x="1477633" y="4349262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D254C5-EA10-1FBA-237B-F9256E38FBC6}"/>
                </a:ext>
              </a:extLst>
            </p:cNvPr>
            <p:cNvSpPr txBox="1"/>
            <p:nvPr/>
          </p:nvSpPr>
          <p:spPr>
            <a:xfrm>
              <a:off x="1737637" y="880717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LNDMAIHR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114400-DC00-FD42-DD05-E2FC6D411ECF}"/>
                </a:ext>
              </a:extLst>
            </p:cNvPr>
            <p:cNvSpPr txBox="1"/>
            <p:nvPr/>
          </p:nvSpPr>
          <p:spPr>
            <a:xfrm>
              <a:off x="1766159" y="1432611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LNDRICHR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CE4B68-3B72-4197-4253-E8547082B7B6}"/>
                </a:ext>
              </a:extLst>
            </p:cNvPr>
            <p:cNvSpPr txBox="1"/>
            <p:nvPr/>
          </p:nvSpPr>
          <p:spPr>
            <a:xfrm>
              <a:off x="1737637" y="2005912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LNDMAIHI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668B2F-1BDE-B4C8-1D03-E38B7AD311F9}"/>
                </a:ext>
              </a:extLst>
            </p:cNvPr>
            <p:cNvSpPr txBox="1"/>
            <p:nvPr/>
          </p:nvSpPr>
          <p:spPr>
            <a:xfrm>
              <a:off x="1766159" y="2558150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LNDRICHI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4CDF0D-9796-4EBD-8FF6-A496340E72B7}"/>
                </a:ext>
              </a:extLst>
            </p:cNvPr>
            <p:cNvSpPr txBox="1"/>
            <p:nvPr/>
          </p:nvSpPr>
          <p:spPr>
            <a:xfrm>
              <a:off x="1854868" y="3121223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LNDFOR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13BB85-9EC5-B6A8-C1EA-35B7FB503743}"/>
                </a:ext>
              </a:extLst>
            </p:cNvPr>
            <p:cNvSpPr txBox="1"/>
            <p:nvPr/>
          </p:nvSpPr>
          <p:spPr>
            <a:xfrm>
              <a:off x="1854868" y="3630573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LNDBLT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937342-E78B-1ADA-DB17-FA1671A151E7}"/>
                </a:ext>
              </a:extLst>
            </p:cNvPr>
            <p:cNvSpPr txBox="1"/>
            <p:nvPr/>
          </p:nvSpPr>
          <p:spPr>
            <a:xfrm>
              <a:off x="1845762" y="4204107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LNDWAT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3C17FFB-C4A5-D981-D10F-F7D100A18CFF}"/>
                </a:ext>
              </a:extLst>
            </p:cNvPr>
            <p:cNvCxnSpPr/>
            <p:nvPr/>
          </p:nvCxnSpPr>
          <p:spPr>
            <a:xfrm>
              <a:off x="2714678" y="1043354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4E11104-3DF0-E895-B4D2-54E63073C51F}"/>
                </a:ext>
              </a:extLst>
            </p:cNvPr>
            <p:cNvCxnSpPr/>
            <p:nvPr/>
          </p:nvCxnSpPr>
          <p:spPr>
            <a:xfrm>
              <a:off x="2714678" y="2174542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6B75A25-2BB4-2DA5-5FFC-ACC60D98DA8F}"/>
                </a:ext>
              </a:extLst>
            </p:cNvPr>
            <p:cNvCxnSpPr/>
            <p:nvPr/>
          </p:nvCxnSpPr>
          <p:spPr>
            <a:xfrm>
              <a:off x="2714678" y="1650067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B20178E-B268-3AD7-509A-6E6607895AAC}"/>
                </a:ext>
              </a:extLst>
            </p:cNvPr>
            <p:cNvCxnSpPr/>
            <p:nvPr/>
          </p:nvCxnSpPr>
          <p:spPr>
            <a:xfrm>
              <a:off x="2714678" y="2708030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19E1E6D-B9B5-6D82-61A8-6DC5D71FE63C}"/>
                </a:ext>
              </a:extLst>
            </p:cNvPr>
            <p:cNvCxnSpPr/>
            <p:nvPr/>
          </p:nvCxnSpPr>
          <p:spPr>
            <a:xfrm>
              <a:off x="2714678" y="3303020"/>
              <a:ext cx="1271168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81884D-9F31-049D-C034-9CA457172A6B}"/>
                </a:ext>
              </a:extLst>
            </p:cNvPr>
            <p:cNvCxnSpPr/>
            <p:nvPr/>
          </p:nvCxnSpPr>
          <p:spPr>
            <a:xfrm>
              <a:off x="2714678" y="3798277"/>
              <a:ext cx="1271168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24FEF83-483A-19B9-1721-0832BA6562E2}"/>
                </a:ext>
              </a:extLst>
            </p:cNvPr>
            <p:cNvCxnSpPr/>
            <p:nvPr/>
          </p:nvCxnSpPr>
          <p:spPr>
            <a:xfrm>
              <a:off x="2714678" y="4346375"/>
              <a:ext cx="1271168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CEC0FD-7E9A-FFBF-1FDA-ED49D99D01E0}"/>
                </a:ext>
              </a:extLst>
            </p:cNvPr>
            <p:cNvSpPr txBox="1"/>
            <p:nvPr/>
          </p:nvSpPr>
          <p:spPr>
            <a:xfrm>
              <a:off x="1114218" y="2182957"/>
              <a:ext cx="890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7C288A-BCEC-AB38-28BC-D22F2BE0CAE6}"/>
                </a:ext>
              </a:extLst>
            </p:cNvPr>
            <p:cNvSpPr txBox="1"/>
            <p:nvPr/>
          </p:nvSpPr>
          <p:spPr>
            <a:xfrm>
              <a:off x="3144402" y="797169"/>
              <a:ext cx="1078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CRPMAI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C4F98B-06B5-F1A6-05DD-CCE72398A7CB}"/>
                </a:ext>
              </a:extLst>
            </p:cNvPr>
            <p:cNvSpPr txBox="1"/>
            <p:nvPr/>
          </p:nvSpPr>
          <p:spPr>
            <a:xfrm>
              <a:off x="3170465" y="1934840"/>
              <a:ext cx="1078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CRPMAI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E9E93B-C212-6392-02A5-47FCDA0BE17E}"/>
                </a:ext>
              </a:extLst>
            </p:cNvPr>
            <p:cNvSpPr txBox="1"/>
            <p:nvPr/>
          </p:nvSpPr>
          <p:spPr>
            <a:xfrm>
              <a:off x="3170465" y="2477012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CRPRIC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ECE23E-18A0-1F70-054C-173574D07DD6}"/>
                </a:ext>
              </a:extLst>
            </p:cNvPr>
            <p:cNvSpPr txBox="1"/>
            <p:nvPr/>
          </p:nvSpPr>
          <p:spPr>
            <a:xfrm>
              <a:off x="3170465" y="1409745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CRPRIC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904F1B-2550-1501-E236-03202FBFD77E}"/>
                </a:ext>
              </a:extLst>
            </p:cNvPr>
            <p:cNvSpPr txBox="1"/>
            <p:nvPr/>
          </p:nvSpPr>
          <p:spPr>
            <a:xfrm>
              <a:off x="3228037" y="3077308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LFOR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2DE827-4307-3034-C99F-818CACF16150}"/>
                </a:ext>
              </a:extLst>
            </p:cNvPr>
            <p:cNvSpPr txBox="1"/>
            <p:nvPr/>
          </p:nvSpPr>
          <p:spPr>
            <a:xfrm>
              <a:off x="3250068" y="3533685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LBLT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B31E29-E48D-A8BD-948F-F1BB8EFA4D2E}"/>
                </a:ext>
              </a:extLst>
            </p:cNvPr>
            <p:cNvSpPr txBox="1"/>
            <p:nvPr/>
          </p:nvSpPr>
          <p:spPr>
            <a:xfrm>
              <a:off x="3214899" y="4103748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LWAT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F699B13-814F-4140-B23E-DE63722CE1A4}"/>
                </a:ext>
              </a:extLst>
            </p:cNvPr>
            <p:cNvSpPr/>
            <p:nvPr/>
          </p:nvSpPr>
          <p:spPr>
            <a:xfrm>
              <a:off x="3350262" y="2945022"/>
              <a:ext cx="2183030" cy="174420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06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D68A69B-A110-3401-D4AC-83A0935BEA39}"/>
              </a:ext>
            </a:extLst>
          </p:cNvPr>
          <p:cNvGrpSpPr/>
          <p:nvPr/>
        </p:nvGrpSpPr>
        <p:grpSpPr>
          <a:xfrm>
            <a:off x="2884926" y="647655"/>
            <a:ext cx="6786612" cy="5893821"/>
            <a:chOff x="235511" y="788333"/>
            <a:chExt cx="4796464" cy="536669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D5E1C5-18E8-A464-0CC1-C55365C94E18}"/>
                </a:ext>
              </a:extLst>
            </p:cNvPr>
            <p:cNvSpPr/>
            <p:nvPr/>
          </p:nvSpPr>
          <p:spPr>
            <a:xfrm>
              <a:off x="235512" y="217454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BABF10-0ED6-E45B-29DB-FEE5645B8E0A}"/>
                </a:ext>
              </a:extLst>
            </p:cNvPr>
            <p:cNvSpPr txBox="1"/>
            <p:nvPr/>
          </p:nvSpPr>
          <p:spPr>
            <a:xfrm>
              <a:off x="270681" y="2236839"/>
              <a:ext cx="1206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MINLND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5F507BF-F555-1814-1C28-B119A26F2DD3}"/>
                </a:ext>
              </a:extLst>
            </p:cNvPr>
            <p:cNvCxnSpPr>
              <a:cxnSpLocks/>
            </p:cNvCxnSpPr>
            <p:nvPr/>
          </p:nvCxnSpPr>
          <p:spPr>
            <a:xfrm>
              <a:off x="1137664" y="2427385"/>
              <a:ext cx="339969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D644E0-2083-30EA-DB4B-BDECFA0E2A77}"/>
                </a:ext>
              </a:extLst>
            </p:cNvPr>
            <p:cNvCxnSpPr>
              <a:cxnSpLocks/>
            </p:cNvCxnSpPr>
            <p:nvPr/>
          </p:nvCxnSpPr>
          <p:spPr>
            <a:xfrm>
              <a:off x="1477633" y="926123"/>
              <a:ext cx="0" cy="342313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79136D-7B14-4526-B477-81867138FDAE}"/>
                </a:ext>
              </a:extLst>
            </p:cNvPr>
            <p:cNvSpPr/>
            <p:nvPr/>
          </p:nvSpPr>
          <p:spPr>
            <a:xfrm>
              <a:off x="1771236" y="788333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50B7EB-3D03-CBAE-CE81-86177754BAC0}"/>
                </a:ext>
              </a:extLst>
            </p:cNvPr>
            <p:cNvSpPr/>
            <p:nvPr/>
          </p:nvSpPr>
          <p:spPr>
            <a:xfrm>
              <a:off x="1771235" y="1365650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D60474-6CAB-57E1-3613-D371FB32FA9B}"/>
                </a:ext>
              </a:extLst>
            </p:cNvPr>
            <p:cNvSpPr/>
            <p:nvPr/>
          </p:nvSpPr>
          <p:spPr>
            <a:xfrm>
              <a:off x="1771235" y="1934840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A4B58E-3242-ABB7-60D5-8907D8C0ADE4}"/>
                </a:ext>
              </a:extLst>
            </p:cNvPr>
            <p:cNvSpPr/>
            <p:nvPr/>
          </p:nvSpPr>
          <p:spPr>
            <a:xfrm>
              <a:off x="1771234" y="2481873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78C880-5BDA-C045-7A13-266A4C93C09F}"/>
                </a:ext>
              </a:extLst>
            </p:cNvPr>
            <p:cNvSpPr/>
            <p:nvPr/>
          </p:nvSpPr>
          <p:spPr>
            <a:xfrm>
              <a:off x="1771233" y="3035919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9E1740-955E-59B6-FFCD-5DBD315363A4}"/>
                </a:ext>
              </a:extLst>
            </p:cNvPr>
            <p:cNvSpPr/>
            <p:nvPr/>
          </p:nvSpPr>
          <p:spPr>
            <a:xfrm>
              <a:off x="1771233" y="358295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FC7362-6EBA-4308-6B71-5A33A4AFA145}"/>
                </a:ext>
              </a:extLst>
            </p:cNvPr>
            <p:cNvSpPr/>
            <p:nvPr/>
          </p:nvSpPr>
          <p:spPr>
            <a:xfrm>
              <a:off x="1766159" y="412501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A9BEF78-31E3-2C19-BFF6-740B1C46E714}"/>
                </a:ext>
              </a:extLst>
            </p:cNvPr>
            <p:cNvCxnSpPr/>
            <p:nvPr/>
          </p:nvCxnSpPr>
          <p:spPr>
            <a:xfrm>
              <a:off x="1477633" y="926123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AAF03F8-B40B-6F5F-BDA5-49ADD2941C5C}"/>
                </a:ext>
              </a:extLst>
            </p:cNvPr>
            <p:cNvCxnSpPr/>
            <p:nvPr/>
          </p:nvCxnSpPr>
          <p:spPr>
            <a:xfrm>
              <a:off x="1477633" y="1532836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7E8FC0-328A-1738-989A-50A79A04C8AB}"/>
                </a:ext>
              </a:extLst>
            </p:cNvPr>
            <p:cNvCxnSpPr/>
            <p:nvPr/>
          </p:nvCxnSpPr>
          <p:spPr>
            <a:xfrm>
              <a:off x="1477633" y="2174542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8AA9A1-C920-8F21-278F-63903A116481}"/>
                </a:ext>
              </a:extLst>
            </p:cNvPr>
            <p:cNvCxnSpPr/>
            <p:nvPr/>
          </p:nvCxnSpPr>
          <p:spPr>
            <a:xfrm>
              <a:off x="1477633" y="2708030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9387905-A268-6D20-7F50-FC259F0CC089}"/>
                </a:ext>
              </a:extLst>
            </p:cNvPr>
            <p:cNvCxnSpPr/>
            <p:nvPr/>
          </p:nvCxnSpPr>
          <p:spPr>
            <a:xfrm>
              <a:off x="1477633" y="3270738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BAE1DA-84A3-E280-C85F-50AC85F8E11A}"/>
                </a:ext>
              </a:extLst>
            </p:cNvPr>
            <p:cNvCxnSpPr/>
            <p:nvPr/>
          </p:nvCxnSpPr>
          <p:spPr>
            <a:xfrm>
              <a:off x="1477633" y="3798277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6A441E9-CE0E-F6F6-E5DA-F5D6C19870AD}"/>
                </a:ext>
              </a:extLst>
            </p:cNvPr>
            <p:cNvCxnSpPr/>
            <p:nvPr/>
          </p:nvCxnSpPr>
          <p:spPr>
            <a:xfrm>
              <a:off x="1477633" y="4349262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D254C5-EA10-1FBA-237B-F9256E38FBC6}"/>
                </a:ext>
              </a:extLst>
            </p:cNvPr>
            <p:cNvSpPr txBox="1"/>
            <p:nvPr/>
          </p:nvSpPr>
          <p:spPr>
            <a:xfrm>
              <a:off x="1737637" y="880717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LNDMAIHR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114400-DC00-FD42-DD05-E2FC6D411ECF}"/>
                </a:ext>
              </a:extLst>
            </p:cNvPr>
            <p:cNvSpPr txBox="1"/>
            <p:nvPr/>
          </p:nvSpPr>
          <p:spPr>
            <a:xfrm>
              <a:off x="1766159" y="1432611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LNDRICHR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CE4B68-3B72-4197-4253-E8547082B7B6}"/>
                </a:ext>
              </a:extLst>
            </p:cNvPr>
            <p:cNvSpPr txBox="1"/>
            <p:nvPr/>
          </p:nvSpPr>
          <p:spPr>
            <a:xfrm>
              <a:off x="1737637" y="2005912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LNDMAIHI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668B2F-1BDE-B4C8-1D03-E38B7AD311F9}"/>
                </a:ext>
              </a:extLst>
            </p:cNvPr>
            <p:cNvSpPr txBox="1"/>
            <p:nvPr/>
          </p:nvSpPr>
          <p:spPr>
            <a:xfrm>
              <a:off x="1766159" y="2558150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LNDRICHI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4CDF0D-9796-4EBD-8FF6-A496340E72B7}"/>
                </a:ext>
              </a:extLst>
            </p:cNvPr>
            <p:cNvSpPr txBox="1"/>
            <p:nvPr/>
          </p:nvSpPr>
          <p:spPr>
            <a:xfrm>
              <a:off x="1854868" y="3121223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LNDFOR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13BB85-9EC5-B6A8-C1EA-35B7FB503743}"/>
                </a:ext>
              </a:extLst>
            </p:cNvPr>
            <p:cNvSpPr txBox="1"/>
            <p:nvPr/>
          </p:nvSpPr>
          <p:spPr>
            <a:xfrm>
              <a:off x="1854868" y="3630573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LNDBLT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937342-E78B-1ADA-DB17-FA1671A151E7}"/>
                </a:ext>
              </a:extLst>
            </p:cNvPr>
            <p:cNvSpPr txBox="1"/>
            <p:nvPr/>
          </p:nvSpPr>
          <p:spPr>
            <a:xfrm>
              <a:off x="1845762" y="4204107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LNDWAT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3C17FFB-C4A5-D981-D10F-F7D100A18CFF}"/>
                </a:ext>
              </a:extLst>
            </p:cNvPr>
            <p:cNvCxnSpPr/>
            <p:nvPr/>
          </p:nvCxnSpPr>
          <p:spPr>
            <a:xfrm>
              <a:off x="2714678" y="1043354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4E11104-3DF0-E895-B4D2-54E63073C51F}"/>
                </a:ext>
              </a:extLst>
            </p:cNvPr>
            <p:cNvCxnSpPr/>
            <p:nvPr/>
          </p:nvCxnSpPr>
          <p:spPr>
            <a:xfrm>
              <a:off x="2714678" y="2174542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6B75A25-2BB4-2DA5-5FFC-ACC60D98DA8F}"/>
                </a:ext>
              </a:extLst>
            </p:cNvPr>
            <p:cNvCxnSpPr/>
            <p:nvPr/>
          </p:nvCxnSpPr>
          <p:spPr>
            <a:xfrm>
              <a:off x="2714678" y="1650067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B20178E-B268-3AD7-509A-6E6607895AAC}"/>
                </a:ext>
              </a:extLst>
            </p:cNvPr>
            <p:cNvCxnSpPr/>
            <p:nvPr/>
          </p:nvCxnSpPr>
          <p:spPr>
            <a:xfrm>
              <a:off x="2714678" y="2708030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19E1E6D-B9B5-6D82-61A8-6DC5D71FE63C}"/>
                </a:ext>
              </a:extLst>
            </p:cNvPr>
            <p:cNvCxnSpPr/>
            <p:nvPr/>
          </p:nvCxnSpPr>
          <p:spPr>
            <a:xfrm>
              <a:off x="2714678" y="3303020"/>
              <a:ext cx="1271168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81884D-9F31-049D-C034-9CA457172A6B}"/>
                </a:ext>
              </a:extLst>
            </p:cNvPr>
            <p:cNvCxnSpPr/>
            <p:nvPr/>
          </p:nvCxnSpPr>
          <p:spPr>
            <a:xfrm>
              <a:off x="2714678" y="3798277"/>
              <a:ext cx="1271168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24FEF83-483A-19B9-1721-0832BA6562E2}"/>
                </a:ext>
              </a:extLst>
            </p:cNvPr>
            <p:cNvCxnSpPr/>
            <p:nvPr/>
          </p:nvCxnSpPr>
          <p:spPr>
            <a:xfrm>
              <a:off x="2714678" y="4346375"/>
              <a:ext cx="1271168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CEC0FD-7E9A-FFBF-1FDA-ED49D99D01E0}"/>
                </a:ext>
              </a:extLst>
            </p:cNvPr>
            <p:cNvSpPr txBox="1"/>
            <p:nvPr/>
          </p:nvSpPr>
          <p:spPr>
            <a:xfrm>
              <a:off x="1137663" y="2406047"/>
              <a:ext cx="890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7C288A-BCEC-AB38-28BC-D22F2BE0CAE6}"/>
                </a:ext>
              </a:extLst>
            </p:cNvPr>
            <p:cNvSpPr txBox="1"/>
            <p:nvPr/>
          </p:nvSpPr>
          <p:spPr>
            <a:xfrm>
              <a:off x="3144402" y="797169"/>
              <a:ext cx="1078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CRPMAI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C4F98B-06B5-F1A6-05DD-CCE72398A7CB}"/>
                </a:ext>
              </a:extLst>
            </p:cNvPr>
            <p:cNvSpPr txBox="1"/>
            <p:nvPr/>
          </p:nvSpPr>
          <p:spPr>
            <a:xfrm>
              <a:off x="3170465" y="1934840"/>
              <a:ext cx="1078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CRPMAI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E9E93B-C212-6392-02A5-47FCDA0BE17E}"/>
                </a:ext>
              </a:extLst>
            </p:cNvPr>
            <p:cNvSpPr txBox="1"/>
            <p:nvPr/>
          </p:nvSpPr>
          <p:spPr>
            <a:xfrm>
              <a:off x="3170465" y="2477012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CRPRIC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ECE23E-18A0-1F70-054C-173574D07DD6}"/>
                </a:ext>
              </a:extLst>
            </p:cNvPr>
            <p:cNvSpPr txBox="1"/>
            <p:nvPr/>
          </p:nvSpPr>
          <p:spPr>
            <a:xfrm>
              <a:off x="3170465" y="1409745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CRPRIC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904F1B-2550-1501-E236-03202FBFD77E}"/>
                </a:ext>
              </a:extLst>
            </p:cNvPr>
            <p:cNvSpPr txBox="1"/>
            <p:nvPr/>
          </p:nvSpPr>
          <p:spPr>
            <a:xfrm>
              <a:off x="3228037" y="3077308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LFOR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2DE827-4307-3034-C99F-818CACF16150}"/>
                </a:ext>
              </a:extLst>
            </p:cNvPr>
            <p:cNvSpPr txBox="1"/>
            <p:nvPr/>
          </p:nvSpPr>
          <p:spPr>
            <a:xfrm>
              <a:off x="3250068" y="3533685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LBLT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B31E29-E48D-A8BD-948F-F1BB8EFA4D2E}"/>
                </a:ext>
              </a:extLst>
            </p:cNvPr>
            <p:cNvSpPr txBox="1"/>
            <p:nvPr/>
          </p:nvSpPr>
          <p:spPr>
            <a:xfrm>
              <a:off x="3214899" y="4103748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LWAT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3B0B72-E6A6-4A31-B8A8-B722145502B6}"/>
                </a:ext>
              </a:extLst>
            </p:cNvPr>
            <p:cNvSpPr/>
            <p:nvPr/>
          </p:nvSpPr>
          <p:spPr>
            <a:xfrm>
              <a:off x="235511" y="4877197"/>
              <a:ext cx="948519" cy="46314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BA9CB2-D4C4-24E8-5008-687EEA004F5F}"/>
                </a:ext>
              </a:extLst>
            </p:cNvPr>
            <p:cNvSpPr txBox="1"/>
            <p:nvPr/>
          </p:nvSpPr>
          <p:spPr>
            <a:xfrm>
              <a:off x="1845762" y="5847246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MINPRC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E4489E-A503-28BD-A952-8892B7F8B0C7}"/>
                </a:ext>
              </a:extLst>
            </p:cNvPr>
            <p:cNvCxnSpPr>
              <a:stCxn id="4" idx="3"/>
            </p:cNvCxnSpPr>
            <p:nvPr/>
          </p:nvCxnSpPr>
          <p:spPr>
            <a:xfrm flipV="1">
              <a:off x="1184030" y="5108771"/>
              <a:ext cx="123618" cy="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F82EE4-1123-C4AF-B677-CFE5B0D16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648" y="1090134"/>
              <a:ext cx="0" cy="40346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CFE54F-F816-EE1F-9130-E08D09AF6605}"/>
                </a:ext>
              </a:extLst>
            </p:cNvPr>
            <p:cNvSpPr txBox="1"/>
            <p:nvPr/>
          </p:nvSpPr>
          <p:spPr>
            <a:xfrm rot="16200000">
              <a:off x="652221" y="4122860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WTRPRC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48D35D-6DB2-02A7-5273-91D85DA05B7C}"/>
                </a:ext>
              </a:extLst>
            </p:cNvPr>
            <p:cNvSpPr txBox="1"/>
            <p:nvPr/>
          </p:nvSpPr>
          <p:spPr>
            <a:xfrm>
              <a:off x="277695" y="4930553"/>
              <a:ext cx="1206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MINPRC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7F8FBC-8569-0FCA-1673-E81842E953B4}"/>
                </a:ext>
              </a:extLst>
            </p:cNvPr>
            <p:cNvCxnSpPr/>
            <p:nvPr/>
          </p:nvCxnSpPr>
          <p:spPr>
            <a:xfrm>
              <a:off x="1307648" y="4511884"/>
              <a:ext cx="42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7FEA4AD-29CE-9DA1-7374-E69F1A098C2F}"/>
                </a:ext>
              </a:extLst>
            </p:cNvPr>
            <p:cNvCxnSpPr/>
            <p:nvPr/>
          </p:nvCxnSpPr>
          <p:spPr>
            <a:xfrm>
              <a:off x="1329982" y="3938350"/>
              <a:ext cx="42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6427B7-D0F3-F01E-CE7C-CCA34B3ED86D}"/>
                </a:ext>
              </a:extLst>
            </p:cNvPr>
            <p:cNvCxnSpPr/>
            <p:nvPr/>
          </p:nvCxnSpPr>
          <p:spPr>
            <a:xfrm>
              <a:off x="1329982" y="3429000"/>
              <a:ext cx="42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4D200B3-6735-F004-B46F-8451170562A1}"/>
                </a:ext>
              </a:extLst>
            </p:cNvPr>
            <p:cNvCxnSpPr/>
            <p:nvPr/>
          </p:nvCxnSpPr>
          <p:spPr>
            <a:xfrm>
              <a:off x="1329982" y="2865927"/>
              <a:ext cx="42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A20EDC6-879C-EDE8-FF7C-DA37EA4FA261}"/>
                </a:ext>
              </a:extLst>
            </p:cNvPr>
            <p:cNvCxnSpPr/>
            <p:nvPr/>
          </p:nvCxnSpPr>
          <p:spPr>
            <a:xfrm>
              <a:off x="1329982" y="2313689"/>
              <a:ext cx="42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6C88D18-8E3A-9EFD-DA7C-C6B36DF76D7A}"/>
                </a:ext>
              </a:extLst>
            </p:cNvPr>
            <p:cNvCxnSpPr/>
            <p:nvPr/>
          </p:nvCxnSpPr>
          <p:spPr>
            <a:xfrm>
              <a:off x="1319896" y="1743859"/>
              <a:ext cx="42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10C323E-F19A-F285-54BC-6F657F46A9B1}"/>
                </a:ext>
              </a:extLst>
            </p:cNvPr>
            <p:cNvCxnSpPr>
              <a:cxnSpLocks/>
            </p:cNvCxnSpPr>
            <p:nvPr/>
          </p:nvCxnSpPr>
          <p:spPr>
            <a:xfrm>
              <a:off x="1307648" y="1090134"/>
              <a:ext cx="4635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8343D4-7E6D-B7E7-9DF7-A5725430D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171" y="1148460"/>
              <a:ext cx="0" cy="403460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9B00D4D-B4D7-A5F9-FF7E-10B40B07474B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78" y="1148460"/>
              <a:ext cx="319038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75A3B4D-4189-ECB3-D0FB-57F74F0443AF}"/>
                </a:ext>
              </a:extLst>
            </p:cNvPr>
            <p:cNvCxnSpPr>
              <a:cxnSpLocks/>
            </p:cNvCxnSpPr>
            <p:nvPr/>
          </p:nvCxnSpPr>
          <p:spPr>
            <a:xfrm>
              <a:off x="2655527" y="1740388"/>
              <a:ext cx="35276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2C2D478-AC35-34D4-C4F4-50B6F3E60550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78" y="2313689"/>
              <a:ext cx="312493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F1D7175-9262-C48A-397E-724CE7FF6D37}"/>
                </a:ext>
              </a:extLst>
            </p:cNvPr>
            <p:cNvCxnSpPr>
              <a:cxnSpLocks/>
            </p:cNvCxnSpPr>
            <p:nvPr/>
          </p:nvCxnSpPr>
          <p:spPr>
            <a:xfrm>
              <a:off x="2694542" y="2859865"/>
              <a:ext cx="332629" cy="606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ED2D2E9-567F-F2DA-49AD-A296A00538D8}"/>
                </a:ext>
              </a:extLst>
            </p:cNvPr>
            <p:cNvCxnSpPr>
              <a:cxnSpLocks/>
            </p:cNvCxnSpPr>
            <p:nvPr/>
          </p:nvCxnSpPr>
          <p:spPr>
            <a:xfrm>
              <a:off x="2725865" y="3429000"/>
              <a:ext cx="28242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076D36-700B-23B2-F502-1D2FA02F55E6}"/>
                </a:ext>
              </a:extLst>
            </p:cNvPr>
            <p:cNvCxnSpPr>
              <a:cxnSpLocks/>
            </p:cNvCxnSpPr>
            <p:nvPr/>
          </p:nvCxnSpPr>
          <p:spPr>
            <a:xfrm>
              <a:off x="2725865" y="3955734"/>
              <a:ext cx="28242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55C657-A4AA-5CF4-722C-35A00387EB09}"/>
                </a:ext>
              </a:extLst>
            </p:cNvPr>
            <p:cNvCxnSpPr>
              <a:cxnSpLocks/>
            </p:cNvCxnSpPr>
            <p:nvPr/>
          </p:nvCxnSpPr>
          <p:spPr>
            <a:xfrm>
              <a:off x="2725865" y="4511884"/>
              <a:ext cx="30130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E394812-325F-7F8A-88AC-DF7B96189E94}"/>
                </a:ext>
              </a:extLst>
            </p:cNvPr>
            <p:cNvCxnSpPr>
              <a:cxnSpLocks/>
            </p:cNvCxnSpPr>
            <p:nvPr/>
          </p:nvCxnSpPr>
          <p:spPr>
            <a:xfrm>
              <a:off x="3027171" y="5183063"/>
              <a:ext cx="9521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DDB0601-1DF9-E545-9137-128DEFCBDAEE}"/>
                </a:ext>
              </a:extLst>
            </p:cNvPr>
            <p:cNvSpPr txBox="1"/>
            <p:nvPr/>
          </p:nvSpPr>
          <p:spPr>
            <a:xfrm>
              <a:off x="3144402" y="5286889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WTRSUR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BC78AAF-9BDD-CC11-9EFC-79DB3445F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402" y="797169"/>
              <a:ext cx="0" cy="403460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6CE6A3F-CD5E-E3B0-4CD8-87DBBC3F865B}"/>
                </a:ext>
              </a:extLst>
            </p:cNvPr>
            <p:cNvCxnSpPr>
              <a:cxnSpLocks/>
            </p:cNvCxnSpPr>
            <p:nvPr/>
          </p:nvCxnSpPr>
          <p:spPr>
            <a:xfrm>
              <a:off x="2690348" y="797169"/>
              <a:ext cx="45405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40F8DD-A03C-98FE-3E1C-AC7C7A8DD06C}"/>
                </a:ext>
              </a:extLst>
            </p:cNvPr>
            <p:cNvCxnSpPr>
              <a:cxnSpLocks/>
            </p:cNvCxnSpPr>
            <p:nvPr/>
          </p:nvCxnSpPr>
          <p:spPr>
            <a:xfrm>
              <a:off x="2690348" y="1432611"/>
              <a:ext cx="45405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C1FB0B7-7534-4014-BF0C-07BA4D2E9718}"/>
                </a:ext>
              </a:extLst>
            </p:cNvPr>
            <p:cNvCxnSpPr>
              <a:cxnSpLocks/>
            </p:cNvCxnSpPr>
            <p:nvPr/>
          </p:nvCxnSpPr>
          <p:spPr>
            <a:xfrm>
              <a:off x="2690348" y="2073339"/>
              <a:ext cx="45405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E60952-451B-2525-FBBB-7214F5E63E58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78" y="2575393"/>
              <a:ext cx="45405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BC799D-9E10-CF75-D80A-3B2B387291FD}"/>
                </a:ext>
              </a:extLst>
            </p:cNvPr>
            <p:cNvCxnSpPr>
              <a:cxnSpLocks/>
            </p:cNvCxnSpPr>
            <p:nvPr/>
          </p:nvCxnSpPr>
          <p:spPr>
            <a:xfrm>
              <a:off x="2709254" y="3148377"/>
              <a:ext cx="45405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62184B4-35A9-75B0-8AEE-42A09D9D0343}"/>
                </a:ext>
              </a:extLst>
            </p:cNvPr>
            <p:cNvCxnSpPr>
              <a:cxnSpLocks/>
            </p:cNvCxnSpPr>
            <p:nvPr/>
          </p:nvCxnSpPr>
          <p:spPr>
            <a:xfrm>
              <a:off x="2681242" y="4261359"/>
              <a:ext cx="45405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C1B0D61-BFA5-83E3-12C9-51D354202C17}"/>
                </a:ext>
              </a:extLst>
            </p:cNvPr>
            <p:cNvCxnSpPr>
              <a:cxnSpLocks/>
            </p:cNvCxnSpPr>
            <p:nvPr/>
          </p:nvCxnSpPr>
          <p:spPr>
            <a:xfrm>
              <a:off x="2716411" y="3722098"/>
              <a:ext cx="45405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6F71FCD-F6C5-DB75-84E2-3AA28D9C8FAF}"/>
                </a:ext>
              </a:extLst>
            </p:cNvPr>
            <p:cNvCxnSpPr>
              <a:cxnSpLocks/>
            </p:cNvCxnSpPr>
            <p:nvPr/>
          </p:nvCxnSpPr>
          <p:spPr>
            <a:xfrm>
              <a:off x="3144402" y="4831772"/>
              <a:ext cx="841444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5F03680-5328-82AD-72B9-5AEA481596F5}"/>
                </a:ext>
              </a:extLst>
            </p:cNvPr>
            <p:cNvSpPr txBox="1"/>
            <p:nvPr/>
          </p:nvSpPr>
          <p:spPr>
            <a:xfrm>
              <a:off x="3135296" y="4946137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WTRGWT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0B4E108-A36C-D14A-F7B4-C6D622DE9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856" y="926123"/>
              <a:ext cx="14861" cy="458920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DA0D69E-CC34-FAF4-90C1-663BFFB2AAAD}"/>
                </a:ext>
              </a:extLst>
            </p:cNvPr>
            <p:cNvCxnSpPr>
              <a:cxnSpLocks/>
            </p:cNvCxnSpPr>
            <p:nvPr/>
          </p:nvCxnSpPr>
          <p:spPr>
            <a:xfrm>
              <a:off x="2860856" y="5528514"/>
              <a:ext cx="1118445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BEE2CFA-5E57-2B61-F68C-D6D4443B22F2}"/>
                </a:ext>
              </a:extLst>
            </p:cNvPr>
            <p:cNvCxnSpPr/>
            <p:nvPr/>
          </p:nvCxnSpPr>
          <p:spPr>
            <a:xfrm>
              <a:off x="2725865" y="926123"/>
              <a:ext cx="14985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4005402-9206-6631-0BDC-13733F88D2D1}"/>
                </a:ext>
              </a:extLst>
            </p:cNvPr>
            <p:cNvCxnSpPr/>
            <p:nvPr/>
          </p:nvCxnSpPr>
          <p:spPr>
            <a:xfrm>
              <a:off x="2713118" y="1532836"/>
              <a:ext cx="14985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808D171-7EC1-4F02-06E7-8672A725A1E3}"/>
                </a:ext>
              </a:extLst>
            </p:cNvPr>
            <p:cNvCxnSpPr/>
            <p:nvPr/>
          </p:nvCxnSpPr>
          <p:spPr>
            <a:xfrm>
              <a:off x="2713118" y="2005912"/>
              <a:ext cx="14985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28F0270-DE2F-92AB-15B3-9DA17F8576B6}"/>
                </a:ext>
              </a:extLst>
            </p:cNvPr>
            <p:cNvCxnSpPr/>
            <p:nvPr/>
          </p:nvCxnSpPr>
          <p:spPr>
            <a:xfrm>
              <a:off x="2725865" y="2661137"/>
              <a:ext cx="14985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70D68A1-93CB-20D1-110A-0A9469820CC3}"/>
                </a:ext>
              </a:extLst>
            </p:cNvPr>
            <p:cNvCxnSpPr/>
            <p:nvPr/>
          </p:nvCxnSpPr>
          <p:spPr>
            <a:xfrm>
              <a:off x="2725865" y="3239253"/>
              <a:ext cx="14985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FF08546-4F86-19C6-68EE-89B8435F9FFB}"/>
                </a:ext>
              </a:extLst>
            </p:cNvPr>
            <p:cNvCxnSpPr/>
            <p:nvPr/>
          </p:nvCxnSpPr>
          <p:spPr>
            <a:xfrm>
              <a:off x="2725865" y="4204107"/>
              <a:ext cx="14985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C056DDD-E1ED-EE9E-79FF-19C8BAE47088}"/>
                </a:ext>
              </a:extLst>
            </p:cNvPr>
            <p:cNvCxnSpPr/>
            <p:nvPr/>
          </p:nvCxnSpPr>
          <p:spPr>
            <a:xfrm>
              <a:off x="2716411" y="3630573"/>
              <a:ext cx="14985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D0665BE-C544-07D6-C3EB-231E78F1AEF9}"/>
                </a:ext>
              </a:extLst>
            </p:cNvPr>
            <p:cNvSpPr txBox="1"/>
            <p:nvPr/>
          </p:nvSpPr>
          <p:spPr>
            <a:xfrm>
              <a:off x="3170465" y="4594839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WTREVT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32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5E1C5-18E8-A464-0CC1-C55365C94E18}"/>
              </a:ext>
            </a:extLst>
          </p:cNvPr>
          <p:cNvSpPr/>
          <p:nvPr/>
        </p:nvSpPr>
        <p:spPr>
          <a:xfrm>
            <a:off x="235512" y="217454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BF10-0ED6-E45B-29DB-FEE5645B8E0A}"/>
              </a:ext>
            </a:extLst>
          </p:cNvPr>
          <p:cNvSpPr txBox="1"/>
          <p:nvPr/>
        </p:nvSpPr>
        <p:spPr>
          <a:xfrm>
            <a:off x="270681" y="2236839"/>
            <a:ext cx="12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MINLND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507BF-F555-1814-1C28-B119A26F2DD3}"/>
              </a:ext>
            </a:extLst>
          </p:cNvPr>
          <p:cNvCxnSpPr>
            <a:cxnSpLocks/>
          </p:cNvCxnSpPr>
          <p:nvPr/>
        </p:nvCxnSpPr>
        <p:spPr>
          <a:xfrm>
            <a:off x="1137664" y="2427385"/>
            <a:ext cx="33996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D644E0-2083-30EA-DB4B-BDECFA0E2A77}"/>
              </a:ext>
            </a:extLst>
          </p:cNvPr>
          <p:cNvCxnSpPr>
            <a:cxnSpLocks/>
          </p:cNvCxnSpPr>
          <p:nvPr/>
        </p:nvCxnSpPr>
        <p:spPr>
          <a:xfrm>
            <a:off x="1477633" y="926123"/>
            <a:ext cx="0" cy="34231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9136D-7B14-4526-B477-81867138FDAE}"/>
              </a:ext>
            </a:extLst>
          </p:cNvPr>
          <p:cNvSpPr/>
          <p:nvPr/>
        </p:nvSpPr>
        <p:spPr>
          <a:xfrm>
            <a:off x="1771236" y="78833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0B7EB-3D03-CBAE-CE81-86177754BAC0}"/>
              </a:ext>
            </a:extLst>
          </p:cNvPr>
          <p:cNvSpPr/>
          <p:nvPr/>
        </p:nvSpPr>
        <p:spPr>
          <a:xfrm>
            <a:off x="1771235" y="136565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60474-6CAB-57E1-3613-D371FB32FA9B}"/>
              </a:ext>
            </a:extLst>
          </p:cNvPr>
          <p:cNvSpPr/>
          <p:nvPr/>
        </p:nvSpPr>
        <p:spPr>
          <a:xfrm>
            <a:off x="1771235" y="193484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4B58E-3242-ABB7-60D5-8907D8C0ADE4}"/>
              </a:ext>
            </a:extLst>
          </p:cNvPr>
          <p:cNvSpPr/>
          <p:nvPr/>
        </p:nvSpPr>
        <p:spPr>
          <a:xfrm>
            <a:off x="1771234" y="248187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8C880-5BDA-C045-7A13-266A4C93C09F}"/>
              </a:ext>
            </a:extLst>
          </p:cNvPr>
          <p:cNvSpPr/>
          <p:nvPr/>
        </p:nvSpPr>
        <p:spPr>
          <a:xfrm>
            <a:off x="1771233" y="3035919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E1740-955E-59B6-FFCD-5DBD315363A4}"/>
              </a:ext>
            </a:extLst>
          </p:cNvPr>
          <p:cNvSpPr/>
          <p:nvPr/>
        </p:nvSpPr>
        <p:spPr>
          <a:xfrm>
            <a:off x="1771233" y="358295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C7362-6EBA-4308-6B71-5A33A4AFA145}"/>
              </a:ext>
            </a:extLst>
          </p:cNvPr>
          <p:cNvSpPr/>
          <p:nvPr/>
        </p:nvSpPr>
        <p:spPr>
          <a:xfrm>
            <a:off x="1766159" y="412501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BEF78-31E3-2C19-BFF6-740B1C46E714}"/>
              </a:ext>
            </a:extLst>
          </p:cNvPr>
          <p:cNvCxnSpPr/>
          <p:nvPr/>
        </p:nvCxnSpPr>
        <p:spPr>
          <a:xfrm>
            <a:off x="1477633" y="926123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F03F8-B40B-6F5F-BDA5-49ADD2941C5C}"/>
              </a:ext>
            </a:extLst>
          </p:cNvPr>
          <p:cNvCxnSpPr/>
          <p:nvPr/>
        </p:nvCxnSpPr>
        <p:spPr>
          <a:xfrm>
            <a:off x="1477633" y="1532836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8FC0-328A-1738-989A-50A79A04C8AB}"/>
              </a:ext>
            </a:extLst>
          </p:cNvPr>
          <p:cNvCxnSpPr/>
          <p:nvPr/>
        </p:nvCxnSpPr>
        <p:spPr>
          <a:xfrm>
            <a:off x="1477633" y="217454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AA9A1-C920-8F21-278F-63903A116481}"/>
              </a:ext>
            </a:extLst>
          </p:cNvPr>
          <p:cNvCxnSpPr/>
          <p:nvPr/>
        </p:nvCxnSpPr>
        <p:spPr>
          <a:xfrm>
            <a:off x="1477633" y="2708030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387905-A268-6D20-7F50-FC259F0CC089}"/>
              </a:ext>
            </a:extLst>
          </p:cNvPr>
          <p:cNvCxnSpPr/>
          <p:nvPr/>
        </p:nvCxnSpPr>
        <p:spPr>
          <a:xfrm>
            <a:off x="1477633" y="3270738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BAE1DA-84A3-E280-C85F-50AC85F8E11A}"/>
              </a:ext>
            </a:extLst>
          </p:cNvPr>
          <p:cNvCxnSpPr/>
          <p:nvPr/>
        </p:nvCxnSpPr>
        <p:spPr>
          <a:xfrm>
            <a:off x="1477633" y="3798277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A441E9-CE0E-F6F6-E5DA-F5D6C19870AD}"/>
              </a:ext>
            </a:extLst>
          </p:cNvPr>
          <p:cNvCxnSpPr/>
          <p:nvPr/>
        </p:nvCxnSpPr>
        <p:spPr>
          <a:xfrm>
            <a:off x="1477633" y="434926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D254C5-EA10-1FBA-237B-F9256E38FBC6}"/>
              </a:ext>
            </a:extLst>
          </p:cNvPr>
          <p:cNvSpPr txBox="1"/>
          <p:nvPr/>
        </p:nvSpPr>
        <p:spPr>
          <a:xfrm>
            <a:off x="1737637" y="88071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14400-DC00-FD42-DD05-E2FC6D411ECF}"/>
              </a:ext>
            </a:extLst>
          </p:cNvPr>
          <p:cNvSpPr txBox="1"/>
          <p:nvPr/>
        </p:nvSpPr>
        <p:spPr>
          <a:xfrm>
            <a:off x="1766159" y="1432611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E4B68-3B72-4197-4253-E8547082B7B6}"/>
              </a:ext>
            </a:extLst>
          </p:cNvPr>
          <p:cNvSpPr txBox="1"/>
          <p:nvPr/>
        </p:nvSpPr>
        <p:spPr>
          <a:xfrm>
            <a:off x="1737637" y="2005912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668B2F-1BDE-B4C8-1D03-E38B7AD311F9}"/>
              </a:ext>
            </a:extLst>
          </p:cNvPr>
          <p:cNvSpPr txBox="1"/>
          <p:nvPr/>
        </p:nvSpPr>
        <p:spPr>
          <a:xfrm>
            <a:off x="1766159" y="2558150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4CDF0D-9796-4EBD-8FF6-A496340E72B7}"/>
              </a:ext>
            </a:extLst>
          </p:cNvPr>
          <p:cNvSpPr txBox="1"/>
          <p:nvPr/>
        </p:nvSpPr>
        <p:spPr>
          <a:xfrm>
            <a:off x="1854868" y="312122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LNDFOR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13BB85-9EC5-B6A8-C1EA-35B7FB503743}"/>
              </a:ext>
            </a:extLst>
          </p:cNvPr>
          <p:cNvSpPr txBox="1"/>
          <p:nvPr/>
        </p:nvSpPr>
        <p:spPr>
          <a:xfrm>
            <a:off x="1854868" y="363057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LNDBLT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7342-E78B-1ADA-DB17-FA1671A151E7}"/>
              </a:ext>
            </a:extLst>
          </p:cNvPr>
          <p:cNvSpPr txBox="1"/>
          <p:nvPr/>
        </p:nvSpPr>
        <p:spPr>
          <a:xfrm>
            <a:off x="1845762" y="420410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LNDWAT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C17FFB-C4A5-D981-D10F-F7D100A18CFF}"/>
              </a:ext>
            </a:extLst>
          </p:cNvPr>
          <p:cNvCxnSpPr/>
          <p:nvPr/>
        </p:nvCxnSpPr>
        <p:spPr>
          <a:xfrm>
            <a:off x="2714678" y="1043354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E11104-3DF0-E895-B4D2-54E63073C51F}"/>
              </a:ext>
            </a:extLst>
          </p:cNvPr>
          <p:cNvCxnSpPr/>
          <p:nvPr/>
        </p:nvCxnSpPr>
        <p:spPr>
          <a:xfrm>
            <a:off x="2714678" y="2174542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B75A25-2BB4-2DA5-5FFC-ACC60D98DA8F}"/>
              </a:ext>
            </a:extLst>
          </p:cNvPr>
          <p:cNvCxnSpPr/>
          <p:nvPr/>
        </p:nvCxnSpPr>
        <p:spPr>
          <a:xfrm>
            <a:off x="2714678" y="1650067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20178E-B268-3AD7-509A-6E6607895AAC}"/>
              </a:ext>
            </a:extLst>
          </p:cNvPr>
          <p:cNvCxnSpPr/>
          <p:nvPr/>
        </p:nvCxnSpPr>
        <p:spPr>
          <a:xfrm>
            <a:off x="2714678" y="2708030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9E1E6D-B9B5-6D82-61A8-6DC5D71FE63C}"/>
              </a:ext>
            </a:extLst>
          </p:cNvPr>
          <p:cNvCxnSpPr/>
          <p:nvPr/>
        </p:nvCxnSpPr>
        <p:spPr>
          <a:xfrm>
            <a:off x="2714678" y="3303020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81884D-9F31-049D-C034-9CA457172A6B}"/>
              </a:ext>
            </a:extLst>
          </p:cNvPr>
          <p:cNvCxnSpPr/>
          <p:nvPr/>
        </p:nvCxnSpPr>
        <p:spPr>
          <a:xfrm>
            <a:off x="2714678" y="3798277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4FEF83-483A-19B9-1721-0832BA6562E2}"/>
              </a:ext>
            </a:extLst>
          </p:cNvPr>
          <p:cNvCxnSpPr/>
          <p:nvPr/>
        </p:nvCxnSpPr>
        <p:spPr>
          <a:xfrm>
            <a:off x="2714678" y="4346375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CEC0FD-7E9A-FFBF-1FDA-ED49D99D01E0}"/>
              </a:ext>
            </a:extLst>
          </p:cNvPr>
          <p:cNvSpPr txBox="1"/>
          <p:nvPr/>
        </p:nvSpPr>
        <p:spPr>
          <a:xfrm>
            <a:off x="1137663" y="2406047"/>
            <a:ext cx="89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C288A-BCEC-AB38-28BC-D22F2BE0CAE6}"/>
              </a:ext>
            </a:extLst>
          </p:cNvPr>
          <p:cNvSpPr txBox="1"/>
          <p:nvPr/>
        </p:nvSpPr>
        <p:spPr>
          <a:xfrm>
            <a:off x="3144402" y="79716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C4F98B-06B5-F1A6-05DD-CCE72398A7CB}"/>
              </a:ext>
            </a:extLst>
          </p:cNvPr>
          <p:cNvSpPr txBox="1"/>
          <p:nvPr/>
        </p:nvSpPr>
        <p:spPr>
          <a:xfrm>
            <a:off x="3170465" y="1934840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E9E93B-C212-6392-02A5-47FCDA0BE17E}"/>
              </a:ext>
            </a:extLst>
          </p:cNvPr>
          <p:cNvSpPr txBox="1"/>
          <p:nvPr/>
        </p:nvSpPr>
        <p:spPr>
          <a:xfrm>
            <a:off x="3170465" y="2477012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ECE23E-18A0-1F70-054C-173574D07DD6}"/>
              </a:ext>
            </a:extLst>
          </p:cNvPr>
          <p:cNvSpPr txBox="1"/>
          <p:nvPr/>
        </p:nvSpPr>
        <p:spPr>
          <a:xfrm>
            <a:off x="3170465" y="1409745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904F1B-2550-1501-E236-03202FBFD77E}"/>
              </a:ext>
            </a:extLst>
          </p:cNvPr>
          <p:cNvSpPr txBox="1"/>
          <p:nvPr/>
        </p:nvSpPr>
        <p:spPr>
          <a:xfrm>
            <a:off x="3228037" y="307730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2DE827-4307-3034-C99F-818CACF16150}"/>
              </a:ext>
            </a:extLst>
          </p:cNvPr>
          <p:cNvSpPr txBox="1"/>
          <p:nvPr/>
        </p:nvSpPr>
        <p:spPr>
          <a:xfrm>
            <a:off x="3250068" y="3533685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B31E29-E48D-A8BD-948F-F1BB8EFA4D2E}"/>
              </a:ext>
            </a:extLst>
          </p:cNvPr>
          <p:cNvSpPr txBox="1"/>
          <p:nvPr/>
        </p:nvSpPr>
        <p:spPr>
          <a:xfrm>
            <a:off x="3214899" y="410374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3B0B72-E6A6-4A31-B8A8-B722145502B6}"/>
              </a:ext>
            </a:extLst>
          </p:cNvPr>
          <p:cNvSpPr/>
          <p:nvPr/>
        </p:nvSpPr>
        <p:spPr>
          <a:xfrm>
            <a:off x="235511" y="4877197"/>
            <a:ext cx="948519" cy="4631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9CB2-D4C4-24E8-5008-687EEA004F5F}"/>
              </a:ext>
            </a:extLst>
          </p:cNvPr>
          <p:cNvSpPr txBox="1"/>
          <p:nvPr/>
        </p:nvSpPr>
        <p:spPr>
          <a:xfrm>
            <a:off x="1845762" y="5847246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489E-A503-28BD-A952-8892B7F8B0C7}"/>
              </a:ext>
            </a:extLst>
          </p:cNvPr>
          <p:cNvCxnSpPr>
            <a:stCxn id="4" idx="3"/>
          </p:cNvCxnSpPr>
          <p:nvPr/>
        </p:nvCxnSpPr>
        <p:spPr>
          <a:xfrm flipV="1">
            <a:off x="1184030" y="5108771"/>
            <a:ext cx="123618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F82EE4-1123-C4AF-B677-CFE5B0D16E79}"/>
              </a:ext>
            </a:extLst>
          </p:cNvPr>
          <p:cNvCxnSpPr>
            <a:cxnSpLocks/>
          </p:cNvCxnSpPr>
          <p:nvPr/>
        </p:nvCxnSpPr>
        <p:spPr>
          <a:xfrm flipV="1">
            <a:off x="1307648" y="1090134"/>
            <a:ext cx="0" cy="40346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FE54F-F816-EE1F-9130-E08D09AF6605}"/>
              </a:ext>
            </a:extLst>
          </p:cNvPr>
          <p:cNvSpPr txBox="1"/>
          <p:nvPr/>
        </p:nvSpPr>
        <p:spPr>
          <a:xfrm rot="16200000">
            <a:off x="652221" y="4122860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WTRPRC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8D35D-6DB2-02A7-5273-91D85DA05B7C}"/>
              </a:ext>
            </a:extLst>
          </p:cNvPr>
          <p:cNvSpPr txBox="1"/>
          <p:nvPr/>
        </p:nvSpPr>
        <p:spPr>
          <a:xfrm>
            <a:off x="277695" y="4930553"/>
            <a:ext cx="12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7F8FBC-8569-0FCA-1673-E81842E953B4}"/>
              </a:ext>
            </a:extLst>
          </p:cNvPr>
          <p:cNvCxnSpPr/>
          <p:nvPr/>
        </p:nvCxnSpPr>
        <p:spPr>
          <a:xfrm>
            <a:off x="1307648" y="4511884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FEA4AD-29CE-9DA1-7374-E69F1A098C2F}"/>
              </a:ext>
            </a:extLst>
          </p:cNvPr>
          <p:cNvCxnSpPr/>
          <p:nvPr/>
        </p:nvCxnSpPr>
        <p:spPr>
          <a:xfrm>
            <a:off x="1329982" y="393835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6427B7-D0F3-F01E-CE7C-CCA34B3ED86D}"/>
              </a:ext>
            </a:extLst>
          </p:cNvPr>
          <p:cNvCxnSpPr/>
          <p:nvPr/>
        </p:nvCxnSpPr>
        <p:spPr>
          <a:xfrm>
            <a:off x="1329982" y="342900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00B3-6735-F004-B46F-8451170562A1}"/>
              </a:ext>
            </a:extLst>
          </p:cNvPr>
          <p:cNvCxnSpPr/>
          <p:nvPr/>
        </p:nvCxnSpPr>
        <p:spPr>
          <a:xfrm>
            <a:off x="1329982" y="2865927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20EDC6-879C-EDE8-FF7C-DA37EA4FA261}"/>
              </a:ext>
            </a:extLst>
          </p:cNvPr>
          <p:cNvCxnSpPr/>
          <p:nvPr/>
        </p:nvCxnSpPr>
        <p:spPr>
          <a:xfrm>
            <a:off x="1329982" y="231368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C88D18-8E3A-9EFD-DA7C-C6B36DF76D7A}"/>
              </a:ext>
            </a:extLst>
          </p:cNvPr>
          <p:cNvCxnSpPr/>
          <p:nvPr/>
        </p:nvCxnSpPr>
        <p:spPr>
          <a:xfrm>
            <a:off x="1319896" y="174385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0C323E-F19A-F285-54BC-6F657F46A9B1}"/>
              </a:ext>
            </a:extLst>
          </p:cNvPr>
          <p:cNvCxnSpPr>
            <a:cxnSpLocks/>
          </p:cNvCxnSpPr>
          <p:nvPr/>
        </p:nvCxnSpPr>
        <p:spPr>
          <a:xfrm>
            <a:off x="1307648" y="1090134"/>
            <a:ext cx="4635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8343D4-7E6D-B7E7-9DF7-A5725430DE23}"/>
              </a:ext>
            </a:extLst>
          </p:cNvPr>
          <p:cNvCxnSpPr>
            <a:cxnSpLocks/>
          </p:cNvCxnSpPr>
          <p:nvPr/>
        </p:nvCxnSpPr>
        <p:spPr>
          <a:xfrm flipV="1">
            <a:off x="3027171" y="1148460"/>
            <a:ext cx="0" cy="40346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B00D4D-B4D7-A5F9-FF7E-10B40B07474B}"/>
              </a:ext>
            </a:extLst>
          </p:cNvPr>
          <p:cNvCxnSpPr>
            <a:cxnSpLocks/>
          </p:cNvCxnSpPr>
          <p:nvPr/>
        </p:nvCxnSpPr>
        <p:spPr>
          <a:xfrm>
            <a:off x="2714678" y="1148460"/>
            <a:ext cx="31903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5A3B4D-4189-ECB3-D0FB-57F74F0443AF}"/>
              </a:ext>
            </a:extLst>
          </p:cNvPr>
          <p:cNvCxnSpPr>
            <a:cxnSpLocks/>
          </p:cNvCxnSpPr>
          <p:nvPr/>
        </p:nvCxnSpPr>
        <p:spPr>
          <a:xfrm>
            <a:off x="2655527" y="1740388"/>
            <a:ext cx="352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C2D478-AC35-34D4-C4F4-50B6F3E60550}"/>
              </a:ext>
            </a:extLst>
          </p:cNvPr>
          <p:cNvCxnSpPr>
            <a:cxnSpLocks/>
          </p:cNvCxnSpPr>
          <p:nvPr/>
        </p:nvCxnSpPr>
        <p:spPr>
          <a:xfrm>
            <a:off x="2714678" y="2313689"/>
            <a:ext cx="3124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D7175-9262-C48A-397E-724CE7FF6D37}"/>
              </a:ext>
            </a:extLst>
          </p:cNvPr>
          <p:cNvCxnSpPr>
            <a:cxnSpLocks/>
          </p:cNvCxnSpPr>
          <p:nvPr/>
        </p:nvCxnSpPr>
        <p:spPr>
          <a:xfrm>
            <a:off x="2694542" y="2859865"/>
            <a:ext cx="332629" cy="60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D2D2E9-567F-F2DA-49AD-A296A00538D8}"/>
              </a:ext>
            </a:extLst>
          </p:cNvPr>
          <p:cNvCxnSpPr>
            <a:cxnSpLocks/>
          </p:cNvCxnSpPr>
          <p:nvPr/>
        </p:nvCxnSpPr>
        <p:spPr>
          <a:xfrm>
            <a:off x="2725865" y="3429000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076D36-700B-23B2-F502-1D2FA02F55E6}"/>
              </a:ext>
            </a:extLst>
          </p:cNvPr>
          <p:cNvCxnSpPr>
            <a:cxnSpLocks/>
          </p:cNvCxnSpPr>
          <p:nvPr/>
        </p:nvCxnSpPr>
        <p:spPr>
          <a:xfrm>
            <a:off x="2725865" y="3955734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55C657-A4AA-5CF4-722C-35A00387EB09}"/>
              </a:ext>
            </a:extLst>
          </p:cNvPr>
          <p:cNvCxnSpPr>
            <a:cxnSpLocks/>
          </p:cNvCxnSpPr>
          <p:nvPr/>
        </p:nvCxnSpPr>
        <p:spPr>
          <a:xfrm>
            <a:off x="2725865" y="4511884"/>
            <a:ext cx="30130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E394812-325F-7F8A-88AC-DF7B96189E94}"/>
              </a:ext>
            </a:extLst>
          </p:cNvPr>
          <p:cNvCxnSpPr>
            <a:cxnSpLocks/>
          </p:cNvCxnSpPr>
          <p:nvPr/>
        </p:nvCxnSpPr>
        <p:spPr>
          <a:xfrm>
            <a:off x="3027171" y="5183063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DDB0601-1DF9-E545-9137-128DEFCBDAEE}"/>
              </a:ext>
            </a:extLst>
          </p:cNvPr>
          <p:cNvSpPr txBox="1"/>
          <p:nvPr/>
        </p:nvSpPr>
        <p:spPr>
          <a:xfrm>
            <a:off x="3144402" y="528688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WTRSUR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BC78AAF-9BDD-CC11-9EFC-79DB3445FCD2}"/>
              </a:ext>
            </a:extLst>
          </p:cNvPr>
          <p:cNvCxnSpPr>
            <a:cxnSpLocks/>
          </p:cNvCxnSpPr>
          <p:nvPr/>
        </p:nvCxnSpPr>
        <p:spPr>
          <a:xfrm flipV="1">
            <a:off x="3144402" y="797169"/>
            <a:ext cx="0" cy="40346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6CE6A3F-CD5E-E3B0-4CD8-87DBBC3F865B}"/>
              </a:ext>
            </a:extLst>
          </p:cNvPr>
          <p:cNvCxnSpPr>
            <a:cxnSpLocks/>
          </p:cNvCxnSpPr>
          <p:nvPr/>
        </p:nvCxnSpPr>
        <p:spPr>
          <a:xfrm>
            <a:off x="2690348" y="79716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40F8DD-A03C-98FE-3E1C-AC7C7A8DD06C}"/>
              </a:ext>
            </a:extLst>
          </p:cNvPr>
          <p:cNvCxnSpPr>
            <a:cxnSpLocks/>
          </p:cNvCxnSpPr>
          <p:nvPr/>
        </p:nvCxnSpPr>
        <p:spPr>
          <a:xfrm>
            <a:off x="2690348" y="1432611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FB0B7-7534-4014-BF0C-07BA4D2E9718}"/>
              </a:ext>
            </a:extLst>
          </p:cNvPr>
          <p:cNvCxnSpPr>
            <a:cxnSpLocks/>
          </p:cNvCxnSpPr>
          <p:nvPr/>
        </p:nvCxnSpPr>
        <p:spPr>
          <a:xfrm>
            <a:off x="2690348" y="207333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E60952-451B-2525-FBBB-7214F5E63E58}"/>
              </a:ext>
            </a:extLst>
          </p:cNvPr>
          <p:cNvCxnSpPr>
            <a:cxnSpLocks/>
          </p:cNvCxnSpPr>
          <p:nvPr/>
        </p:nvCxnSpPr>
        <p:spPr>
          <a:xfrm>
            <a:off x="2714678" y="2575393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BC799D-9E10-CF75-D80A-3B2B387291FD}"/>
              </a:ext>
            </a:extLst>
          </p:cNvPr>
          <p:cNvCxnSpPr>
            <a:cxnSpLocks/>
          </p:cNvCxnSpPr>
          <p:nvPr/>
        </p:nvCxnSpPr>
        <p:spPr>
          <a:xfrm>
            <a:off x="2709254" y="3148377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2184B4-35A9-75B0-8AEE-42A09D9D0343}"/>
              </a:ext>
            </a:extLst>
          </p:cNvPr>
          <p:cNvCxnSpPr>
            <a:cxnSpLocks/>
          </p:cNvCxnSpPr>
          <p:nvPr/>
        </p:nvCxnSpPr>
        <p:spPr>
          <a:xfrm>
            <a:off x="2681242" y="426135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C1B0D61-BFA5-83E3-12C9-51D354202C17}"/>
              </a:ext>
            </a:extLst>
          </p:cNvPr>
          <p:cNvCxnSpPr>
            <a:cxnSpLocks/>
          </p:cNvCxnSpPr>
          <p:nvPr/>
        </p:nvCxnSpPr>
        <p:spPr>
          <a:xfrm>
            <a:off x="2716411" y="3722098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6F71FCD-F6C5-DB75-84E2-3AA28D9C8FAF}"/>
              </a:ext>
            </a:extLst>
          </p:cNvPr>
          <p:cNvCxnSpPr>
            <a:cxnSpLocks/>
          </p:cNvCxnSpPr>
          <p:nvPr/>
        </p:nvCxnSpPr>
        <p:spPr>
          <a:xfrm>
            <a:off x="3144402" y="4831772"/>
            <a:ext cx="84144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5F03680-5328-82AD-72B9-5AEA481596F5}"/>
              </a:ext>
            </a:extLst>
          </p:cNvPr>
          <p:cNvSpPr txBox="1"/>
          <p:nvPr/>
        </p:nvSpPr>
        <p:spPr>
          <a:xfrm>
            <a:off x="3135296" y="4946137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WTRGWT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0B4E108-A36C-D14A-F7B4-C6D622DE9960}"/>
              </a:ext>
            </a:extLst>
          </p:cNvPr>
          <p:cNvCxnSpPr>
            <a:cxnSpLocks/>
          </p:cNvCxnSpPr>
          <p:nvPr/>
        </p:nvCxnSpPr>
        <p:spPr>
          <a:xfrm flipV="1">
            <a:off x="2860856" y="926123"/>
            <a:ext cx="14861" cy="45892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A0D69E-CC34-FAF4-90C1-663BFFB2AAAD}"/>
              </a:ext>
            </a:extLst>
          </p:cNvPr>
          <p:cNvCxnSpPr>
            <a:cxnSpLocks/>
          </p:cNvCxnSpPr>
          <p:nvPr/>
        </p:nvCxnSpPr>
        <p:spPr>
          <a:xfrm>
            <a:off x="2860856" y="5528514"/>
            <a:ext cx="11184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BEE2CFA-5E57-2B61-F68C-D6D4443B22F2}"/>
              </a:ext>
            </a:extLst>
          </p:cNvPr>
          <p:cNvCxnSpPr/>
          <p:nvPr/>
        </p:nvCxnSpPr>
        <p:spPr>
          <a:xfrm>
            <a:off x="2725865" y="92612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4005402-9206-6631-0BDC-13733F88D2D1}"/>
              </a:ext>
            </a:extLst>
          </p:cNvPr>
          <p:cNvCxnSpPr/>
          <p:nvPr/>
        </p:nvCxnSpPr>
        <p:spPr>
          <a:xfrm>
            <a:off x="2713118" y="1532836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808D171-7EC1-4F02-06E7-8672A725A1E3}"/>
              </a:ext>
            </a:extLst>
          </p:cNvPr>
          <p:cNvCxnSpPr/>
          <p:nvPr/>
        </p:nvCxnSpPr>
        <p:spPr>
          <a:xfrm>
            <a:off x="2713118" y="2005912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28F0270-DE2F-92AB-15B3-9DA17F8576B6}"/>
              </a:ext>
            </a:extLst>
          </p:cNvPr>
          <p:cNvCxnSpPr/>
          <p:nvPr/>
        </p:nvCxnSpPr>
        <p:spPr>
          <a:xfrm>
            <a:off x="2725865" y="266113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0D68A1-93CB-20D1-110A-0A9469820CC3}"/>
              </a:ext>
            </a:extLst>
          </p:cNvPr>
          <p:cNvCxnSpPr/>
          <p:nvPr/>
        </p:nvCxnSpPr>
        <p:spPr>
          <a:xfrm>
            <a:off x="2725865" y="323925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FF08546-4F86-19C6-68EE-89B8435F9FFB}"/>
              </a:ext>
            </a:extLst>
          </p:cNvPr>
          <p:cNvCxnSpPr/>
          <p:nvPr/>
        </p:nvCxnSpPr>
        <p:spPr>
          <a:xfrm>
            <a:off x="2725865" y="420410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56DDD-E1ED-EE9E-79FF-19C8BAE47088}"/>
              </a:ext>
            </a:extLst>
          </p:cNvPr>
          <p:cNvCxnSpPr/>
          <p:nvPr/>
        </p:nvCxnSpPr>
        <p:spPr>
          <a:xfrm>
            <a:off x="2716411" y="363057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D0665BE-C544-07D6-C3EB-231E78F1AEF9}"/>
              </a:ext>
            </a:extLst>
          </p:cNvPr>
          <p:cNvSpPr txBox="1"/>
          <p:nvPr/>
        </p:nvSpPr>
        <p:spPr>
          <a:xfrm>
            <a:off x="3170465" y="459483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WTREVT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D8724-F75B-C3EB-028F-1AB44726F961}"/>
              </a:ext>
            </a:extLst>
          </p:cNvPr>
          <p:cNvSpPr/>
          <p:nvPr/>
        </p:nvSpPr>
        <p:spPr>
          <a:xfrm>
            <a:off x="104463" y="5461970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E52C1F-615F-D26D-1821-C470A02CB5C4}"/>
              </a:ext>
            </a:extLst>
          </p:cNvPr>
          <p:cNvSpPr/>
          <p:nvPr/>
        </p:nvSpPr>
        <p:spPr>
          <a:xfrm>
            <a:off x="97450" y="6046745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98DAB-C2A8-51AA-EF58-5C21151643B7}"/>
              </a:ext>
            </a:extLst>
          </p:cNvPr>
          <p:cNvSpPr txBox="1"/>
          <p:nvPr/>
        </p:nvSpPr>
        <p:spPr>
          <a:xfrm>
            <a:off x="69711" y="5549610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9B0958-8E24-4D2E-9047-5E2005C52F7D}"/>
              </a:ext>
            </a:extLst>
          </p:cNvPr>
          <p:cNvSpPr txBox="1"/>
          <p:nvPr/>
        </p:nvSpPr>
        <p:spPr>
          <a:xfrm>
            <a:off x="19369" y="616167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31B023-8058-D9B4-70BC-438CF6C4DC52}"/>
              </a:ext>
            </a:extLst>
          </p:cNvPr>
          <p:cNvCxnSpPr>
            <a:cxnSpLocks/>
          </p:cNvCxnSpPr>
          <p:nvPr/>
        </p:nvCxnSpPr>
        <p:spPr>
          <a:xfrm>
            <a:off x="3913530" y="5533109"/>
            <a:ext cx="3765085" cy="99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9052AC-0651-81DF-903E-8697F9B5A058}"/>
              </a:ext>
            </a:extLst>
          </p:cNvPr>
          <p:cNvCxnSpPr>
            <a:cxnSpLocks/>
          </p:cNvCxnSpPr>
          <p:nvPr/>
        </p:nvCxnSpPr>
        <p:spPr>
          <a:xfrm flipV="1">
            <a:off x="5516720" y="5549610"/>
            <a:ext cx="0" cy="1603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181520-EB13-F46F-7F19-999FE7B2BAA4}"/>
              </a:ext>
            </a:extLst>
          </p:cNvPr>
          <p:cNvCxnSpPr>
            <a:cxnSpLocks/>
          </p:cNvCxnSpPr>
          <p:nvPr/>
        </p:nvCxnSpPr>
        <p:spPr>
          <a:xfrm flipH="1">
            <a:off x="1492812" y="5709945"/>
            <a:ext cx="4023908" cy="85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3F16065-685D-043E-4BA7-56DAE5FCA10D}"/>
              </a:ext>
            </a:extLst>
          </p:cNvPr>
          <p:cNvCxnSpPr>
            <a:cxnSpLocks/>
          </p:cNvCxnSpPr>
          <p:nvPr/>
        </p:nvCxnSpPr>
        <p:spPr>
          <a:xfrm>
            <a:off x="3913530" y="5183063"/>
            <a:ext cx="2182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758EB9-3148-8027-0E37-0BC9330E0D2B}"/>
              </a:ext>
            </a:extLst>
          </p:cNvPr>
          <p:cNvCxnSpPr>
            <a:cxnSpLocks/>
          </p:cNvCxnSpPr>
          <p:nvPr/>
        </p:nvCxnSpPr>
        <p:spPr>
          <a:xfrm flipV="1">
            <a:off x="6090766" y="5183063"/>
            <a:ext cx="0" cy="11355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1CA219A-DF33-4CBF-D28C-47AA52164985}"/>
              </a:ext>
            </a:extLst>
          </p:cNvPr>
          <p:cNvCxnSpPr>
            <a:cxnSpLocks/>
          </p:cNvCxnSpPr>
          <p:nvPr/>
        </p:nvCxnSpPr>
        <p:spPr>
          <a:xfrm flipH="1">
            <a:off x="1513223" y="6318628"/>
            <a:ext cx="457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00B68AB-32FA-2AB8-06D1-948AFF5B4704}"/>
              </a:ext>
            </a:extLst>
          </p:cNvPr>
          <p:cNvCxnSpPr>
            <a:cxnSpLocks/>
          </p:cNvCxnSpPr>
          <p:nvPr/>
        </p:nvCxnSpPr>
        <p:spPr>
          <a:xfrm>
            <a:off x="6090766" y="6174863"/>
            <a:ext cx="1587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10D23F-EEA0-DB0A-F7EE-294FD386C221}"/>
              </a:ext>
            </a:extLst>
          </p:cNvPr>
          <p:cNvSpPr/>
          <p:nvPr/>
        </p:nvSpPr>
        <p:spPr>
          <a:xfrm>
            <a:off x="7678615" y="5258847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11C012B-350E-36B6-FA7C-134EA2D3F8B5}"/>
              </a:ext>
            </a:extLst>
          </p:cNvPr>
          <p:cNvSpPr/>
          <p:nvPr/>
        </p:nvSpPr>
        <p:spPr>
          <a:xfrm>
            <a:off x="7675108" y="5914703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9CD8DA1-38A1-9115-E9CD-B1E18A6BDD8F}"/>
              </a:ext>
            </a:extLst>
          </p:cNvPr>
          <p:cNvSpPr txBox="1"/>
          <p:nvPr/>
        </p:nvSpPr>
        <p:spPr>
          <a:xfrm>
            <a:off x="7648048" y="5352778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799F0-526F-36DA-BF56-CD08F3BDF967}"/>
              </a:ext>
            </a:extLst>
          </p:cNvPr>
          <p:cNvSpPr txBox="1"/>
          <p:nvPr/>
        </p:nvSpPr>
        <p:spPr>
          <a:xfrm>
            <a:off x="7648048" y="600070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42CC060-62E4-AD44-334F-23040CD0362C}"/>
              </a:ext>
            </a:extLst>
          </p:cNvPr>
          <p:cNvCxnSpPr>
            <a:cxnSpLocks/>
          </p:cNvCxnSpPr>
          <p:nvPr/>
        </p:nvCxnSpPr>
        <p:spPr>
          <a:xfrm>
            <a:off x="9004817" y="5528514"/>
            <a:ext cx="709176" cy="95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C6734AD-7BBE-31DD-87E7-3BE72243209D}"/>
              </a:ext>
            </a:extLst>
          </p:cNvPr>
          <p:cNvCxnSpPr>
            <a:cxnSpLocks/>
          </p:cNvCxnSpPr>
          <p:nvPr/>
        </p:nvCxnSpPr>
        <p:spPr>
          <a:xfrm flipH="1" flipV="1">
            <a:off x="9704302" y="5549610"/>
            <a:ext cx="9691" cy="6120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863FE39-B8B1-0460-71E2-ACF7A923FD72}"/>
              </a:ext>
            </a:extLst>
          </p:cNvPr>
          <p:cNvCxnSpPr>
            <a:cxnSpLocks/>
          </p:cNvCxnSpPr>
          <p:nvPr/>
        </p:nvCxnSpPr>
        <p:spPr>
          <a:xfrm>
            <a:off x="9071095" y="6158986"/>
            <a:ext cx="633207" cy="2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B55AF2A-561E-2BE1-C9FC-696F8FDDF32F}"/>
              </a:ext>
            </a:extLst>
          </p:cNvPr>
          <p:cNvCxnSpPr>
            <a:cxnSpLocks/>
          </p:cNvCxnSpPr>
          <p:nvPr/>
        </p:nvCxnSpPr>
        <p:spPr>
          <a:xfrm>
            <a:off x="9713993" y="5826609"/>
            <a:ext cx="9188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C04C084-A652-BFE5-0DC7-E54A524CE616}"/>
              </a:ext>
            </a:extLst>
          </p:cNvPr>
          <p:cNvSpPr txBox="1"/>
          <p:nvPr/>
        </p:nvSpPr>
        <p:spPr>
          <a:xfrm>
            <a:off x="9807259" y="552851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PUBWAT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F96C92F-7546-C128-27CB-5A91A0FFAF3F}"/>
              </a:ext>
            </a:extLst>
          </p:cNvPr>
          <p:cNvPicPr/>
          <p:nvPr/>
        </p:nvPicPr>
        <p:blipFill rotWithShape="1">
          <a:blip r:embed="rId2"/>
          <a:srcRect l="59730" t="13195" b="24043"/>
          <a:stretch/>
        </p:blipFill>
        <p:spPr>
          <a:xfrm>
            <a:off x="6552456" y="913472"/>
            <a:ext cx="3632500" cy="2928227"/>
          </a:xfrm>
          <a:prstGeom prst="rect">
            <a:avLst/>
          </a:prstGeom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5CCD7D-74DD-49F7-03A0-CC9DD1F09894}"/>
              </a:ext>
            </a:extLst>
          </p:cNvPr>
          <p:cNvCxnSpPr>
            <a:cxnSpLocks/>
          </p:cNvCxnSpPr>
          <p:nvPr/>
        </p:nvCxnSpPr>
        <p:spPr>
          <a:xfrm flipV="1">
            <a:off x="1642741" y="2073339"/>
            <a:ext cx="0" cy="41036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D509391-432C-2FCB-442B-AE9BDADB20EC}"/>
              </a:ext>
            </a:extLst>
          </p:cNvPr>
          <p:cNvCxnSpPr>
            <a:cxnSpLocks/>
          </p:cNvCxnSpPr>
          <p:nvPr/>
        </p:nvCxnSpPr>
        <p:spPr>
          <a:xfrm>
            <a:off x="1473491" y="5563888"/>
            <a:ext cx="16925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5E324CA-30BA-974A-6F1C-90E55513E5D5}"/>
              </a:ext>
            </a:extLst>
          </p:cNvPr>
          <p:cNvCxnSpPr>
            <a:cxnSpLocks/>
          </p:cNvCxnSpPr>
          <p:nvPr/>
        </p:nvCxnSpPr>
        <p:spPr>
          <a:xfrm>
            <a:off x="1492812" y="6189085"/>
            <a:ext cx="149929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2F3F32F-4A33-68E0-4CE8-5AA412AB606E}"/>
              </a:ext>
            </a:extLst>
          </p:cNvPr>
          <p:cNvCxnSpPr>
            <a:cxnSpLocks/>
          </p:cNvCxnSpPr>
          <p:nvPr/>
        </p:nvCxnSpPr>
        <p:spPr>
          <a:xfrm>
            <a:off x="1629905" y="2562169"/>
            <a:ext cx="1300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3551589-958F-95AA-9602-A37C1D289106}"/>
              </a:ext>
            </a:extLst>
          </p:cNvPr>
          <p:cNvCxnSpPr>
            <a:cxnSpLocks/>
          </p:cNvCxnSpPr>
          <p:nvPr/>
        </p:nvCxnSpPr>
        <p:spPr>
          <a:xfrm>
            <a:off x="1618833" y="2083561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E60065C-9190-CAD5-2D2D-63A508233796}"/>
              </a:ext>
            </a:extLst>
          </p:cNvPr>
          <p:cNvSpPr txBox="1"/>
          <p:nvPr/>
        </p:nvSpPr>
        <p:spPr>
          <a:xfrm rot="16200000">
            <a:off x="1276382" y="5024948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AGRWAT</a:t>
            </a:r>
          </a:p>
        </p:txBody>
      </p:sp>
    </p:spTree>
    <p:extLst>
      <p:ext uri="{BB962C8B-B14F-4D97-AF65-F5344CB8AC3E}">
        <p14:creationId xmlns:p14="http://schemas.microsoft.com/office/powerpoint/2010/main" val="145406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5E1C5-18E8-A464-0CC1-C55365C94E18}"/>
              </a:ext>
            </a:extLst>
          </p:cNvPr>
          <p:cNvSpPr/>
          <p:nvPr/>
        </p:nvSpPr>
        <p:spPr>
          <a:xfrm>
            <a:off x="235512" y="217454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BF10-0ED6-E45B-29DB-FEE5645B8E0A}"/>
              </a:ext>
            </a:extLst>
          </p:cNvPr>
          <p:cNvSpPr txBox="1"/>
          <p:nvPr/>
        </p:nvSpPr>
        <p:spPr>
          <a:xfrm>
            <a:off x="270681" y="2236839"/>
            <a:ext cx="12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MINLND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507BF-F555-1814-1C28-B119A26F2DD3}"/>
              </a:ext>
            </a:extLst>
          </p:cNvPr>
          <p:cNvCxnSpPr>
            <a:cxnSpLocks/>
          </p:cNvCxnSpPr>
          <p:nvPr/>
        </p:nvCxnSpPr>
        <p:spPr>
          <a:xfrm>
            <a:off x="1137664" y="2427385"/>
            <a:ext cx="33996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D644E0-2083-30EA-DB4B-BDECFA0E2A77}"/>
              </a:ext>
            </a:extLst>
          </p:cNvPr>
          <p:cNvCxnSpPr>
            <a:cxnSpLocks/>
          </p:cNvCxnSpPr>
          <p:nvPr/>
        </p:nvCxnSpPr>
        <p:spPr>
          <a:xfrm>
            <a:off x="1477633" y="926123"/>
            <a:ext cx="0" cy="34231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9136D-7B14-4526-B477-81867138FDAE}"/>
              </a:ext>
            </a:extLst>
          </p:cNvPr>
          <p:cNvSpPr/>
          <p:nvPr/>
        </p:nvSpPr>
        <p:spPr>
          <a:xfrm>
            <a:off x="1771236" y="78833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0B7EB-3D03-CBAE-CE81-86177754BAC0}"/>
              </a:ext>
            </a:extLst>
          </p:cNvPr>
          <p:cNvSpPr/>
          <p:nvPr/>
        </p:nvSpPr>
        <p:spPr>
          <a:xfrm>
            <a:off x="1771235" y="136565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60474-6CAB-57E1-3613-D371FB32FA9B}"/>
              </a:ext>
            </a:extLst>
          </p:cNvPr>
          <p:cNvSpPr/>
          <p:nvPr/>
        </p:nvSpPr>
        <p:spPr>
          <a:xfrm>
            <a:off x="1771235" y="193484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4B58E-3242-ABB7-60D5-8907D8C0ADE4}"/>
              </a:ext>
            </a:extLst>
          </p:cNvPr>
          <p:cNvSpPr/>
          <p:nvPr/>
        </p:nvSpPr>
        <p:spPr>
          <a:xfrm>
            <a:off x="1771234" y="248187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8C880-5BDA-C045-7A13-266A4C93C09F}"/>
              </a:ext>
            </a:extLst>
          </p:cNvPr>
          <p:cNvSpPr/>
          <p:nvPr/>
        </p:nvSpPr>
        <p:spPr>
          <a:xfrm>
            <a:off x="1771233" y="3035919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E1740-955E-59B6-FFCD-5DBD315363A4}"/>
              </a:ext>
            </a:extLst>
          </p:cNvPr>
          <p:cNvSpPr/>
          <p:nvPr/>
        </p:nvSpPr>
        <p:spPr>
          <a:xfrm>
            <a:off x="1771233" y="358295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C7362-6EBA-4308-6B71-5A33A4AFA145}"/>
              </a:ext>
            </a:extLst>
          </p:cNvPr>
          <p:cNvSpPr/>
          <p:nvPr/>
        </p:nvSpPr>
        <p:spPr>
          <a:xfrm>
            <a:off x="1766159" y="412501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BEF78-31E3-2C19-BFF6-740B1C46E714}"/>
              </a:ext>
            </a:extLst>
          </p:cNvPr>
          <p:cNvCxnSpPr/>
          <p:nvPr/>
        </p:nvCxnSpPr>
        <p:spPr>
          <a:xfrm>
            <a:off x="1477633" y="926123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F03F8-B40B-6F5F-BDA5-49ADD2941C5C}"/>
              </a:ext>
            </a:extLst>
          </p:cNvPr>
          <p:cNvCxnSpPr/>
          <p:nvPr/>
        </p:nvCxnSpPr>
        <p:spPr>
          <a:xfrm>
            <a:off x="1477633" y="1532836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8FC0-328A-1738-989A-50A79A04C8AB}"/>
              </a:ext>
            </a:extLst>
          </p:cNvPr>
          <p:cNvCxnSpPr/>
          <p:nvPr/>
        </p:nvCxnSpPr>
        <p:spPr>
          <a:xfrm>
            <a:off x="1477633" y="217454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AA9A1-C920-8F21-278F-63903A116481}"/>
              </a:ext>
            </a:extLst>
          </p:cNvPr>
          <p:cNvCxnSpPr/>
          <p:nvPr/>
        </p:nvCxnSpPr>
        <p:spPr>
          <a:xfrm>
            <a:off x="1477633" y="2708030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387905-A268-6D20-7F50-FC259F0CC089}"/>
              </a:ext>
            </a:extLst>
          </p:cNvPr>
          <p:cNvCxnSpPr/>
          <p:nvPr/>
        </p:nvCxnSpPr>
        <p:spPr>
          <a:xfrm>
            <a:off x="1477633" y="3270738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BAE1DA-84A3-E280-C85F-50AC85F8E11A}"/>
              </a:ext>
            </a:extLst>
          </p:cNvPr>
          <p:cNvCxnSpPr/>
          <p:nvPr/>
        </p:nvCxnSpPr>
        <p:spPr>
          <a:xfrm>
            <a:off x="1477633" y="3798277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A441E9-CE0E-F6F6-E5DA-F5D6C19870AD}"/>
              </a:ext>
            </a:extLst>
          </p:cNvPr>
          <p:cNvCxnSpPr/>
          <p:nvPr/>
        </p:nvCxnSpPr>
        <p:spPr>
          <a:xfrm>
            <a:off x="1477633" y="434926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D254C5-EA10-1FBA-237B-F9256E38FBC6}"/>
              </a:ext>
            </a:extLst>
          </p:cNvPr>
          <p:cNvSpPr txBox="1"/>
          <p:nvPr/>
        </p:nvSpPr>
        <p:spPr>
          <a:xfrm>
            <a:off x="1737637" y="88071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14400-DC00-FD42-DD05-E2FC6D411ECF}"/>
              </a:ext>
            </a:extLst>
          </p:cNvPr>
          <p:cNvSpPr txBox="1"/>
          <p:nvPr/>
        </p:nvSpPr>
        <p:spPr>
          <a:xfrm>
            <a:off x="1766159" y="1432611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E4B68-3B72-4197-4253-E8547082B7B6}"/>
              </a:ext>
            </a:extLst>
          </p:cNvPr>
          <p:cNvSpPr txBox="1"/>
          <p:nvPr/>
        </p:nvSpPr>
        <p:spPr>
          <a:xfrm>
            <a:off x="1737637" y="2005912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668B2F-1BDE-B4C8-1D03-E38B7AD311F9}"/>
              </a:ext>
            </a:extLst>
          </p:cNvPr>
          <p:cNvSpPr txBox="1"/>
          <p:nvPr/>
        </p:nvSpPr>
        <p:spPr>
          <a:xfrm>
            <a:off x="1766159" y="2558150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4CDF0D-9796-4EBD-8FF6-A496340E72B7}"/>
              </a:ext>
            </a:extLst>
          </p:cNvPr>
          <p:cNvSpPr txBox="1"/>
          <p:nvPr/>
        </p:nvSpPr>
        <p:spPr>
          <a:xfrm>
            <a:off x="1854868" y="312122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LNDFOR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13BB85-9EC5-B6A8-C1EA-35B7FB503743}"/>
              </a:ext>
            </a:extLst>
          </p:cNvPr>
          <p:cNvSpPr txBox="1"/>
          <p:nvPr/>
        </p:nvSpPr>
        <p:spPr>
          <a:xfrm>
            <a:off x="1854868" y="363057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LNDBLT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7342-E78B-1ADA-DB17-FA1671A151E7}"/>
              </a:ext>
            </a:extLst>
          </p:cNvPr>
          <p:cNvSpPr txBox="1"/>
          <p:nvPr/>
        </p:nvSpPr>
        <p:spPr>
          <a:xfrm>
            <a:off x="1845762" y="420410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LNDWAT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C17FFB-C4A5-D981-D10F-F7D100A18CFF}"/>
              </a:ext>
            </a:extLst>
          </p:cNvPr>
          <p:cNvCxnSpPr/>
          <p:nvPr/>
        </p:nvCxnSpPr>
        <p:spPr>
          <a:xfrm>
            <a:off x="2714678" y="1043354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E11104-3DF0-E895-B4D2-54E63073C51F}"/>
              </a:ext>
            </a:extLst>
          </p:cNvPr>
          <p:cNvCxnSpPr/>
          <p:nvPr/>
        </p:nvCxnSpPr>
        <p:spPr>
          <a:xfrm>
            <a:off x="2714678" y="2174542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B75A25-2BB4-2DA5-5FFC-ACC60D98DA8F}"/>
              </a:ext>
            </a:extLst>
          </p:cNvPr>
          <p:cNvCxnSpPr/>
          <p:nvPr/>
        </p:nvCxnSpPr>
        <p:spPr>
          <a:xfrm>
            <a:off x="2714678" y="1650067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20178E-B268-3AD7-509A-6E6607895AAC}"/>
              </a:ext>
            </a:extLst>
          </p:cNvPr>
          <p:cNvCxnSpPr/>
          <p:nvPr/>
        </p:nvCxnSpPr>
        <p:spPr>
          <a:xfrm>
            <a:off x="2714678" y="2708030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9E1E6D-B9B5-6D82-61A8-6DC5D71FE63C}"/>
              </a:ext>
            </a:extLst>
          </p:cNvPr>
          <p:cNvCxnSpPr/>
          <p:nvPr/>
        </p:nvCxnSpPr>
        <p:spPr>
          <a:xfrm>
            <a:off x="2714678" y="3303020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81884D-9F31-049D-C034-9CA457172A6B}"/>
              </a:ext>
            </a:extLst>
          </p:cNvPr>
          <p:cNvCxnSpPr/>
          <p:nvPr/>
        </p:nvCxnSpPr>
        <p:spPr>
          <a:xfrm>
            <a:off x="2714678" y="3798277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4FEF83-483A-19B9-1721-0832BA6562E2}"/>
              </a:ext>
            </a:extLst>
          </p:cNvPr>
          <p:cNvCxnSpPr/>
          <p:nvPr/>
        </p:nvCxnSpPr>
        <p:spPr>
          <a:xfrm>
            <a:off x="2714678" y="4346375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CEC0FD-7E9A-FFBF-1FDA-ED49D99D01E0}"/>
              </a:ext>
            </a:extLst>
          </p:cNvPr>
          <p:cNvSpPr txBox="1"/>
          <p:nvPr/>
        </p:nvSpPr>
        <p:spPr>
          <a:xfrm>
            <a:off x="1137663" y="2406047"/>
            <a:ext cx="89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C288A-BCEC-AB38-28BC-D22F2BE0CAE6}"/>
              </a:ext>
            </a:extLst>
          </p:cNvPr>
          <p:cNvSpPr txBox="1"/>
          <p:nvPr/>
        </p:nvSpPr>
        <p:spPr>
          <a:xfrm>
            <a:off x="3144402" y="79716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C4F98B-06B5-F1A6-05DD-CCE72398A7CB}"/>
              </a:ext>
            </a:extLst>
          </p:cNvPr>
          <p:cNvSpPr txBox="1"/>
          <p:nvPr/>
        </p:nvSpPr>
        <p:spPr>
          <a:xfrm>
            <a:off x="3170465" y="1934840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E9E93B-C212-6392-02A5-47FCDA0BE17E}"/>
              </a:ext>
            </a:extLst>
          </p:cNvPr>
          <p:cNvSpPr txBox="1"/>
          <p:nvPr/>
        </p:nvSpPr>
        <p:spPr>
          <a:xfrm>
            <a:off x="3170465" y="2477012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ECE23E-18A0-1F70-054C-173574D07DD6}"/>
              </a:ext>
            </a:extLst>
          </p:cNvPr>
          <p:cNvSpPr txBox="1"/>
          <p:nvPr/>
        </p:nvSpPr>
        <p:spPr>
          <a:xfrm>
            <a:off x="3170465" y="1409745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904F1B-2550-1501-E236-03202FBFD77E}"/>
              </a:ext>
            </a:extLst>
          </p:cNvPr>
          <p:cNvSpPr txBox="1"/>
          <p:nvPr/>
        </p:nvSpPr>
        <p:spPr>
          <a:xfrm>
            <a:off x="3228037" y="307730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2DE827-4307-3034-C99F-818CACF16150}"/>
              </a:ext>
            </a:extLst>
          </p:cNvPr>
          <p:cNvSpPr txBox="1"/>
          <p:nvPr/>
        </p:nvSpPr>
        <p:spPr>
          <a:xfrm>
            <a:off x="3250068" y="3533685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B31E29-E48D-A8BD-948F-F1BB8EFA4D2E}"/>
              </a:ext>
            </a:extLst>
          </p:cNvPr>
          <p:cNvSpPr txBox="1"/>
          <p:nvPr/>
        </p:nvSpPr>
        <p:spPr>
          <a:xfrm>
            <a:off x="3214899" y="410374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3B0B72-E6A6-4A31-B8A8-B722145502B6}"/>
              </a:ext>
            </a:extLst>
          </p:cNvPr>
          <p:cNvSpPr/>
          <p:nvPr/>
        </p:nvSpPr>
        <p:spPr>
          <a:xfrm>
            <a:off x="235511" y="4877197"/>
            <a:ext cx="948519" cy="4631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9CB2-D4C4-24E8-5008-687EEA004F5F}"/>
              </a:ext>
            </a:extLst>
          </p:cNvPr>
          <p:cNvSpPr txBox="1"/>
          <p:nvPr/>
        </p:nvSpPr>
        <p:spPr>
          <a:xfrm>
            <a:off x="1845762" y="5847246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489E-A503-28BD-A952-8892B7F8B0C7}"/>
              </a:ext>
            </a:extLst>
          </p:cNvPr>
          <p:cNvCxnSpPr>
            <a:stCxn id="4" idx="3"/>
          </p:cNvCxnSpPr>
          <p:nvPr/>
        </p:nvCxnSpPr>
        <p:spPr>
          <a:xfrm flipV="1">
            <a:off x="1184030" y="5108771"/>
            <a:ext cx="123618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F82EE4-1123-C4AF-B677-CFE5B0D16E79}"/>
              </a:ext>
            </a:extLst>
          </p:cNvPr>
          <p:cNvCxnSpPr>
            <a:cxnSpLocks/>
          </p:cNvCxnSpPr>
          <p:nvPr/>
        </p:nvCxnSpPr>
        <p:spPr>
          <a:xfrm flipV="1">
            <a:off x="1307648" y="1090134"/>
            <a:ext cx="0" cy="40346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FE54F-F816-EE1F-9130-E08D09AF6605}"/>
              </a:ext>
            </a:extLst>
          </p:cNvPr>
          <p:cNvSpPr txBox="1"/>
          <p:nvPr/>
        </p:nvSpPr>
        <p:spPr>
          <a:xfrm rot="16200000">
            <a:off x="652221" y="4122860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WTRPRC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8D35D-6DB2-02A7-5273-91D85DA05B7C}"/>
              </a:ext>
            </a:extLst>
          </p:cNvPr>
          <p:cNvSpPr txBox="1"/>
          <p:nvPr/>
        </p:nvSpPr>
        <p:spPr>
          <a:xfrm>
            <a:off x="277695" y="4930553"/>
            <a:ext cx="12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7F8FBC-8569-0FCA-1673-E81842E953B4}"/>
              </a:ext>
            </a:extLst>
          </p:cNvPr>
          <p:cNvCxnSpPr/>
          <p:nvPr/>
        </p:nvCxnSpPr>
        <p:spPr>
          <a:xfrm>
            <a:off x="1307648" y="4511884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FEA4AD-29CE-9DA1-7374-E69F1A098C2F}"/>
              </a:ext>
            </a:extLst>
          </p:cNvPr>
          <p:cNvCxnSpPr/>
          <p:nvPr/>
        </p:nvCxnSpPr>
        <p:spPr>
          <a:xfrm>
            <a:off x="1329982" y="393835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6427B7-D0F3-F01E-CE7C-CCA34B3ED86D}"/>
              </a:ext>
            </a:extLst>
          </p:cNvPr>
          <p:cNvCxnSpPr/>
          <p:nvPr/>
        </p:nvCxnSpPr>
        <p:spPr>
          <a:xfrm>
            <a:off x="1329982" y="342900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00B3-6735-F004-B46F-8451170562A1}"/>
              </a:ext>
            </a:extLst>
          </p:cNvPr>
          <p:cNvCxnSpPr/>
          <p:nvPr/>
        </p:nvCxnSpPr>
        <p:spPr>
          <a:xfrm>
            <a:off x="1329982" y="2865927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20EDC6-879C-EDE8-FF7C-DA37EA4FA261}"/>
              </a:ext>
            </a:extLst>
          </p:cNvPr>
          <p:cNvCxnSpPr/>
          <p:nvPr/>
        </p:nvCxnSpPr>
        <p:spPr>
          <a:xfrm>
            <a:off x="1329982" y="231368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C88D18-8E3A-9EFD-DA7C-C6B36DF76D7A}"/>
              </a:ext>
            </a:extLst>
          </p:cNvPr>
          <p:cNvCxnSpPr/>
          <p:nvPr/>
        </p:nvCxnSpPr>
        <p:spPr>
          <a:xfrm>
            <a:off x="1319896" y="174385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0C323E-F19A-F285-54BC-6F657F46A9B1}"/>
              </a:ext>
            </a:extLst>
          </p:cNvPr>
          <p:cNvCxnSpPr>
            <a:cxnSpLocks/>
          </p:cNvCxnSpPr>
          <p:nvPr/>
        </p:nvCxnSpPr>
        <p:spPr>
          <a:xfrm>
            <a:off x="1307648" y="1090134"/>
            <a:ext cx="4635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8343D4-7E6D-B7E7-9DF7-A5725430DE23}"/>
              </a:ext>
            </a:extLst>
          </p:cNvPr>
          <p:cNvCxnSpPr>
            <a:cxnSpLocks/>
          </p:cNvCxnSpPr>
          <p:nvPr/>
        </p:nvCxnSpPr>
        <p:spPr>
          <a:xfrm flipV="1">
            <a:off x="3027171" y="1148460"/>
            <a:ext cx="0" cy="40346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B00D4D-B4D7-A5F9-FF7E-10B40B07474B}"/>
              </a:ext>
            </a:extLst>
          </p:cNvPr>
          <p:cNvCxnSpPr>
            <a:cxnSpLocks/>
          </p:cNvCxnSpPr>
          <p:nvPr/>
        </p:nvCxnSpPr>
        <p:spPr>
          <a:xfrm>
            <a:off x="2714678" y="1148460"/>
            <a:ext cx="31903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5A3B4D-4189-ECB3-D0FB-57F74F0443AF}"/>
              </a:ext>
            </a:extLst>
          </p:cNvPr>
          <p:cNvCxnSpPr>
            <a:cxnSpLocks/>
          </p:cNvCxnSpPr>
          <p:nvPr/>
        </p:nvCxnSpPr>
        <p:spPr>
          <a:xfrm>
            <a:off x="2655527" y="1740388"/>
            <a:ext cx="352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C2D478-AC35-34D4-C4F4-50B6F3E60550}"/>
              </a:ext>
            </a:extLst>
          </p:cNvPr>
          <p:cNvCxnSpPr>
            <a:cxnSpLocks/>
          </p:cNvCxnSpPr>
          <p:nvPr/>
        </p:nvCxnSpPr>
        <p:spPr>
          <a:xfrm>
            <a:off x="2714678" y="2313689"/>
            <a:ext cx="3124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D7175-9262-C48A-397E-724CE7FF6D37}"/>
              </a:ext>
            </a:extLst>
          </p:cNvPr>
          <p:cNvCxnSpPr>
            <a:cxnSpLocks/>
          </p:cNvCxnSpPr>
          <p:nvPr/>
        </p:nvCxnSpPr>
        <p:spPr>
          <a:xfrm>
            <a:off x="2694542" y="2859865"/>
            <a:ext cx="332629" cy="60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D2D2E9-567F-F2DA-49AD-A296A00538D8}"/>
              </a:ext>
            </a:extLst>
          </p:cNvPr>
          <p:cNvCxnSpPr>
            <a:cxnSpLocks/>
          </p:cNvCxnSpPr>
          <p:nvPr/>
        </p:nvCxnSpPr>
        <p:spPr>
          <a:xfrm>
            <a:off x="2725865" y="3429000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076D36-700B-23B2-F502-1D2FA02F55E6}"/>
              </a:ext>
            </a:extLst>
          </p:cNvPr>
          <p:cNvCxnSpPr>
            <a:cxnSpLocks/>
          </p:cNvCxnSpPr>
          <p:nvPr/>
        </p:nvCxnSpPr>
        <p:spPr>
          <a:xfrm>
            <a:off x="2725865" y="3955734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55C657-A4AA-5CF4-722C-35A00387EB09}"/>
              </a:ext>
            </a:extLst>
          </p:cNvPr>
          <p:cNvCxnSpPr>
            <a:cxnSpLocks/>
          </p:cNvCxnSpPr>
          <p:nvPr/>
        </p:nvCxnSpPr>
        <p:spPr>
          <a:xfrm>
            <a:off x="2725865" y="4511884"/>
            <a:ext cx="30130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E394812-325F-7F8A-88AC-DF7B96189E94}"/>
              </a:ext>
            </a:extLst>
          </p:cNvPr>
          <p:cNvCxnSpPr>
            <a:cxnSpLocks/>
          </p:cNvCxnSpPr>
          <p:nvPr/>
        </p:nvCxnSpPr>
        <p:spPr>
          <a:xfrm>
            <a:off x="3027171" y="5183063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DDB0601-1DF9-E545-9137-128DEFCBDAEE}"/>
              </a:ext>
            </a:extLst>
          </p:cNvPr>
          <p:cNvSpPr txBox="1"/>
          <p:nvPr/>
        </p:nvSpPr>
        <p:spPr>
          <a:xfrm>
            <a:off x="3144402" y="528688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WTRSUR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BC78AAF-9BDD-CC11-9EFC-79DB3445FCD2}"/>
              </a:ext>
            </a:extLst>
          </p:cNvPr>
          <p:cNvCxnSpPr>
            <a:cxnSpLocks/>
          </p:cNvCxnSpPr>
          <p:nvPr/>
        </p:nvCxnSpPr>
        <p:spPr>
          <a:xfrm flipV="1">
            <a:off x="3144402" y="797169"/>
            <a:ext cx="0" cy="40346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6CE6A3F-CD5E-E3B0-4CD8-87DBBC3F865B}"/>
              </a:ext>
            </a:extLst>
          </p:cNvPr>
          <p:cNvCxnSpPr>
            <a:cxnSpLocks/>
          </p:cNvCxnSpPr>
          <p:nvPr/>
        </p:nvCxnSpPr>
        <p:spPr>
          <a:xfrm>
            <a:off x="2690348" y="79716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40F8DD-A03C-98FE-3E1C-AC7C7A8DD06C}"/>
              </a:ext>
            </a:extLst>
          </p:cNvPr>
          <p:cNvCxnSpPr>
            <a:cxnSpLocks/>
          </p:cNvCxnSpPr>
          <p:nvPr/>
        </p:nvCxnSpPr>
        <p:spPr>
          <a:xfrm>
            <a:off x="2690348" y="1432611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FB0B7-7534-4014-BF0C-07BA4D2E9718}"/>
              </a:ext>
            </a:extLst>
          </p:cNvPr>
          <p:cNvCxnSpPr>
            <a:cxnSpLocks/>
          </p:cNvCxnSpPr>
          <p:nvPr/>
        </p:nvCxnSpPr>
        <p:spPr>
          <a:xfrm>
            <a:off x="2690348" y="207333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E60952-451B-2525-FBBB-7214F5E63E58}"/>
              </a:ext>
            </a:extLst>
          </p:cNvPr>
          <p:cNvCxnSpPr>
            <a:cxnSpLocks/>
          </p:cNvCxnSpPr>
          <p:nvPr/>
        </p:nvCxnSpPr>
        <p:spPr>
          <a:xfrm>
            <a:off x="2714678" y="2575393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BC799D-9E10-CF75-D80A-3B2B387291FD}"/>
              </a:ext>
            </a:extLst>
          </p:cNvPr>
          <p:cNvCxnSpPr>
            <a:cxnSpLocks/>
          </p:cNvCxnSpPr>
          <p:nvPr/>
        </p:nvCxnSpPr>
        <p:spPr>
          <a:xfrm>
            <a:off x="2709254" y="3148377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2184B4-35A9-75B0-8AEE-42A09D9D0343}"/>
              </a:ext>
            </a:extLst>
          </p:cNvPr>
          <p:cNvCxnSpPr>
            <a:cxnSpLocks/>
          </p:cNvCxnSpPr>
          <p:nvPr/>
        </p:nvCxnSpPr>
        <p:spPr>
          <a:xfrm>
            <a:off x="2681242" y="426135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C1B0D61-BFA5-83E3-12C9-51D354202C17}"/>
              </a:ext>
            </a:extLst>
          </p:cNvPr>
          <p:cNvCxnSpPr>
            <a:cxnSpLocks/>
          </p:cNvCxnSpPr>
          <p:nvPr/>
        </p:nvCxnSpPr>
        <p:spPr>
          <a:xfrm>
            <a:off x="2716411" y="3722098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6F71FCD-F6C5-DB75-84E2-3AA28D9C8FAF}"/>
              </a:ext>
            </a:extLst>
          </p:cNvPr>
          <p:cNvCxnSpPr>
            <a:cxnSpLocks/>
          </p:cNvCxnSpPr>
          <p:nvPr/>
        </p:nvCxnSpPr>
        <p:spPr>
          <a:xfrm>
            <a:off x="3144402" y="4831772"/>
            <a:ext cx="84144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5F03680-5328-82AD-72B9-5AEA481596F5}"/>
              </a:ext>
            </a:extLst>
          </p:cNvPr>
          <p:cNvSpPr txBox="1"/>
          <p:nvPr/>
        </p:nvSpPr>
        <p:spPr>
          <a:xfrm>
            <a:off x="3135296" y="4946137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WTRGWT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0B4E108-A36C-D14A-F7B4-C6D622DE9960}"/>
              </a:ext>
            </a:extLst>
          </p:cNvPr>
          <p:cNvCxnSpPr>
            <a:cxnSpLocks/>
          </p:cNvCxnSpPr>
          <p:nvPr/>
        </p:nvCxnSpPr>
        <p:spPr>
          <a:xfrm flipV="1">
            <a:off x="2860856" y="926123"/>
            <a:ext cx="14861" cy="45892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A0D69E-CC34-FAF4-90C1-663BFFB2AAAD}"/>
              </a:ext>
            </a:extLst>
          </p:cNvPr>
          <p:cNvCxnSpPr>
            <a:cxnSpLocks/>
          </p:cNvCxnSpPr>
          <p:nvPr/>
        </p:nvCxnSpPr>
        <p:spPr>
          <a:xfrm>
            <a:off x="2860856" y="5528514"/>
            <a:ext cx="11184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BEE2CFA-5E57-2B61-F68C-D6D4443B22F2}"/>
              </a:ext>
            </a:extLst>
          </p:cNvPr>
          <p:cNvCxnSpPr/>
          <p:nvPr/>
        </p:nvCxnSpPr>
        <p:spPr>
          <a:xfrm>
            <a:off x="2725865" y="92612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4005402-9206-6631-0BDC-13733F88D2D1}"/>
              </a:ext>
            </a:extLst>
          </p:cNvPr>
          <p:cNvCxnSpPr/>
          <p:nvPr/>
        </p:nvCxnSpPr>
        <p:spPr>
          <a:xfrm>
            <a:off x="2713118" y="1532836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808D171-7EC1-4F02-06E7-8672A725A1E3}"/>
              </a:ext>
            </a:extLst>
          </p:cNvPr>
          <p:cNvCxnSpPr/>
          <p:nvPr/>
        </p:nvCxnSpPr>
        <p:spPr>
          <a:xfrm>
            <a:off x="2713118" y="2005912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28F0270-DE2F-92AB-15B3-9DA17F8576B6}"/>
              </a:ext>
            </a:extLst>
          </p:cNvPr>
          <p:cNvCxnSpPr/>
          <p:nvPr/>
        </p:nvCxnSpPr>
        <p:spPr>
          <a:xfrm>
            <a:off x="2725865" y="266113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0D68A1-93CB-20D1-110A-0A9469820CC3}"/>
              </a:ext>
            </a:extLst>
          </p:cNvPr>
          <p:cNvCxnSpPr/>
          <p:nvPr/>
        </p:nvCxnSpPr>
        <p:spPr>
          <a:xfrm>
            <a:off x="2725865" y="323925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FF08546-4F86-19C6-68EE-89B8435F9FFB}"/>
              </a:ext>
            </a:extLst>
          </p:cNvPr>
          <p:cNvCxnSpPr/>
          <p:nvPr/>
        </p:nvCxnSpPr>
        <p:spPr>
          <a:xfrm>
            <a:off x="2725865" y="420410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56DDD-E1ED-EE9E-79FF-19C8BAE47088}"/>
              </a:ext>
            </a:extLst>
          </p:cNvPr>
          <p:cNvCxnSpPr/>
          <p:nvPr/>
        </p:nvCxnSpPr>
        <p:spPr>
          <a:xfrm>
            <a:off x="2716411" y="363057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D0665BE-C544-07D6-C3EB-231E78F1AEF9}"/>
              </a:ext>
            </a:extLst>
          </p:cNvPr>
          <p:cNvSpPr txBox="1"/>
          <p:nvPr/>
        </p:nvSpPr>
        <p:spPr>
          <a:xfrm>
            <a:off x="3170465" y="459483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WTREVT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D8724-F75B-C3EB-028F-1AB44726F961}"/>
              </a:ext>
            </a:extLst>
          </p:cNvPr>
          <p:cNvSpPr/>
          <p:nvPr/>
        </p:nvSpPr>
        <p:spPr>
          <a:xfrm>
            <a:off x="104463" y="5461970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E52C1F-615F-D26D-1821-C470A02CB5C4}"/>
              </a:ext>
            </a:extLst>
          </p:cNvPr>
          <p:cNvSpPr/>
          <p:nvPr/>
        </p:nvSpPr>
        <p:spPr>
          <a:xfrm>
            <a:off x="97450" y="6046745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98DAB-C2A8-51AA-EF58-5C21151643B7}"/>
              </a:ext>
            </a:extLst>
          </p:cNvPr>
          <p:cNvSpPr txBox="1"/>
          <p:nvPr/>
        </p:nvSpPr>
        <p:spPr>
          <a:xfrm>
            <a:off x="69711" y="5549610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9B0958-8E24-4D2E-9047-5E2005C52F7D}"/>
              </a:ext>
            </a:extLst>
          </p:cNvPr>
          <p:cNvSpPr txBox="1"/>
          <p:nvPr/>
        </p:nvSpPr>
        <p:spPr>
          <a:xfrm>
            <a:off x="19369" y="616167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31B023-8058-D9B4-70BC-438CF6C4DC52}"/>
              </a:ext>
            </a:extLst>
          </p:cNvPr>
          <p:cNvCxnSpPr>
            <a:cxnSpLocks/>
          </p:cNvCxnSpPr>
          <p:nvPr/>
        </p:nvCxnSpPr>
        <p:spPr>
          <a:xfrm>
            <a:off x="3913530" y="5533109"/>
            <a:ext cx="3765085" cy="99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9052AC-0651-81DF-903E-8697F9B5A058}"/>
              </a:ext>
            </a:extLst>
          </p:cNvPr>
          <p:cNvCxnSpPr>
            <a:cxnSpLocks/>
          </p:cNvCxnSpPr>
          <p:nvPr/>
        </p:nvCxnSpPr>
        <p:spPr>
          <a:xfrm flipV="1">
            <a:off x="5516720" y="5549610"/>
            <a:ext cx="0" cy="1603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181520-EB13-F46F-7F19-999FE7B2BAA4}"/>
              </a:ext>
            </a:extLst>
          </p:cNvPr>
          <p:cNvCxnSpPr>
            <a:cxnSpLocks/>
          </p:cNvCxnSpPr>
          <p:nvPr/>
        </p:nvCxnSpPr>
        <p:spPr>
          <a:xfrm flipH="1">
            <a:off x="1492812" y="5709945"/>
            <a:ext cx="4023908" cy="85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3F16065-685D-043E-4BA7-56DAE5FCA10D}"/>
              </a:ext>
            </a:extLst>
          </p:cNvPr>
          <p:cNvCxnSpPr>
            <a:cxnSpLocks/>
          </p:cNvCxnSpPr>
          <p:nvPr/>
        </p:nvCxnSpPr>
        <p:spPr>
          <a:xfrm>
            <a:off x="3913530" y="5183063"/>
            <a:ext cx="2182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758EB9-3148-8027-0E37-0BC9330E0D2B}"/>
              </a:ext>
            </a:extLst>
          </p:cNvPr>
          <p:cNvCxnSpPr>
            <a:cxnSpLocks/>
          </p:cNvCxnSpPr>
          <p:nvPr/>
        </p:nvCxnSpPr>
        <p:spPr>
          <a:xfrm flipV="1">
            <a:off x="6090766" y="5183063"/>
            <a:ext cx="0" cy="11355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1CA219A-DF33-4CBF-D28C-47AA52164985}"/>
              </a:ext>
            </a:extLst>
          </p:cNvPr>
          <p:cNvCxnSpPr>
            <a:cxnSpLocks/>
          </p:cNvCxnSpPr>
          <p:nvPr/>
        </p:nvCxnSpPr>
        <p:spPr>
          <a:xfrm flipH="1">
            <a:off x="1513223" y="6318628"/>
            <a:ext cx="457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00B68AB-32FA-2AB8-06D1-948AFF5B4704}"/>
              </a:ext>
            </a:extLst>
          </p:cNvPr>
          <p:cNvCxnSpPr>
            <a:cxnSpLocks/>
          </p:cNvCxnSpPr>
          <p:nvPr/>
        </p:nvCxnSpPr>
        <p:spPr>
          <a:xfrm>
            <a:off x="6090766" y="6174863"/>
            <a:ext cx="1587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10D23F-EEA0-DB0A-F7EE-294FD386C221}"/>
              </a:ext>
            </a:extLst>
          </p:cNvPr>
          <p:cNvSpPr/>
          <p:nvPr/>
        </p:nvSpPr>
        <p:spPr>
          <a:xfrm>
            <a:off x="7678615" y="5258847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11C012B-350E-36B6-FA7C-134EA2D3F8B5}"/>
              </a:ext>
            </a:extLst>
          </p:cNvPr>
          <p:cNvSpPr/>
          <p:nvPr/>
        </p:nvSpPr>
        <p:spPr>
          <a:xfrm>
            <a:off x="7675108" y="5914703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9CD8DA1-38A1-9115-E9CD-B1E18A6BDD8F}"/>
              </a:ext>
            </a:extLst>
          </p:cNvPr>
          <p:cNvSpPr txBox="1"/>
          <p:nvPr/>
        </p:nvSpPr>
        <p:spPr>
          <a:xfrm>
            <a:off x="7648048" y="5352778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799F0-526F-36DA-BF56-CD08F3BDF967}"/>
              </a:ext>
            </a:extLst>
          </p:cNvPr>
          <p:cNvSpPr txBox="1"/>
          <p:nvPr/>
        </p:nvSpPr>
        <p:spPr>
          <a:xfrm>
            <a:off x="7648048" y="600070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42CC060-62E4-AD44-334F-23040CD0362C}"/>
              </a:ext>
            </a:extLst>
          </p:cNvPr>
          <p:cNvCxnSpPr>
            <a:cxnSpLocks/>
          </p:cNvCxnSpPr>
          <p:nvPr/>
        </p:nvCxnSpPr>
        <p:spPr>
          <a:xfrm>
            <a:off x="9004817" y="5528514"/>
            <a:ext cx="709176" cy="95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C6734AD-7BBE-31DD-87E7-3BE72243209D}"/>
              </a:ext>
            </a:extLst>
          </p:cNvPr>
          <p:cNvCxnSpPr>
            <a:cxnSpLocks/>
          </p:cNvCxnSpPr>
          <p:nvPr/>
        </p:nvCxnSpPr>
        <p:spPr>
          <a:xfrm flipH="1" flipV="1">
            <a:off x="9704302" y="5549610"/>
            <a:ext cx="9691" cy="6120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863FE39-B8B1-0460-71E2-ACF7A923FD72}"/>
              </a:ext>
            </a:extLst>
          </p:cNvPr>
          <p:cNvCxnSpPr>
            <a:cxnSpLocks/>
          </p:cNvCxnSpPr>
          <p:nvPr/>
        </p:nvCxnSpPr>
        <p:spPr>
          <a:xfrm>
            <a:off x="9071095" y="6158986"/>
            <a:ext cx="633207" cy="2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B55AF2A-561E-2BE1-C9FC-696F8FDDF32F}"/>
              </a:ext>
            </a:extLst>
          </p:cNvPr>
          <p:cNvCxnSpPr>
            <a:cxnSpLocks/>
          </p:cNvCxnSpPr>
          <p:nvPr/>
        </p:nvCxnSpPr>
        <p:spPr>
          <a:xfrm>
            <a:off x="9713993" y="5826609"/>
            <a:ext cx="9188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C04C084-A652-BFE5-0DC7-E54A524CE616}"/>
              </a:ext>
            </a:extLst>
          </p:cNvPr>
          <p:cNvSpPr txBox="1"/>
          <p:nvPr/>
        </p:nvSpPr>
        <p:spPr>
          <a:xfrm>
            <a:off x="9807259" y="552851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PUBWAT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F96C92F-7546-C128-27CB-5A91A0FFAF3F}"/>
              </a:ext>
            </a:extLst>
          </p:cNvPr>
          <p:cNvPicPr/>
          <p:nvPr/>
        </p:nvPicPr>
        <p:blipFill rotWithShape="1">
          <a:blip r:embed="rId2"/>
          <a:srcRect l="59730" t="13195" b="24043"/>
          <a:stretch/>
        </p:blipFill>
        <p:spPr>
          <a:xfrm>
            <a:off x="6071802" y="996121"/>
            <a:ext cx="5517205" cy="359871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78F9361-F87A-C8BB-BF49-62B59BF4AE20}"/>
              </a:ext>
            </a:extLst>
          </p:cNvPr>
          <p:cNvSpPr/>
          <p:nvPr/>
        </p:nvSpPr>
        <p:spPr>
          <a:xfrm>
            <a:off x="4232323" y="3724124"/>
            <a:ext cx="1409747" cy="5219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CF41FE-8451-28BA-AA4F-BB0D76E1FDAD}"/>
              </a:ext>
            </a:extLst>
          </p:cNvPr>
          <p:cNvSpPr/>
          <p:nvPr/>
        </p:nvSpPr>
        <p:spPr>
          <a:xfrm>
            <a:off x="4246195" y="3078272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348DF24-AD5F-7434-E12E-C20E442D6147}"/>
              </a:ext>
            </a:extLst>
          </p:cNvPr>
          <p:cNvSpPr txBox="1"/>
          <p:nvPr/>
        </p:nvSpPr>
        <p:spPr>
          <a:xfrm>
            <a:off x="4166717" y="383124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6A084-2AA2-0881-BCF9-E45714A70B7C}"/>
              </a:ext>
            </a:extLst>
          </p:cNvPr>
          <p:cNvSpPr txBox="1"/>
          <p:nvPr/>
        </p:nvSpPr>
        <p:spPr>
          <a:xfrm>
            <a:off x="4224289" y="3209424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01F2650-230B-3139-23B2-FEF88993CFB0}"/>
              </a:ext>
            </a:extLst>
          </p:cNvPr>
          <p:cNvCxnSpPr>
            <a:cxnSpLocks/>
          </p:cNvCxnSpPr>
          <p:nvPr/>
        </p:nvCxnSpPr>
        <p:spPr>
          <a:xfrm flipV="1">
            <a:off x="4724594" y="4219776"/>
            <a:ext cx="0" cy="96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CE3A1A4-3041-E6D1-7513-306B3C8ED0C8}"/>
              </a:ext>
            </a:extLst>
          </p:cNvPr>
          <p:cNvCxnSpPr>
            <a:cxnSpLocks/>
          </p:cNvCxnSpPr>
          <p:nvPr/>
        </p:nvCxnSpPr>
        <p:spPr>
          <a:xfrm flipV="1">
            <a:off x="4093970" y="3365228"/>
            <a:ext cx="1" cy="217420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E0E2A18-DE73-A58C-F8F8-2AA0CE6977FA}"/>
              </a:ext>
            </a:extLst>
          </p:cNvPr>
          <p:cNvCxnSpPr>
            <a:cxnSpLocks/>
          </p:cNvCxnSpPr>
          <p:nvPr/>
        </p:nvCxnSpPr>
        <p:spPr>
          <a:xfrm flipV="1">
            <a:off x="4095413" y="3354307"/>
            <a:ext cx="150782" cy="6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35D471A-9AA7-F968-D443-FCFAAC1A8DAA}"/>
              </a:ext>
            </a:extLst>
          </p:cNvPr>
          <p:cNvCxnSpPr>
            <a:cxnSpLocks/>
          </p:cNvCxnSpPr>
          <p:nvPr/>
        </p:nvCxnSpPr>
        <p:spPr>
          <a:xfrm flipV="1">
            <a:off x="6071802" y="1796735"/>
            <a:ext cx="0" cy="23614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84C54DA-B5EF-334B-AE7A-DCD3C1921C42}"/>
              </a:ext>
            </a:extLst>
          </p:cNvPr>
          <p:cNvCxnSpPr>
            <a:cxnSpLocks/>
          </p:cNvCxnSpPr>
          <p:nvPr/>
        </p:nvCxnSpPr>
        <p:spPr>
          <a:xfrm>
            <a:off x="5626378" y="3361252"/>
            <a:ext cx="442631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320F45-706C-C2ED-CF3F-2CC459835DDE}"/>
              </a:ext>
            </a:extLst>
          </p:cNvPr>
          <p:cNvCxnSpPr>
            <a:cxnSpLocks/>
          </p:cNvCxnSpPr>
          <p:nvPr/>
        </p:nvCxnSpPr>
        <p:spPr>
          <a:xfrm>
            <a:off x="5585232" y="4158136"/>
            <a:ext cx="49868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642DCAF-A271-AE45-1673-486D6D014771}"/>
              </a:ext>
            </a:extLst>
          </p:cNvPr>
          <p:cNvSpPr txBox="1"/>
          <p:nvPr/>
        </p:nvSpPr>
        <p:spPr>
          <a:xfrm rot="16200000">
            <a:off x="5514533" y="213803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PWRWAT</a:t>
            </a:r>
          </a:p>
        </p:txBody>
      </p:sp>
      <p:sp>
        <p:nvSpPr>
          <p:cNvPr id="144" name="Right Brace 143">
            <a:extLst>
              <a:ext uri="{FF2B5EF4-FFF2-40B4-BE49-F238E27FC236}">
                <a16:creationId xmlns:a16="http://schemas.microsoft.com/office/drawing/2014/main" id="{5DA093F2-46F8-13C1-21FC-8947AEBD9C4F}"/>
              </a:ext>
            </a:extLst>
          </p:cNvPr>
          <p:cNvSpPr/>
          <p:nvPr/>
        </p:nvSpPr>
        <p:spPr>
          <a:xfrm>
            <a:off x="5297227" y="2803988"/>
            <a:ext cx="1184031" cy="19188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5CCD7D-74DD-49F7-03A0-CC9DD1F09894}"/>
              </a:ext>
            </a:extLst>
          </p:cNvPr>
          <p:cNvCxnSpPr>
            <a:cxnSpLocks/>
          </p:cNvCxnSpPr>
          <p:nvPr/>
        </p:nvCxnSpPr>
        <p:spPr>
          <a:xfrm flipV="1">
            <a:off x="1642741" y="2073339"/>
            <a:ext cx="0" cy="41036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D509391-432C-2FCB-442B-AE9BDADB20EC}"/>
              </a:ext>
            </a:extLst>
          </p:cNvPr>
          <p:cNvCxnSpPr>
            <a:cxnSpLocks/>
          </p:cNvCxnSpPr>
          <p:nvPr/>
        </p:nvCxnSpPr>
        <p:spPr>
          <a:xfrm>
            <a:off x="1473491" y="5563888"/>
            <a:ext cx="16925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5E324CA-30BA-974A-6F1C-90E55513E5D5}"/>
              </a:ext>
            </a:extLst>
          </p:cNvPr>
          <p:cNvCxnSpPr>
            <a:cxnSpLocks/>
          </p:cNvCxnSpPr>
          <p:nvPr/>
        </p:nvCxnSpPr>
        <p:spPr>
          <a:xfrm>
            <a:off x="1492812" y="6189085"/>
            <a:ext cx="149929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2F3F32F-4A33-68E0-4CE8-5AA412AB606E}"/>
              </a:ext>
            </a:extLst>
          </p:cNvPr>
          <p:cNvCxnSpPr>
            <a:cxnSpLocks/>
          </p:cNvCxnSpPr>
          <p:nvPr/>
        </p:nvCxnSpPr>
        <p:spPr>
          <a:xfrm>
            <a:off x="1629905" y="2562169"/>
            <a:ext cx="1300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3551589-958F-95AA-9602-A37C1D289106}"/>
              </a:ext>
            </a:extLst>
          </p:cNvPr>
          <p:cNvCxnSpPr>
            <a:cxnSpLocks/>
          </p:cNvCxnSpPr>
          <p:nvPr/>
        </p:nvCxnSpPr>
        <p:spPr>
          <a:xfrm>
            <a:off x="1618833" y="2083561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E60065C-9190-CAD5-2D2D-63A508233796}"/>
              </a:ext>
            </a:extLst>
          </p:cNvPr>
          <p:cNvSpPr txBox="1"/>
          <p:nvPr/>
        </p:nvSpPr>
        <p:spPr>
          <a:xfrm rot="16200000">
            <a:off x="1276382" y="5024948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AGRWAT</a:t>
            </a:r>
          </a:p>
        </p:txBody>
      </p:sp>
    </p:spTree>
    <p:extLst>
      <p:ext uri="{BB962C8B-B14F-4D97-AF65-F5344CB8AC3E}">
        <p14:creationId xmlns:p14="http://schemas.microsoft.com/office/powerpoint/2010/main" val="388566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5E1C5-18E8-A464-0CC1-C55365C94E18}"/>
              </a:ext>
            </a:extLst>
          </p:cNvPr>
          <p:cNvSpPr/>
          <p:nvPr/>
        </p:nvSpPr>
        <p:spPr>
          <a:xfrm>
            <a:off x="235512" y="217454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BF10-0ED6-E45B-29DB-FEE5645B8E0A}"/>
              </a:ext>
            </a:extLst>
          </p:cNvPr>
          <p:cNvSpPr txBox="1"/>
          <p:nvPr/>
        </p:nvSpPr>
        <p:spPr>
          <a:xfrm>
            <a:off x="270681" y="2236839"/>
            <a:ext cx="12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MINLND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507BF-F555-1814-1C28-B119A26F2DD3}"/>
              </a:ext>
            </a:extLst>
          </p:cNvPr>
          <p:cNvCxnSpPr>
            <a:cxnSpLocks/>
          </p:cNvCxnSpPr>
          <p:nvPr/>
        </p:nvCxnSpPr>
        <p:spPr>
          <a:xfrm>
            <a:off x="1137664" y="2427385"/>
            <a:ext cx="33996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D644E0-2083-30EA-DB4B-BDECFA0E2A77}"/>
              </a:ext>
            </a:extLst>
          </p:cNvPr>
          <p:cNvCxnSpPr>
            <a:cxnSpLocks/>
          </p:cNvCxnSpPr>
          <p:nvPr/>
        </p:nvCxnSpPr>
        <p:spPr>
          <a:xfrm>
            <a:off x="1477633" y="926123"/>
            <a:ext cx="0" cy="34231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9136D-7B14-4526-B477-81867138FDAE}"/>
              </a:ext>
            </a:extLst>
          </p:cNvPr>
          <p:cNvSpPr/>
          <p:nvPr/>
        </p:nvSpPr>
        <p:spPr>
          <a:xfrm>
            <a:off x="1771236" y="78833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0B7EB-3D03-CBAE-CE81-86177754BAC0}"/>
              </a:ext>
            </a:extLst>
          </p:cNvPr>
          <p:cNvSpPr/>
          <p:nvPr/>
        </p:nvSpPr>
        <p:spPr>
          <a:xfrm>
            <a:off x="1771235" y="136565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60474-6CAB-57E1-3613-D371FB32FA9B}"/>
              </a:ext>
            </a:extLst>
          </p:cNvPr>
          <p:cNvSpPr/>
          <p:nvPr/>
        </p:nvSpPr>
        <p:spPr>
          <a:xfrm>
            <a:off x="1771235" y="193484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4B58E-3242-ABB7-60D5-8907D8C0ADE4}"/>
              </a:ext>
            </a:extLst>
          </p:cNvPr>
          <p:cNvSpPr/>
          <p:nvPr/>
        </p:nvSpPr>
        <p:spPr>
          <a:xfrm>
            <a:off x="1771234" y="248187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8C880-5BDA-C045-7A13-266A4C93C09F}"/>
              </a:ext>
            </a:extLst>
          </p:cNvPr>
          <p:cNvSpPr/>
          <p:nvPr/>
        </p:nvSpPr>
        <p:spPr>
          <a:xfrm>
            <a:off x="1771233" y="3035919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E1740-955E-59B6-FFCD-5DBD315363A4}"/>
              </a:ext>
            </a:extLst>
          </p:cNvPr>
          <p:cNvSpPr/>
          <p:nvPr/>
        </p:nvSpPr>
        <p:spPr>
          <a:xfrm>
            <a:off x="1771233" y="358295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C7362-6EBA-4308-6B71-5A33A4AFA145}"/>
              </a:ext>
            </a:extLst>
          </p:cNvPr>
          <p:cNvSpPr/>
          <p:nvPr/>
        </p:nvSpPr>
        <p:spPr>
          <a:xfrm>
            <a:off x="1766159" y="412501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BEF78-31E3-2C19-BFF6-740B1C46E714}"/>
              </a:ext>
            </a:extLst>
          </p:cNvPr>
          <p:cNvCxnSpPr/>
          <p:nvPr/>
        </p:nvCxnSpPr>
        <p:spPr>
          <a:xfrm>
            <a:off x="1477633" y="926123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F03F8-B40B-6F5F-BDA5-49ADD2941C5C}"/>
              </a:ext>
            </a:extLst>
          </p:cNvPr>
          <p:cNvCxnSpPr/>
          <p:nvPr/>
        </p:nvCxnSpPr>
        <p:spPr>
          <a:xfrm>
            <a:off x="1477633" y="1532836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8FC0-328A-1738-989A-50A79A04C8AB}"/>
              </a:ext>
            </a:extLst>
          </p:cNvPr>
          <p:cNvCxnSpPr/>
          <p:nvPr/>
        </p:nvCxnSpPr>
        <p:spPr>
          <a:xfrm>
            <a:off x="1477633" y="217454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AA9A1-C920-8F21-278F-63903A116481}"/>
              </a:ext>
            </a:extLst>
          </p:cNvPr>
          <p:cNvCxnSpPr/>
          <p:nvPr/>
        </p:nvCxnSpPr>
        <p:spPr>
          <a:xfrm>
            <a:off x="1477633" y="2708030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387905-A268-6D20-7F50-FC259F0CC089}"/>
              </a:ext>
            </a:extLst>
          </p:cNvPr>
          <p:cNvCxnSpPr/>
          <p:nvPr/>
        </p:nvCxnSpPr>
        <p:spPr>
          <a:xfrm>
            <a:off x="1477633" y="3270738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BAE1DA-84A3-E280-C85F-50AC85F8E11A}"/>
              </a:ext>
            </a:extLst>
          </p:cNvPr>
          <p:cNvCxnSpPr/>
          <p:nvPr/>
        </p:nvCxnSpPr>
        <p:spPr>
          <a:xfrm>
            <a:off x="1477633" y="3798277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A441E9-CE0E-F6F6-E5DA-F5D6C19870AD}"/>
              </a:ext>
            </a:extLst>
          </p:cNvPr>
          <p:cNvCxnSpPr/>
          <p:nvPr/>
        </p:nvCxnSpPr>
        <p:spPr>
          <a:xfrm>
            <a:off x="1477633" y="434926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D254C5-EA10-1FBA-237B-F9256E38FBC6}"/>
              </a:ext>
            </a:extLst>
          </p:cNvPr>
          <p:cNvSpPr txBox="1"/>
          <p:nvPr/>
        </p:nvSpPr>
        <p:spPr>
          <a:xfrm>
            <a:off x="1737637" y="88071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14400-DC00-FD42-DD05-E2FC6D411ECF}"/>
              </a:ext>
            </a:extLst>
          </p:cNvPr>
          <p:cNvSpPr txBox="1"/>
          <p:nvPr/>
        </p:nvSpPr>
        <p:spPr>
          <a:xfrm>
            <a:off x="1766159" y="1432611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E4B68-3B72-4197-4253-E8547082B7B6}"/>
              </a:ext>
            </a:extLst>
          </p:cNvPr>
          <p:cNvSpPr txBox="1"/>
          <p:nvPr/>
        </p:nvSpPr>
        <p:spPr>
          <a:xfrm>
            <a:off x="1737637" y="2005912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668B2F-1BDE-B4C8-1D03-E38B7AD311F9}"/>
              </a:ext>
            </a:extLst>
          </p:cNvPr>
          <p:cNvSpPr txBox="1"/>
          <p:nvPr/>
        </p:nvSpPr>
        <p:spPr>
          <a:xfrm>
            <a:off x="1766159" y="2558150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4CDF0D-9796-4EBD-8FF6-A496340E72B7}"/>
              </a:ext>
            </a:extLst>
          </p:cNvPr>
          <p:cNvSpPr txBox="1"/>
          <p:nvPr/>
        </p:nvSpPr>
        <p:spPr>
          <a:xfrm>
            <a:off x="1854868" y="312122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LNDFOR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13BB85-9EC5-B6A8-C1EA-35B7FB503743}"/>
              </a:ext>
            </a:extLst>
          </p:cNvPr>
          <p:cNvSpPr txBox="1"/>
          <p:nvPr/>
        </p:nvSpPr>
        <p:spPr>
          <a:xfrm>
            <a:off x="1854868" y="363057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LNDBLT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7342-E78B-1ADA-DB17-FA1671A151E7}"/>
              </a:ext>
            </a:extLst>
          </p:cNvPr>
          <p:cNvSpPr txBox="1"/>
          <p:nvPr/>
        </p:nvSpPr>
        <p:spPr>
          <a:xfrm>
            <a:off x="1845762" y="420410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LNDWAT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C17FFB-C4A5-D981-D10F-F7D100A18CFF}"/>
              </a:ext>
            </a:extLst>
          </p:cNvPr>
          <p:cNvCxnSpPr/>
          <p:nvPr/>
        </p:nvCxnSpPr>
        <p:spPr>
          <a:xfrm>
            <a:off x="2714678" y="1043354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E11104-3DF0-E895-B4D2-54E63073C51F}"/>
              </a:ext>
            </a:extLst>
          </p:cNvPr>
          <p:cNvCxnSpPr/>
          <p:nvPr/>
        </p:nvCxnSpPr>
        <p:spPr>
          <a:xfrm>
            <a:off x="2714678" y="2174542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B75A25-2BB4-2DA5-5FFC-ACC60D98DA8F}"/>
              </a:ext>
            </a:extLst>
          </p:cNvPr>
          <p:cNvCxnSpPr/>
          <p:nvPr/>
        </p:nvCxnSpPr>
        <p:spPr>
          <a:xfrm>
            <a:off x="2714678" y="1650067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20178E-B268-3AD7-509A-6E6607895AAC}"/>
              </a:ext>
            </a:extLst>
          </p:cNvPr>
          <p:cNvCxnSpPr/>
          <p:nvPr/>
        </p:nvCxnSpPr>
        <p:spPr>
          <a:xfrm>
            <a:off x="2714678" y="2708030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9E1E6D-B9B5-6D82-61A8-6DC5D71FE63C}"/>
              </a:ext>
            </a:extLst>
          </p:cNvPr>
          <p:cNvCxnSpPr/>
          <p:nvPr/>
        </p:nvCxnSpPr>
        <p:spPr>
          <a:xfrm>
            <a:off x="2714678" y="3303020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81884D-9F31-049D-C034-9CA457172A6B}"/>
              </a:ext>
            </a:extLst>
          </p:cNvPr>
          <p:cNvCxnSpPr/>
          <p:nvPr/>
        </p:nvCxnSpPr>
        <p:spPr>
          <a:xfrm>
            <a:off x="2714678" y="3798277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4FEF83-483A-19B9-1721-0832BA6562E2}"/>
              </a:ext>
            </a:extLst>
          </p:cNvPr>
          <p:cNvCxnSpPr/>
          <p:nvPr/>
        </p:nvCxnSpPr>
        <p:spPr>
          <a:xfrm>
            <a:off x="2714678" y="4346375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CEC0FD-7E9A-FFBF-1FDA-ED49D99D01E0}"/>
              </a:ext>
            </a:extLst>
          </p:cNvPr>
          <p:cNvSpPr txBox="1"/>
          <p:nvPr/>
        </p:nvSpPr>
        <p:spPr>
          <a:xfrm>
            <a:off x="1137663" y="2406047"/>
            <a:ext cx="89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C288A-BCEC-AB38-28BC-D22F2BE0CAE6}"/>
              </a:ext>
            </a:extLst>
          </p:cNvPr>
          <p:cNvSpPr txBox="1"/>
          <p:nvPr/>
        </p:nvSpPr>
        <p:spPr>
          <a:xfrm>
            <a:off x="3144402" y="79716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C4F98B-06B5-F1A6-05DD-CCE72398A7CB}"/>
              </a:ext>
            </a:extLst>
          </p:cNvPr>
          <p:cNvSpPr txBox="1"/>
          <p:nvPr/>
        </p:nvSpPr>
        <p:spPr>
          <a:xfrm>
            <a:off x="3170465" y="1934840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E9E93B-C212-6392-02A5-47FCDA0BE17E}"/>
              </a:ext>
            </a:extLst>
          </p:cNvPr>
          <p:cNvSpPr txBox="1"/>
          <p:nvPr/>
        </p:nvSpPr>
        <p:spPr>
          <a:xfrm>
            <a:off x="3170465" y="2477012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ECE23E-18A0-1F70-054C-173574D07DD6}"/>
              </a:ext>
            </a:extLst>
          </p:cNvPr>
          <p:cNvSpPr txBox="1"/>
          <p:nvPr/>
        </p:nvSpPr>
        <p:spPr>
          <a:xfrm>
            <a:off x="3170465" y="1409745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904F1B-2550-1501-E236-03202FBFD77E}"/>
              </a:ext>
            </a:extLst>
          </p:cNvPr>
          <p:cNvSpPr txBox="1"/>
          <p:nvPr/>
        </p:nvSpPr>
        <p:spPr>
          <a:xfrm>
            <a:off x="3228037" y="307730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2DE827-4307-3034-C99F-818CACF16150}"/>
              </a:ext>
            </a:extLst>
          </p:cNvPr>
          <p:cNvSpPr txBox="1"/>
          <p:nvPr/>
        </p:nvSpPr>
        <p:spPr>
          <a:xfrm>
            <a:off x="3250068" y="3533685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B31E29-E48D-A8BD-948F-F1BB8EFA4D2E}"/>
              </a:ext>
            </a:extLst>
          </p:cNvPr>
          <p:cNvSpPr txBox="1"/>
          <p:nvPr/>
        </p:nvSpPr>
        <p:spPr>
          <a:xfrm>
            <a:off x="3214899" y="410374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3B0B72-E6A6-4A31-B8A8-B722145502B6}"/>
              </a:ext>
            </a:extLst>
          </p:cNvPr>
          <p:cNvSpPr/>
          <p:nvPr/>
        </p:nvSpPr>
        <p:spPr>
          <a:xfrm>
            <a:off x="235511" y="4877197"/>
            <a:ext cx="948519" cy="4631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9CB2-D4C4-24E8-5008-687EEA004F5F}"/>
              </a:ext>
            </a:extLst>
          </p:cNvPr>
          <p:cNvSpPr txBox="1"/>
          <p:nvPr/>
        </p:nvSpPr>
        <p:spPr>
          <a:xfrm>
            <a:off x="1845762" y="5847246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489E-A503-28BD-A952-8892B7F8B0C7}"/>
              </a:ext>
            </a:extLst>
          </p:cNvPr>
          <p:cNvCxnSpPr>
            <a:stCxn id="4" idx="3"/>
          </p:cNvCxnSpPr>
          <p:nvPr/>
        </p:nvCxnSpPr>
        <p:spPr>
          <a:xfrm flipV="1">
            <a:off x="1184030" y="5108771"/>
            <a:ext cx="123618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F82EE4-1123-C4AF-B677-CFE5B0D16E79}"/>
              </a:ext>
            </a:extLst>
          </p:cNvPr>
          <p:cNvCxnSpPr>
            <a:cxnSpLocks/>
          </p:cNvCxnSpPr>
          <p:nvPr/>
        </p:nvCxnSpPr>
        <p:spPr>
          <a:xfrm flipV="1">
            <a:off x="1307648" y="1090134"/>
            <a:ext cx="0" cy="40346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FE54F-F816-EE1F-9130-E08D09AF6605}"/>
              </a:ext>
            </a:extLst>
          </p:cNvPr>
          <p:cNvSpPr txBox="1"/>
          <p:nvPr/>
        </p:nvSpPr>
        <p:spPr>
          <a:xfrm rot="16200000">
            <a:off x="652221" y="4122860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WTRPRC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8D35D-6DB2-02A7-5273-91D85DA05B7C}"/>
              </a:ext>
            </a:extLst>
          </p:cNvPr>
          <p:cNvSpPr txBox="1"/>
          <p:nvPr/>
        </p:nvSpPr>
        <p:spPr>
          <a:xfrm>
            <a:off x="277695" y="4930553"/>
            <a:ext cx="12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7F8FBC-8569-0FCA-1673-E81842E953B4}"/>
              </a:ext>
            </a:extLst>
          </p:cNvPr>
          <p:cNvCxnSpPr/>
          <p:nvPr/>
        </p:nvCxnSpPr>
        <p:spPr>
          <a:xfrm>
            <a:off x="1307648" y="4511884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FEA4AD-29CE-9DA1-7374-E69F1A098C2F}"/>
              </a:ext>
            </a:extLst>
          </p:cNvPr>
          <p:cNvCxnSpPr/>
          <p:nvPr/>
        </p:nvCxnSpPr>
        <p:spPr>
          <a:xfrm>
            <a:off x="1329982" y="393835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6427B7-D0F3-F01E-CE7C-CCA34B3ED86D}"/>
              </a:ext>
            </a:extLst>
          </p:cNvPr>
          <p:cNvCxnSpPr/>
          <p:nvPr/>
        </p:nvCxnSpPr>
        <p:spPr>
          <a:xfrm>
            <a:off x="1329982" y="342900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00B3-6735-F004-B46F-8451170562A1}"/>
              </a:ext>
            </a:extLst>
          </p:cNvPr>
          <p:cNvCxnSpPr/>
          <p:nvPr/>
        </p:nvCxnSpPr>
        <p:spPr>
          <a:xfrm>
            <a:off x="1329982" y="2865927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20EDC6-879C-EDE8-FF7C-DA37EA4FA261}"/>
              </a:ext>
            </a:extLst>
          </p:cNvPr>
          <p:cNvCxnSpPr/>
          <p:nvPr/>
        </p:nvCxnSpPr>
        <p:spPr>
          <a:xfrm>
            <a:off x="1329982" y="231368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C88D18-8E3A-9EFD-DA7C-C6B36DF76D7A}"/>
              </a:ext>
            </a:extLst>
          </p:cNvPr>
          <p:cNvCxnSpPr/>
          <p:nvPr/>
        </p:nvCxnSpPr>
        <p:spPr>
          <a:xfrm>
            <a:off x="1319896" y="174385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0C323E-F19A-F285-54BC-6F657F46A9B1}"/>
              </a:ext>
            </a:extLst>
          </p:cNvPr>
          <p:cNvCxnSpPr>
            <a:cxnSpLocks/>
          </p:cNvCxnSpPr>
          <p:nvPr/>
        </p:nvCxnSpPr>
        <p:spPr>
          <a:xfrm>
            <a:off x="1307648" y="1090134"/>
            <a:ext cx="4635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8343D4-7E6D-B7E7-9DF7-A5725430DE23}"/>
              </a:ext>
            </a:extLst>
          </p:cNvPr>
          <p:cNvCxnSpPr>
            <a:cxnSpLocks/>
          </p:cNvCxnSpPr>
          <p:nvPr/>
        </p:nvCxnSpPr>
        <p:spPr>
          <a:xfrm flipV="1">
            <a:off x="3027171" y="1148460"/>
            <a:ext cx="0" cy="40346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B00D4D-B4D7-A5F9-FF7E-10B40B07474B}"/>
              </a:ext>
            </a:extLst>
          </p:cNvPr>
          <p:cNvCxnSpPr>
            <a:cxnSpLocks/>
          </p:cNvCxnSpPr>
          <p:nvPr/>
        </p:nvCxnSpPr>
        <p:spPr>
          <a:xfrm>
            <a:off x="2714678" y="1148460"/>
            <a:ext cx="31903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5A3B4D-4189-ECB3-D0FB-57F74F0443AF}"/>
              </a:ext>
            </a:extLst>
          </p:cNvPr>
          <p:cNvCxnSpPr>
            <a:cxnSpLocks/>
          </p:cNvCxnSpPr>
          <p:nvPr/>
        </p:nvCxnSpPr>
        <p:spPr>
          <a:xfrm>
            <a:off x="2655527" y="1740388"/>
            <a:ext cx="352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C2D478-AC35-34D4-C4F4-50B6F3E60550}"/>
              </a:ext>
            </a:extLst>
          </p:cNvPr>
          <p:cNvCxnSpPr>
            <a:cxnSpLocks/>
          </p:cNvCxnSpPr>
          <p:nvPr/>
        </p:nvCxnSpPr>
        <p:spPr>
          <a:xfrm>
            <a:off x="2714678" y="2313689"/>
            <a:ext cx="3124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D7175-9262-C48A-397E-724CE7FF6D37}"/>
              </a:ext>
            </a:extLst>
          </p:cNvPr>
          <p:cNvCxnSpPr>
            <a:cxnSpLocks/>
          </p:cNvCxnSpPr>
          <p:nvPr/>
        </p:nvCxnSpPr>
        <p:spPr>
          <a:xfrm>
            <a:off x="2694542" y="2859865"/>
            <a:ext cx="332629" cy="60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D2D2E9-567F-F2DA-49AD-A296A00538D8}"/>
              </a:ext>
            </a:extLst>
          </p:cNvPr>
          <p:cNvCxnSpPr>
            <a:cxnSpLocks/>
          </p:cNvCxnSpPr>
          <p:nvPr/>
        </p:nvCxnSpPr>
        <p:spPr>
          <a:xfrm>
            <a:off x="2725865" y="3429000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076D36-700B-23B2-F502-1D2FA02F55E6}"/>
              </a:ext>
            </a:extLst>
          </p:cNvPr>
          <p:cNvCxnSpPr>
            <a:cxnSpLocks/>
          </p:cNvCxnSpPr>
          <p:nvPr/>
        </p:nvCxnSpPr>
        <p:spPr>
          <a:xfrm>
            <a:off x="2725865" y="3955734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55C657-A4AA-5CF4-722C-35A00387EB09}"/>
              </a:ext>
            </a:extLst>
          </p:cNvPr>
          <p:cNvCxnSpPr>
            <a:cxnSpLocks/>
          </p:cNvCxnSpPr>
          <p:nvPr/>
        </p:nvCxnSpPr>
        <p:spPr>
          <a:xfrm>
            <a:off x="2725865" y="4511884"/>
            <a:ext cx="30130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E394812-325F-7F8A-88AC-DF7B96189E94}"/>
              </a:ext>
            </a:extLst>
          </p:cNvPr>
          <p:cNvCxnSpPr>
            <a:cxnSpLocks/>
          </p:cNvCxnSpPr>
          <p:nvPr/>
        </p:nvCxnSpPr>
        <p:spPr>
          <a:xfrm>
            <a:off x="3027171" y="5183063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DDB0601-1DF9-E545-9137-128DEFCBDAEE}"/>
              </a:ext>
            </a:extLst>
          </p:cNvPr>
          <p:cNvSpPr txBox="1"/>
          <p:nvPr/>
        </p:nvSpPr>
        <p:spPr>
          <a:xfrm>
            <a:off x="3144402" y="528688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WTRSUR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BC78AAF-9BDD-CC11-9EFC-79DB3445FCD2}"/>
              </a:ext>
            </a:extLst>
          </p:cNvPr>
          <p:cNvCxnSpPr>
            <a:cxnSpLocks/>
          </p:cNvCxnSpPr>
          <p:nvPr/>
        </p:nvCxnSpPr>
        <p:spPr>
          <a:xfrm flipV="1">
            <a:off x="3144402" y="797169"/>
            <a:ext cx="0" cy="40346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6CE6A3F-CD5E-E3B0-4CD8-87DBBC3F865B}"/>
              </a:ext>
            </a:extLst>
          </p:cNvPr>
          <p:cNvCxnSpPr>
            <a:cxnSpLocks/>
          </p:cNvCxnSpPr>
          <p:nvPr/>
        </p:nvCxnSpPr>
        <p:spPr>
          <a:xfrm>
            <a:off x="2690348" y="79716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40F8DD-A03C-98FE-3E1C-AC7C7A8DD06C}"/>
              </a:ext>
            </a:extLst>
          </p:cNvPr>
          <p:cNvCxnSpPr>
            <a:cxnSpLocks/>
          </p:cNvCxnSpPr>
          <p:nvPr/>
        </p:nvCxnSpPr>
        <p:spPr>
          <a:xfrm>
            <a:off x="2690348" y="1432611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FB0B7-7534-4014-BF0C-07BA4D2E9718}"/>
              </a:ext>
            </a:extLst>
          </p:cNvPr>
          <p:cNvCxnSpPr>
            <a:cxnSpLocks/>
          </p:cNvCxnSpPr>
          <p:nvPr/>
        </p:nvCxnSpPr>
        <p:spPr>
          <a:xfrm>
            <a:off x="2690348" y="207333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E60952-451B-2525-FBBB-7214F5E63E58}"/>
              </a:ext>
            </a:extLst>
          </p:cNvPr>
          <p:cNvCxnSpPr>
            <a:cxnSpLocks/>
          </p:cNvCxnSpPr>
          <p:nvPr/>
        </p:nvCxnSpPr>
        <p:spPr>
          <a:xfrm>
            <a:off x="2714678" y="2575393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BC799D-9E10-CF75-D80A-3B2B387291FD}"/>
              </a:ext>
            </a:extLst>
          </p:cNvPr>
          <p:cNvCxnSpPr>
            <a:cxnSpLocks/>
          </p:cNvCxnSpPr>
          <p:nvPr/>
        </p:nvCxnSpPr>
        <p:spPr>
          <a:xfrm>
            <a:off x="2709254" y="3148377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2184B4-35A9-75B0-8AEE-42A09D9D0343}"/>
              </a:ext>
            </a:extLst>
          </p:cNvPr>
          <p:cNvCxnSpPr>
            <a:cxnSpLocks/>
          </p:cNvCxnSpPr>
          <p:nvPr/>
        </p:nvCxnSpPr>
        <p:spPr>
          <a:xfrm>
            <a:off x="2681242" y="426135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C1B0D61-BFA5-83E3-12C9-51D354202C17}"/>
              </a:ext>
            </a:extLst>
          </p:cNvPr>
          <p:cNvCxnSpPr>
            <a:cxnSpLocks/>
          </p:cNvCxnSpPr>
          <p:nvPr/>
        </p:nvCxnSpPr>
        <p:spPr>
          <a:xfrm>
            <a:off x="2716411" y="3722098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6F71FCD-F6C5-DB75-84E2-3AA28D9C8FAF}"/>
              </a:ext>
            </a:extLst>
          </p:cNvPr>
          <p:cNvCxnSpPr>
            <a:cxnSpLocks/>
          </p:cNvCxnSpPr>
          <p:nvPr/>
        </p:nvCxnSpPr>
        <p:spPr>
          <a:xfrm>
            <a:off x="3144402" y="4831772"/>
            <a:ext cx="84144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5F03680-5328-82AD-72B9-5AEA481596F5}"/>
              </a:ext>
            </a:extLst>
          </p:cNvPr>
          <p:cNvSpPr txBox="1"/>
          <p:nvPr/>
        </p:nvSpPr>
        <p:spPr>
          <a:xfrm>
            <a:off x="3135296" y="4946137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WTRGWT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0B4E108-A36C-D14A-F7B4-C6D622DE9960}"/>
              </a:ext>
            </a:extLst>
          </p:cNvPr>
          <p:cNvCxnSpPr>
            <a:cxnSpLocks/>
          </p:cNvCxnSpPr>
          <p:nvPr/>
        </p:nvCxnSpPr>
        <p:spPr>
          <a:xfrm flipV="1">
            <a:off x="2860856" y="926123"/>
            <a:ext cx="14861" cy="45892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A0D69E-CC34-FAF4-90C1-663BFFB2AAAD}"/>
              </a:ext>
            </a:extLst>
          </p:cNvPr>
          <p:cNvCxnSpPr>
            <a:cxnSpLocks/>
          </p:cNvCxnSpPr>
          <p:nvPr/>
        </p:nvCxnSpPr>
        <p:spPr>
          <a:xfrm>
            <a:off x="2860856" y="5528514"/>
            <a:ext cx="11184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BEE2CFA-5E57-2B61-F68C-D6D4443B22F2}"/>
              </a:ext>
            </a:extLst>
          </p:cNvPr>
          <p:cNvCxnSpPr/>
          <p:nvPr/>
        </p:nvCxnSpPr>
        <p:spPr>
          <a:xfrm>
            <a:off x="2725865" y="92612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4005402-9206-6631-0BDC-13733F88D2D1}"/>
              </a:ext>
            </a:extLst>
          </p:cNvPr>
          <p:cNvCxnSpPr/>
          <p:nvPr/>
        </p:nvCxnSpPr>
        <p:spPr>
          <a:xfrm>
            <a:off x="2713118" y="1532836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808D171-7EC1-4F02-06E7-8672A725A1E3}"/>
              </a:ext>
            </a:extLst>
          </p:cNvPr>
          <p:cNvCxnSpPr/>
          <p:nvPr/>
        </p:nvCxnSpPr>
        <p:spPr>
          <a:xfrm>
            <a:off x="2713118" y="2005912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28F0270-DE2F-92AB-15B3-9DA17F8576B6}"/>
              </a:ext>
            </a:extLst>
          </p:cNvPr>
          <p:cNvCxnSpPr/>
          <p:nvPr/>
        </p:nvCxnSpPr>
        <p:spPr>
          <a:xfrm>
            <a:off x="2725865" y="266113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0D68A1-93CB-20D1-110A-0A9469820CC3}"/>
              </a:ext>
            </a:extLst>
          </p:cNvPr>
          <p:cNvCxnSpPr/>
          <p:nvPr/>
        </p:nvCxnSpPr>
        <p:spPr>
          <a:xfrm>
            <a:off x="2725865" y="323925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FF08546-4F86-19C6-68EE-89B8435F9FFB}"/>
              </a:ext>
            </a:extLst>
          </p:cNvPr>
          <p:cNvCxnSpPr/>
          <p:nvPr/>
        </p:nvCxnSpPr>
        <p:spPr>
          <a:xfrm>
            <a:off x="2725865" y="420410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56DDD-E1ED-EE9E-79FF-19C8BAE47088}"/>
              </a:ext>
            </a:extLst>
          </p:cNvPr>
          <p:cNvCxnSpPr/>
          <p:nvPr/>
        </p:nvCxnSpPr>
        <p:spPr>
          <a:xfrm>
            <a:off x="2716411" y="363057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D0665BE-C544-07D6-C3EB-231E78F1AEF9}"/>
              </a:ext>
            </a:extLst>
          </p:cNvPr>
          <p:cNvSpPr txBox="1"/>
          <p:nvPr/>
        </p:nvSpPr>
        <p:spPr>
          <a:xfrm>
            <a:off x="3170465" y="459483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WTREVT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D8724-F75B-C3EB-028F-1AB44726F961}"/>
              </a:ext>
            </a:extLst>
          </p:cNvPr>
          <p:cNvSpPr/>
          <p:nvPr/>
        </p:nvSpPr>
        <p:spPr>
          <a:xfrm>
            <a:off x="104463" y="5461970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E52C1F-615F-D26D-1821-C470A02CB5C4}"/>
              </a:ext>
            </a:extLst>
          </p:cNvPr>
          <p:cNvSpPr/>
          <p:nvPr/>
        </p:nvSpPr>
        <p:spPr>
          <a:xfrm>
            <a:off x="97450" y="6046745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98DAB-C2A8-51AA-EF58-5C21151643B7}"/>
              </a:ext>
            </a:extLst>
          </p:cNvPr>
          <p:cNvSpPr txBox="1"/>
          <p:nvPr/>
        </p:nvSpPr>
        <p:spPr>
          <a:xfrm>
            <a:off x="69711" y="5549610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9B0958-8E24-4D2E-9047-5E2005C52F7D}"/>
              </a:ext>
            </a:extLst>
          </p:cNvPr>
          <p:cNvSpPr txBox="1"/>
          <p:nvPr/>
        </p:nvSpPr>
        <p:spPr>
          <a:xfrm>
            <a:off x="19369" y="616167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31B023-8058-D9B4-70BC-438CF6C4DC52}"/>
              </a:ext>
            </a:extLst>
          </p:cNvPr>
          <p:cNvCxnSpPr>
            <a:cxnSpLocks/>
          </p:cNvCxnSpPr>
          <p:nvPr/>
        </p:nvCxnSpPr>
        <p:spPr>
          <a:xfrm>
            <a:off x="3913530" y="5533109"/>
            <a:ext cx="3765085" cy="99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9052AC-0651-81DF-903E-8697F9B5A058}"/>
              </a:ext>
            </a:extLst>
          </p:cNvPr>
          <p:cNvCxnSpPr>
            <a:cxnSpLocks/>
          </p:cNvCxnSpPr>
          <p:nvPr/>
        </p:nvCxnSpPr>
        <p:spPr>
          <a:xfrm flipV="1">
            <a:off x="5516720" y="5549610"/>
            <a:ext cx="0" cy="1603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181520-EB13-F46F-7F19-999FE7B2BAA4}"/>
              </a:ext>
            </a:extLst>
          </p:cNvPr>
          <p:cNvCxnSpPr>
            <a:cxnSpLocks/>
          </p:cNvCxnSpPr>
          <p:nvPr/>
        </p:nvCxnSpPr>
        <p:spPr>
          <a:xfrm flipH="1">
            <a:off x="1492812" y="5709945"/>
            <a:ext cx="4023908" cy="85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3F16065-685D-043E-4BA7-56DAE5FCA10D}"/>
              </a:ext>
            </a:extLst>
          </p:cNvPr>
          <p:cNvCxnSpPr>
            <a:cxnSpLocks/>
          </p:cNvCxnSpPr>
          <p:nvPr/>
        </p:nvCxnSpPr>
        <p:spPr>
          <a:xfrm>
            <a:off x="3913530" y="5183063"/>
            <a:ext cx="2182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758EB9-3148-8027-0E37-0BC9330E0D2B}"/>
              </a:ext>
            </a:extLst>
          </p:cNvPr>
          <p:cNvCxnSpPr>
            <a:cxnSpLocks/>
          </p:cNvCxnSpPr>
          <p:nvPr/>
        </p:nvCxnSpPr>
        <p:spPr>
          <a:xfrm flipV="1">
            <a:off x="6090766" y="5183063"/>
            <a:ext cx="0" cy="11355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1CA219A-DF33-4CBF-D28C-47AA52164985}"/>
              </a:ext>
            </a:extLst>
          </p:cNvPr>
          <p:cNvCxnSpPr>
            <a:cxnSpLocks/>
          </p:cNvCxnSpPr>
          <p:nvPr/>
        </p:nvCxnSpPr>
        <p:spPr>
          <a:xfrm flipH="1">
            <a:off x="1513223" y="6318628"/>
            <a:ext cx="457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00B68AB-32FA-2AB8-06D1-948AFF5B4704}"/>
              </a:ext>
            </a:extLst>
          </p:cNvPr>
          <p:cNvCxnSpPr>
            <a:cxnSpLocks/>
          </p:cNvCxnSpPr>
          <p:nvPr/>
        </p:nvCxnSpPr>
        <p:spPr>
          <a:xfrm>
            <a:off x="6090766" y="6174863"/>
            <a:ext cx="1587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10D23F-EEA0-DB0A-F7EE-294FD386C221}"/>
              </a:ext>
            </a:extLst>
          </p:cNvPr>
          <p:cNvSpPr/>
          <p:nvPr/>
        </p:nvSpPr>
        <p:spPr>
          <a:xfrm>
            <a:off x="7678615" y="5258847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11C012B-350E-36B6-FA7C-134EA2D3F8B5}"/>
              </a:ext>
            </a:extLst>
          </p:cNvPr>
          <p:cNvSpPr/>
          <p:nvPr/>
        </p:nvSpPr>
        <p:spPr>
          <a:xfrm>
            <a:off x="7675108" y="5914703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9CD8DA1-38A1-9115-E9CD-B1E18A6BDD8F}"/>
              </a:ext>
            </a:extLst>
          </p:cNvPr>
          <p:cNvSpPr txBox="1"/>
          <p:nvPr/>
        </p:nvSpPr>
        <p:spPr>
          <a:xfrm>
            <a:off x="7648048" y="5352778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799F0-526F-36DA-BF56-CD08F3BDF967}"/>
              </a:ext>
            </a:extLst>
          </p:cNvPr>
          <p:cNvSpPr txBox="1"/>
          <p:nvPr/>
        </p:nvSpPr>
        <p:spPr>
          <a:xfrm>
            <a:off x="7648048" y="600070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42CC060-62E4-AD44-334F-23040CD0362C}"/>
              </a:ext>
            </a:extLst>
          </p:cNvPr>
          <p:cNvCxnSpPr>
            <a:cxnSpLocks/>
          </p:cNvCxnSpPr>
          <p:nvPr/>
        </p:nvCxnSpPr>
        <p:spPr>
          <a:xfrm>
            <a:off x="9004817" y="5528514"/>
            <a:ext cx="709176" cy="95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C6734AD-7BBE-31DD-87E7-3BE72243209D}"/>
              </a:ext>
            </a:extLst>
          </p:cNvPr>
          <p:cNvCxnSpPr>
            <a:cxnSpLocks/>
          </p:cNvCxnSpPr>
          <p:nvPr/>
        </p:nvCxnSpPr>
        <p:spPr>
          <a:xfrm flipH="1" flipV="1">
            <a:off x="9704302" y="5549610"/>
            <a:ext cx="9691" cy="6120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863FE39-B8B1-0460-71E2-ACF7A923FD72}"/>
              </a:ext>
            </a:extLst>
          </p:cNvPr>
          <p:cNvCxnSpPr>
            <a:cxnSpLocks/>
          </p:cNvCxnSpPr>
          <p:nvPr/>
        </p:nvCxnSpPr>
        <p:spPr>
          <a:xfrm>
            <a:off x="9071095" y="6158986"/>
            <a:ext cx="633207" cy="2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B55AF2A-561E-2BE1-C9FC-696F8FDDF32F}"/>
              </a:ext>
            </a:extLst>
          </p:cNvPr>
          <p:cNvCxnSpPr>
            <a:cxnSpLocks/>
          </p:cNvCxnSpPr>
          <p:nvPr/>
        </p:nvCxnSpPr>
        <p:spPr>
          <a:xfrm>
            <a:off x="9713993" y="5826609"/>
            <a:ext cx="9188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C04C084-A652-BFE5-0DC7-E54A524CE616}"/>
              </a:ext>
            </a:extLst>
          </p:cNvPr>
          <p:cNvSpPr txBox="1"/>
          <p:nvPr/>
        </p:nvSpPr>
        <p:spPr>
          <a:xfrm>
            <a:off x="9807259" y="552851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PUBWAT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F96C92F-7546-C128-27CB-5A91A0FFAF3F}"/>
              </a:ext>
            </a:extLst>
          </p:cNvPr>
          <p:cNvPicPr/>
          <p:nvPr/>
        </p:nvPicPr>
        <p:blipFill rotWithShape="1">
          <a:blip r:embed="rId2"/>
          <a:srcRect l="59730" t="13195" b="24043"/>
          <a:stretch/>
        </p:blipFill>
        <p:spPr>
          <a:xfrm>
            <a:off x="6071802" y="996121"/>
            <a:ext cx="5517205" cy="359871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78F9361-F87A-C8BB-BF49-62B59BF4AE20}"/>
              </a:ext>
            </a:extLst>
          </p:cNvPr>
          <p:cNvSpPr/>
          <p:nvPr/>
        </p:nvSpPr>
        <p:spPr>
          <a:xfrm>
            <a:off x="4232323" y="3724124"/>
            <a:ext cx="1409747" cy="5219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CF41FE-8451-28BA-AA4F-BB0D76E1FDAD}"/>
              </a:ext>
            </a:extLst>
          </p:cNvPr>
          <p:cNvSpPr/>
          <p:nvPr/>
        </p:nvSpPr>
        <p:spPr>
          <a:xfrm>
            <a:off x="4246195" y="3078272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348DF24-AD5F-7434-E12E-C20E442D6147}"/>
              </a:ext>
            </a:extLst>
          </p:cNvPr>
          <p:cNvSpPr txBox="1"/>
          <p:nvPr/>
        </p:nvSpPr>
        <p:spPr>
          <a:xfrm>
            <a:off x="4166717" y="383124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6A084-2AA2-0881-BCF9-E45714A70B7C}"/>
              </a:ext>
            </a:extLst>
          </p:cNvPr>
          <p:cNvSpPr txBox="1"/>
          <p:nvPr/>
        </p:nvSpPr>
        <p:spPr>
          <a:xfrm>
            <a:off x="4224289" y="3209424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01F2650-230B-3139-23B2-FEF88993CFB0}"/>
              </a:ext>
            </a:extLst>
          </p:cNvPr>
          <p:cNvCxnSpPr>
            <a:cxnSpLocks/>
          </p:cNvCxnSpPr>
          <p:nvPr/>
        </p:nvCxnSpPr>
        <p:spPr>
          <a:xfrm flipV="1">
            <a:off x="4724594" y="4219776"/>
            <a:ext cx="0" cy="96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CE3A1A4-3041-E6D1-7513-306B3C8ED0C8}"/>
              </a:ext>
            </a:extLst>
          </p:cNvPr>
          <p:cNvCxnSpPr>
            <a:cxnSpLocks/>
          </p:cNvCxnSpPr>
          <p:nvPr/>
        </p:nvCxnSpPr>
        <p:spPr>
          <a:xfrm flipV="1">
            <a:off x="4093970" y="3365228"/>
            <a:ext cx="1" cy="217420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E0E2A18-DE73-A58C-F8F8-2AA0CE6977FA}"/>
              </a:ext>
            </a:extLst>
          </p:cNvPr>
          <p:cNvCxnSpPr>
            <a:cxnSpLocks/>
          </p:cNvCxnSpPr>
          <p:nvPr/>
        </p:nvCxnSpPr>
        <p:spPr>
          <a:xfrm flipV="1">
            <a:off x="4095413" y="3354307"/>
            <a:ext cx="150782" cy="6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35D471A-9AA7-F968-D443-FCFAAC1A8DAA}"/>
              </a:ext>
            </a:extLst>
          </p:cNvPr>
          <p:cNvCxnSpPr>
            <a:cxnSpLocks/>
          </p:cNvCxnSpPr>
          <p:nvPr/>
        </p:nvCxnSpPr>
        <p:spPr>
          <a:xfrm flipV="1">
            <a:off x="6071802" y="1796735"/>
            <a:ext cx="0" cy="23614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84C54DA-B5EF-334B-AE7A-DCD3C1921C42}"/>
              </a:ext>
            </a:extLst>
          </p:cNvPr>
          <p:cNvCxnSpPr>
            <a:cxnSpLocks/>
          </p:cNvCxnSpPr>
          <p:nvPr/>
        </p:nvCxnSpPr>
        <p:spPr>
          <a:xfrm>
            <a:off x="5626378" y="3361252"/>
            <a:ext cx="442631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320F45-706C-C2ED-CF3F-2CC459835DDE}"/>
              </a:ext>
            </a:extLst>
          </p:cNvPr>
          <p:cNvCxnSpPr>
            <a:cxnSpLocks/>
          </p:cNvCxnSpPr>
          <p:nvPr/>
        </p:nvCxnSpPr>
        <p:spPr>
          <a:xfrm>
            <a:off x="5585232" y="4158136"/>
            <a:ext cx="49868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642DCAF-A271-AE45-1673-486D6D014771}"/>
              </a:ext>
            </a:extLst>
          </p:cNvPr>
          <p:cNvSpPr txBox="1"/>
          <p:nvPr/>
        </p:nvSpPr>
        <p:spPr>
          <a:xfrm rot="16200000">
            <a:off x="5514533" y="213803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PWRWAT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4AEFC9-5058-2BAE-BF35-09B87C9C3C5F}"/>
              </a:ext>
            </a:extLst>
          </p:cNvPr>
          <p:cNvCxnSpPr>
            <a:cxnSpLocks/>
          </p:cNvCxnSpPr>
          <p:nvPr/>
        </p:nvCxnSpPr>
        <p:spPr>
          <a:xfrm flipV="1">
            <a:off x="11225474" y="1606759"/>
            <a:ext cx="0" cy="5038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5C0C19-3F95-7838-DC25-1414739842E8}"/>
              </a:ext>
            </a:extLst>
          </p:cNvPr>
          <p:cNvCxnSpPr>
            <a:cxnSpLocks/>
          </p:cNvCxnSpPr>
          <p:nvPr/>
        </p:nvCxnSpPr>
        <p:spPr>
          <a:xfrm flipH="1">
            <a:off x="732227" y="6648033"/>
            <a:ext cx="10493247" cy="8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60630F-50C5-0B64-94B7-77A7EEACE5EC}"/>
              </a:ext>
            </a:extLst>
          </p:cNvPr>
          <p:cNvCxnSpPr>
            <a:cxnSpLocks/>
          </p:cNvCxnSpPr>
          <p:nvPr/>
        </p:nvCxnSpPr>
        <p:spPr>
          <a:xfrm flipH="1">
            <a:off x="1501298" y="5906776"/>
            <a:ext cx="5978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E6BA155-1AA6-7720-F869-2D0C0CE08B65}"/>
              </a:ext>
            </a:extLst>
          </p:cNvPr>
          <p:cNvCxnSpPr>
            <a:cxnSpLocks/>
          </p:cNvCxnSpPr>
          <p:nvPr/>
        </p:nvCxnSpPr>
        <p:spPr>
          <a:xfrm flipV="1">
            <a:off x="744694" y="6540693"/>
            <a:ext cx="0" cy="125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5611CCF-0104-EA14-7925-933850FEBE11}"/>
              </a:ext>
            </a:extLst>
          </p:cNvPr>
          <p:cNvCxnSpPr>
            <a:cxnSpLocks/>
          </p:cNvCxnSpPr>
          <p:nvPr/>
        </p:nvCxnSpPr>
        <p:spPr>
          <a:xfrm flipH="1" flipV="1">
            <a:off x="2093080" y="5906776"/>
            <a:ext cx="6076" cy="759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F00251-B592-7F15-FD88-24A38B5C4A9A}"/>
              </a:ext>
            </a:extLst>
          </p:cNvPr>
          <p:cNvCxnSpPr>
            <a:cxnSpLocks/>
          </p:cNvCxnSpPr>
          <p:nvPr/>
        </p:nvCxnSpPr>
        <p:spPr>
          <a:xfrm flipV="1">
            <a:off x="6893586" y="5709945"/>
            <a:ext cx="9970" cy="934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2DC3D15-39A9-5151-AEAD-BBCE118FCA72}"/>
              </a:ext>
            </a:extLst>
          </p:cNvPr>
          <p:cNvCxnSpPr>
            <a:cxnSpLocks/>
          </p:cNvCxnSpPr>
          <p:nvPr/>
        </p:nvCxnSpPr>
        <p:spPr>
          <a:xfrm>
            <a:off x="6903556" y="5709945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6CD44ED-0209-6E43-905B-39E890CC180F}"/>
              </a:ext>
            </a:extLst>
          </p:cNvPr>
          <p:cNvCxnSpPr>
            <a:cxnSpLocks/>
          </p:cNvCxnSpPr>
          <p:nvPr/>
        </p:nvCxnSpPr>
        <p:spPr>
          <a:xfrm>
            <a:off x="6903556" y="6318628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E2F215A-3D48-395E-9335-BE44FC125EA8}"/>
              </a:ext>
            </a:extLst>
          </p:cNvPr>
          <p:cNvCxnSpPr>
            <a:cxnSpLocks/>
          </p:cNvCxnSpPr>
          <p:nvPr/>
        </p:nvCxnSpPr>
        <p:spPr>
          <a:xfrm flipV="1">
            <a:off x="5897233" y="3499326"/>
            <a:ext cx="0" cy="315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0A315A8-7870-5266-DE11-2459CDBE57F5}"/>
              </a:ext>
            </a:extLst>
          </p:cNvPr>
          <p:cNvCxnSpPr>
            <a:cxnSpLocks/>
          </p:cNvCxnSpPr>
          <p:nvPr/>
        </p:nvCxnSpPr>
        <p:spPr>
          <a:xfrm flipH="1">
            <a:off x="5626378" y="3499068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E0F854C-9B78-7419-DE47-6000CFE892EA}"/>
              </a:ext>
            </a:extLst>
          </p:cNvPr>
          <p:cNvCxnSpPr>
            <a:cxnSpLocks/>
          </p:cNvCxnSpPr>
          <p:nvPr/>
        </p:nvCxnSpPr>
        <p:spPr>
          <a:xfrm flipH="1">
            <a:off x="5626378" y="3831247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75060B9D-3B82-1FE8-517B-7BAD94405332}"/>
              </a:ext>
            </a:extLst>
          </p:cNvPr>
          <p:cNvSpPr txBox="1"/>
          <p:nvPr/>
        </p:nvSpPr>
        <p:spPr>
          <a:xfrm>
            <a:off x="6338084" y="6306545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7613A31-01C4-731B-C5B4-C7AE6368ECAB}"/>
              </a:ext>
            </a:extLst>
          </p:cNvPr>
          <p:cNvSpPr txBox="1"/>
          <p:nvPr/>
        </p:nvSpPr>
        <p:spPr>
          <a:xfrm>
            <a:off x="3433299" y="6425861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26AC105-BF78-FEAD-618E-AFD2324108C6}"/>
              </a:ext>
            </a:extLst>
          </p:cNvPr>
          <p:cNvSpPr txBox="1"/>
          <p:nvPr/>
        </p:nvSpPr>
        <p:spPr>
          <a:xfrm>
            <a:off x="5836191" y="4807319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3FDA296-73B7-D09E-B372-FA3E8EF01E31}"/>
              </a:ext>
            </a:extLst>
          </p:cNvPr>
          <p:cNvSpPr txBox="1"/>
          <p:nvPr/>
        </p:nvSpPr>
        <p:spPr>
          <a:xfrm>
            <a:off x="10617792" y="4468307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4AB9BC1-EC23-04B6-3BD5-0267A2CAFAEC}"/>
              </a:ext>
            </a:extLst>
          </p:cNvPr>
          <p:cNvSpPr txBox="1"/>
          <p:nvPr/>
        </p:nvSpPr>
        <p:spPr>
          <a:xfrm>
            <a:off x="235511" y="340303"/>
            <a:ext cx="12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AGRDSL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4D09C4F-49B2-A080-9F34-4CE6640D4A77}"/>
              </a:ext>
            </a:extLst>
          </p:cNvPr>
          <p:cNvCxnSpPr>
            <a:cxnSpLocks/>
          </p:cNvCxnSpPr>
          <p:nvPr/>
        </p:nvCxnSpPr>
        <p:spPr>
          <a:xfrm flipV="1">
            <a:off x="1643756" y="2073339"/>
            <a:ext cx="0" cy="410152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A3AE87B-FA72-7E10-9BE2-99BD97C13F6D}"/>
              </a:ext>
            </a:extLst>
          </p:cNvPr>
          <p:cNvCxnSpPr>
            <a:cxnSpLocks/>
          </p:cNvCxnSpPr>
          <p:nvPr/>
        </p:nvCxnSpPr>
        <p:spPr>
          <a:xfrm>
            <a:off x="1477633" y="5621459"/>
            <a:ext cx="14426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1DDEAE2-A17B-02DD-51A2-8B5125D3AD3A}"/>
              </a:ext>
            </a:extLst>
          </p:cNvPr>
          <p:cNvCxnSpPr>
            <a:cxnSpLocks/>
          </p:cNvCxnSpPr>
          <p:nvPr/>
        </p:nvCxnSpPr>
        <p:spPr>
          <a:xfrm flipH="1">
            <a:off x="1446195" y="6162385"/>
            <a:ext cx="197561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644429A-3604-2697-9698-B94E753E2D9A}"/>
              </a:ext>
            </a:extLst>
          </p:cNvPr>
          <p:cNvCxnSpPr>
            <a:cxnSpLocks/>
          </p:cNvCxnSpPr>
          <p:nvPr/>
        </p:nvCxnSpPr>
        <p:spPr>
          <a:xfrm>
            <a:off x="1635987" y="2073339"/>
            <a:ext cx="1763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C790E15-2B49-0050-B07B-3BD93CC4ADA4}"/>
              </a:ext>
            </a:extLst>
          </p:cNvPr>
          <p:cNvCxnSpPr>
            <a:cxnSpLocks/>
          </p:cNvCxnSpPr>
          <p:nvPr/>
        </p:nvCxnSpPr>
        <p:spPr>
          <a:xfrm>
            <a:off x="1648142" y="2638845"/>
            <a:ext cx="1520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A1DF16DA-B39B-C2D0-9B46-DC2BF821605F}"/>
              </a:ext>
            </a:extLst>
          </p:cNvPr>
          <p:cNvSpPr txBox="1"/>
          <p:nvPr/>
        </p:nvSpPr>
        <p:spPr>
          <a:xfrm rot="16200000">
            <a:off x="1272477" y="4978514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AGRWAT</a:t>
            </a:r>
          </a:p>
        </p:txBody>
      </p:sp>
    </p:spTree>
    <p:extLst>
      <p:ext uri="{BB962C8B-B14F-4D97-AF65-F5344CB8AC3E}">
        <p14:creationId xmlns:p14="http://schemas.microsoft.com/office/powerpoint/2010/main" val="336524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5E1C5-18E8-A464-0CC1-C55365C94E18}"/>
              </a:ext>
            </a:extLst>
          </p:cNvPr>
          <p:cNvSpPr/>
          <p:nvPr/>
        </p:nvSpPr>
        <p:spPr>
          <a:xfrm>
            <a:off x="235512" y="217454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BF10-0ED6-E45B-29DB-FEE5645B8E0A}"/>
              </a:ext>
            </a:extLst>
          </p:cNvPr>
          <p:cNvSpPr txBox="1"/>
          <p:nvPr/>
        </p:nvSpPr>
        <p:spPr>
          <a:xfrm>
            <a:off x="270681" y="2236839"/>
            <a:ext cx="12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MINLND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507BF-F555-1814-1C28-B119A26F2DD3}"/>
              </a:ext>
            </a:extLst>
          </p:cNvPr>
          <p:cNvCxnSpPr>
            <a:cxnSpLocks/>
          </p:cNvCxnSpPr>
          <p:nvPr/>
        </p:nvCxnSpPr>
        <p:spPr>
          <a:xfrm>
            <a:off x="1137664" y="2427385"/>
            <a:ext cx="33996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D644E0-2083-30EA-DB4B-BDECFA0E2A77}"/>
              </a:ext>
            </a:extLst>
          </p:cNvPr>
          <p:cNvCxnSpPr>
            <a:cxnSpLocks/>
          </p:cNvCxnSpPr>
          <p:nvPr/>
        </p:nvCxnSpPr>
        <p:spPr>
          <a:xfrm>
            <a:off x="1477633" y="926123"/>
            <a:ext cx="0" cy="34231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9136D-7B14-4526-B477-81867138FDAE}"/>
              </a:ext>
            </a:extLst>
          </p:cNvPr>
          <p:cNvSpPr/>
          <p:nvPr/>
        </p:nvSpPr>
        <p:spPr>
          <a:xfrm>
            <a:off x="1771236" y="78833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0B7EB-3D03-CBAE-CE81-86177754BAC0}"/>
              </a:ext>
            </a:extLst>
          </p:cNvPr>
          <p:cNvSpPr/>
          <p:nvPr/>
        </p:nvSpPr>
        <p:spPr>
          <a:xfrm>
            <a:off x="1771235" y="136565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60474-6CAB-57E1-3613-D371FB32FA9B}"/>
              </a:ext>
            </a:extLst>
          </p:cNvPr>
          <p:cNvSpPr/>
          <p:nvPr/>
        </p:nvSpPr>
        <p:spPr>
          <a:xfrm>
            <a:off x="1771235" y="193484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4B58E-3242-ABB7-60D5-8907D8C0ADE4}"/>
              </a:ext>
            </a:extLst>
          </p:cNvPr>
          <p:cNvSpPr/>
          <p:nvPr/>
        </p:nvSpPr>
        <p:spPr>
          <a:xfrm>
            <a:off x="1771234" y="248187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8C880-5BDA-C045-7A13-266A4C93C09F}"/>
              </a:ext>
            </a:extLst>
          </p:cNvPr>
          <p:cNvSpPr/>
          <p:nvPr/>
        </p:nvSpPr>
        <p:spPr>
          <a:xfrm>
            <a:off x="1771233" y="3035919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E1740-955E-59B6-FFCD-5DBD315363A4}"/>
              </a:ext>
            </a:extLst>
          </p:cNvPr>
          <p:cNvSpPr/>
          <p:nvPr/>
        </p:nvSpPr>
        <p:spPr>
          <a:xfrm>
            <a:off x="1771233" y="358295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C7362-6EBA-4308-6B71-5A33A4AFA145}"/>
              </a:ext>
            </a:extLst>
          </p:cNvPr>
          <p:cNvSpPr/>
          <p:nvPr/>
        </p:nvSpPr>
        <p:spPr>
          <a:xfrm>
            <a:off x="1766159" y="412501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BEF78-31E3-2C19-BFF6-740B1C46E714}"/>
              </a:ext>
            </a:extLst>
          </p:cNvPr>
          <p:cNvCxnSpPr/>
          <p:nvPr/>
        </p:nvCxnSpPr>
        <p:spPr>
          <a:xfrm>
            <a:off x="1477633" y="926123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F03F8-B40B-6F5F-BDA5-49ADD2941C5C}"/>
              </a:ext>
            </a:extLst>
          </p:cNvPr>
          <p:cNvCxnSpPr/>
          <p:nvPr/>
        </p:nvCxnSpPr>
        <p:spPr>
          <a:xfrm>
            <a:off x="1477633" y="1532836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8FC0-328A-1738-989A-50A79A04C8AB}"/>
              </a:ext>
            </a:extLst>
          </p:cNvPr>
          <p:cNvCxnSpPr/>
          <p:nvPr/>
        </p:nvCxnSpPr>
        <p:spPr>
          <a:xfrm>
            <a:off x="1477633" y="217454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AA9A1-C920-8F21-278F-63903A116481}"/>
              </a:ext>
            </a:extLst>
          </p:cNvPr>
          <p:cNvCxnSpPr/>
          <p:nvPr/>
        </p:nvCxnSpPr>
        <p:spPr>
          <a:xfrm>
            <a:off x="1477633" y="2708030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387905-A268-6D20-7F50-FC259F0CC089}"/>
              </a:ext>
            </a:extLst>
          </p:cNvPr>
          <p:cNvCxnSpPr/>
          <p:nvPr/>
        </p:nvCxnSpPr>
        <p:spPr>
          <a:xfrm>
            <a:off x="1477633" y="3270738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BAE1DA-84A3-E280-C85F-50AC85F8E11A}"/>
              </a:ext>
            </a:extLst>
          </p:cNvPr>
          <p:cNvCxnSpPr/>
          <p:nvPr/>
        </p:nvCxnSpPr>
        <p:spPr>
          <a:xfrm>
            <a:off x="1477633" y="3798277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A441E9-CE0E-F6F6-E5DA-F5D6C19870AD}"/>
              </a:ext>
            </a:extLst>
          </p:cNvPr>
          <p:cNvCxnSpPr/>
          <p:nvPr/>
        </p:nvCxnSpPr>
        <p:spPr>
          <a:xfrm>
            <a:off x="1477633" y="434926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D254C5-EA10-1FBA-237B-F9256E38FBC6}"/>
              </a:ext>
            </a:extLst>
          </p:cNvPr>
          <p:cNvSpPr txBox="1"/>
          <p:nvPr/>
        </p:nvSpPr>
        <p:spPr>
          <a:xfrm>
            <a:off x="1737637" y="88071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14400-DC00-FD42-DD05-E2FC6D411ECF}"/>
              </a:ext>
            </a:extLst>
          </p:cNvPr>
          <p:cNvSpPr txBox="1"/>
          <p:nvPr/>
        </p:nvSpPr>
        <p:spPr>
          <a:xfrm>
            <a:off x="1766159" y="1432611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E4B68-3B72-4197-4253-E8547082B7B6}"/>
              </a:ext>
            </a:extLst>
          </p:cNvPr>
          <p:cNvSpPr txBox="1"/>
          <p:nvPr/>
        </p:nvSpPr>
        <p:spPr>
          <a:xfrm>
            <a:off x="1737637" y="2005912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668B2F-1BDE-B4C8-1D03-E38B7AD311F9}"/>
              </a:ext>
            </a:extLst>
          </p:cNvPr>
          <p:cNvSpPr txBox="1"/>
          <p:nvPr/>
        </p:nvSpPr>
        <p:spPr>
          <a:xfrm>
            <a:off x="1766159" y="2558150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4CDF0D-9796-4EBD-8FF6-A496340E72B7}"/>
              </a:ext>
            </a:extLst>
          </p:cNvPr>
          <p:cNvSpPr txBox="1"/>
          <p:nvPr/>
        </p:nvSpPr>
        <p:spPr>
          <a:xfrm>
            <a:off x="1854868" y="312122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LNDFOR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13BB85-9EC5-B6A8-C1EA-35B7FB503743}"/>
              </a:ext>
            </a:extLst>
          </p:cNvPr>
          <p:cNvSpPr txBox="1"/>
          <p:nvPr/>
        </p:nvSpPr>
        <p:spPr>
          <a:xfrm>
            <a:off x="1854868" y="363057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LNDBLT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7342-E78B-1ADA-DB17-FA1671A151E7}"/>
              </a:ext>
            </a:extLst>
          </p:cNvPr>
          <p:cNvSpPr txBox="1"/>
          <p:nvPr/>
        </p:nvSpPr>
        <p:spPr>
          <a:xfrm>
            <a:off x="1845762" y="420410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LNDWAT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C17FFB-C4A5-D981-D10F-F7D100A18CFF}"/>
              </a:ext>
            </a:extLst>
          </p:cNvPr>
          <p:cNvCxnSpPr/>
          <p:nvPr/>
        </p:nvCxnSpPr>
        <p:spPr>
          <a:xfrm>
            <a:off x="2714678" y="1043354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E11104-3DF0-E895-B4D2-54E63073C51F}"/>
              </a:ext>
            </a:extLst>
          </p:cNvPr>
          <p:cNvCxnSpPr/>
          <p:nvPr/>
        </p:nvCxnSpPr>
        <p:spPr>
          <a:xfrm>
            <a:off x="2714678" y="2174542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B75A25-2BB4-2DA5-5FFC-ACC60D98DA8F}"/>
              </a:ext>
            </a:extLst>
          </p:cNvPr>
          <p:cNvCxnSpPr/>
          <p:nvPr/>
        </p:nvCxnSpPr>
        <p:spPr>
          <a:xfrm>
            <a:off x="2714678" y="1650067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20178E-B268-3AD7-509A-6E6607895AAC}"/>
              </a:ext>
            </a:extLst>
          </p:cNvPr>
          <p:cNvCxnSpPr/>
          <p:nvPr/>
        </p:nvCxnSpPr>
        <p:spPr>
          <a:xfrm>
            <a:off x="2714678" y="2708030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9E1E6D-B9B5-6D82-61A8-6DC5D71FE63C}"/>
              </a:ext>
            </a:extLst>
          </p:cNvPr>
          <p:cNvCxnSpPr/>
          <p:nvPr/>
        </p:nvCxnSpPr>
        <p:spPr>
          <a:xfrm>
            <a:off x="2714678" y="3303020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81884D-9F31-049D-C034-9CA457172A6B}"/>
              </a:ext>
            </a:extLst>
          </p:cNvPr>
          <p:cNvCxnSpPr/>
          <p:nvPr/>
        </p:nvCxnSpPr>
        <p:spPr>
          <a:xfrm>
            <a:off x="2714678" y="3798277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4FEF83-483A-19B9-1721-0832BA6562E2}"/>
              </a:ext>
            </a:extLst>
          </p:cNvPr>
          <p:cNvCxnSpPr/>
          <p:nvPr/>
        </p:nvCxnSpPr>
        <p:spPr>
          <a:xfrm>
            <a:off x="2714678" y="4346375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CEC0FD-7E9A-FFBF-1FDA-ED49D99D01E0}"/>
              </a:ext>
            </a:extLst>
          </p:cNvPr>
          <p:cNvSpPr txBox="1"/>
          <p:nvPr/>
        </p:nvSpPr>
        <p:spPr>
          <a:xfrm>
            <a:off x="1266749" y="2370261"/>
            <a:ext cx="89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C288A-BCEC-AB38-28BC-D22F2BE0CAE6}"/>
              </a:ext>
            </a:extLst>
          </p:cNvPr>
          <p:cNvSpPr txBox="1"/>
          <p:nvPr/>
        </p:nvSpPr>
        <p:spPr>
          <a:xfrm>
            <a:off x="3144402" y="79716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C4F98B-06B5-F1A6-05DD-CCE72398A7CB}"/>
              </a:ext>
            </a:extLst>
          </p:cNvPr>
          <p:cNvSpPr txBox="1"/>
          <p:nvPr/>
        </p:nvSpPr>
        <p:spPr>
          <a:xfrm>
            <a:off x="3170465" y="1934840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E9E93B-C212-6392-02A5-47FCDA0BE17E}"/>
              </a:ext>
            </a:extLst>
          </p:cNvPr>
          <p:cNvSpPr txBox="1"/>
          <p:nvPr/>
        </p:nvSpPr>
        <p:spPr>
          <a:xfrm>
            <a:off x="3170465" y="2477012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ECE23E-18A0-1F70-054C-173574D07DD6}"/>
              </a:ext>
            </a:extLst>
          </p:cNvPr>
          <p:cNvSpPr txBox="1"/>
          <p:nvPr/>
        </p:nvSpPr>
        <p:spPr>
          <a:xfrm>
            <a:off x="3170465" y="1409745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904F1B-2550-1501-E236-03202FBFD77E}"/>
              </a:ext>
            </a:extLst>
          </p:cNvPr>
          <p:cNvSpPr txBox="1"/>
          <p:nvPr/>
        </p:nvSpPr>
        <p:spPr>
          <a:xfrm>
            <a:off x="3228037" y="307730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2DE827-4307-3034-C99F-818CACF16150}"/>
              </a:ext>
            </a:extLst>
          </p:cNvPr>
          <p:cNvSpPr txBox="1"/>
          <p:nvPr/>
        </p:nvSpPr>
        <p:spPr>
          <a:xfrm>
            <a:off x="3250068" y="3533685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B31E29-E48D-A8BD-948F-F1BB8EFA4D2E}"/>
              </a:ext>
            </a:extLst>
          </p:cNvPr>
          <p:cNvSpPr txBox="1"/>
          <p:nvPr/>
        </p:nvSpPr>
        <p:spPr>
          <a:xfrm>
            <a:off x="3214899" y="410374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3B0B72-E6A6-4A31-B8A8-B722145502B6}"/>
              </a:ext>
            </a:extLst>
          </p:cNvPr>
          <p:cNvSpPr/>
          <p:nvPr/>
        </p:nvSpPr>
        <p:spPr>
          <a:xfrm>
            <a:off x="235511" y="4877197"/>
            <a:ext cx="948519" cy="4631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9CB2-D4C4-24E8-5008-687EEA004F5F}"/>
              </a:ext>
            </a:extLst>
          </p:cNvPr>
          <p:cNvSpPr txBox="1"/>
          <p:nvPr/>
        </p:nvSpPr>
        <p:spPr>
          <a:xfrm>
            <a:off x="1845762" y="5847246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489E-A503-28BD-A952-8892B7F8B0C7}"/>
              </a:ext>
            </a:extLst>
          </p:cNvPr>
          <p:cNvCxnSpPr>
            <a:stCxn id="4" idx="3"/>
          </p:cNvCxnSpPr>
          <p:nvPr/>
        </p:nvCxnSpPr>
        <p:spPr>
          <a:xfrm flipV="1">
            <a:off x="1184030" y="5108771"/>
            <a:ext cx="123618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F82EE4-1123-C4AF-B677-CFE5B0D16E79}"/>
              </a:ext>
            </a:extLst>
          </p:cNvPr>
          <p:cNvCxnSpPr>
            <a:cxnSpLocks/>
          </p:cNvCxnSpPr>
          <p:nvPr/>
        </p:nvCxnSpPr>
        <p:spPr>
          <a:xfrm flipV="1">
            <a:off x="1307648" y="1090134"/>
            <a:ext cx="0" cy="40346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FE54F-F816-EE1F-9130-E08D09AF6605}"/>
              </a:ext>
            </a:extLst>
          </p:cNvPr>
          <p:cNvSpPr txBox="1"/>
          <p:nvPr/>
        </p:nvSpPr>
        <p:spPr>
          <a:xfrm rot="16200000">
            <a:off x="652221" y="4122860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WTRPRC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8D35D-6DB2-02A7-5273-91D85DA05B7C}"/>
              </a:ext>
            </a:extLst>
          </p:cNvPr>
          <p:cNvSpPr txBox="1"/>
          <p:nvPr/>
        </p:nvSpPr>
        <p:spPr>
          <a:xfrm>
            <a:off x="277695" y="4930553"/>
            <a:ext cx="12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7F8FBC-8569-0FCA-1673-E81842E953B4}"/>
              </a:ext>
            </a:extLst>
          </p:cNvPr>
          <p:cNvCxnSpPr/>
          <p:nvPr/>
        </p:nvCxnSpPr>
        <p:spPr>
          <a:xfrm>
            <a:off x="1307648" y="4511884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FEA4AD-29CE-9DA1-7374-E69F1A098C2F}"/>
              </a:ext>
            </a:extLst>
          </p:cNvPr>
          <p:cNvCxnSpPr/>
          <p:nvPr/>
        </p:nvCxnSpPr>
        <p:spPr>
          <a:xfrm>
            <a:off x="1329982" y="393835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6427B7-D0F3-F01E-CE7C-CCA34B3ED86D}"/>
              </a:ext>
            </a:extLst>
          </p:cNvPr>
          <p:cNvCxnSpPr/>
          <p:nvPr/>
        </p:nvCxnSpPr>
        <p:spPr>
          <a:xfrm>
            <a:off x="1329982" y="342900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00B3-6735-F004-B46F-8451170562A1}"/>
              </a:ext>
            </a:extLst>
          </p:cNvPr>
          <p:cNvCxnSpPr/>
          <p:nvPr/>
        </p:nvCxnSpPr>
        <p:spPr>
          <a:xfrm>
            <a:off x="1329982" y="2865927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20EDC6-879C-EDE8-FF7C-DA37EA4FA261}"/>
              </a:ext>
            </a:extLst>
          </p:cNvPr>
          <p:cNvCxnSpPr/>
          <p:nvPr/>
        </p:nvCxnSpPr>
        <p:spPr>
          <a:xfrm>
            <a:off x="1329982" y="231368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C88D18-8E3A-9EFD-DA7C-C6B36DF76D7A}"/>
              </a:ext>
            </a:extLst>
          </p:cNvPr>
          <p:cNvCxnSpPr/>
          <p:nvPr/>
        </p:nvCxnSpPr>
        <p:spPr>
          <a:xfrm>
            <a:off x="1319896" y="174385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0C323E-F19A-F285-54BC-6F657F46A9B1}"/>
              </a:ext>
            </a:extLst>
          </p:cNvPr>
          <p:cNvCxnSpPr>
            <a:cxnSpLocks/>
          </p:cNvCxnSpPr>
          <p:nvPr/>
        </p:nvCxnSpPr>
        <p:spPr>
          <a:xfrm>
            <a:off x="1307648" y="1090134"/>
            <a:ext cx="4635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8343D4-7E6D-B7E7-9DF7-A5725430DE23}"/>
              </a:ext>
            </a:extLst>
          </p:cNvPr>
          <p:cNvCxnSpPr>
            <a:cxnSpLocks/>
          </p:cNvCxnSpPr>
          <p:nvPr/>
        </p:nvCxnSpPr>
        <p:spPr>
          <a:xfrm flipV="1">
            <a:off x="3027171" y="1148460"/>
            <a:ext cx="0" cy="40346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B00D4D-B4D7-A5F9-FF7E-10B40B07474B}"/>
              </a:ext>
            </a:extLst>
          </p:cNvPr>
          <p:cNvCxnSpPr>
            <a:cxnSpLocks/>
          </p:cNvCxnSpPr>
          <p:nvPr/>
        </p:nvCxnSpPr>
        <p:spPr>
          <a:xfrm>
            <a:off x="2714678" y="1148460"/>
            <a:ext cx="31903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5A3B4D-4189-ECB3-D0FB-57F74F0443AF}"/>
              </a:ext>
            </a:extLst>
          </p:cNvPr>
          <p:cNvCxnSpPr>
            <a:cxnSpLocks/>
          </p:cNvCxnSpPr>
          <p:nvPr/>
        </p:nvCxnSpPr>
        <p:spPr>
          <a:xfrm>
            <a:off x="2655527" y="1740388"/>
            <a:ext cx="352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C2D478-AC35-34D4-C4F4-50B6F3E60550}"/>
              </a:ext>
            </a:extLst>
          </p:cNvPr>
          <p:cNvCxnSpPr>
            <a:cxnSpLocks/>
          </p:cNvCxnSpPr>
          <p:nvPr/>
        </p:nvCxnSpPr>
        <p:spPr>
          <a:xfrm>
            <a:off x="2714678" y="2313689"/>
            <a:ext cx="3124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D7175-9262-C48A-397E-724CE7FF6D37}"/>
              </a:ext>
            </a:extLst>
          </p:cNvPr>
          <p:cNvCxnSpPr>
            <a:cxnSpLocks/>
          </p:cNvCxnSpPr>
          <p:nvPr/>
        </p:nvCxnSpPr>
        <p:spPr>
          <a:xfrm>
            <a:off x="2694542" y="2859865"/>
            <a:ext cx="332629" cy="60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D2D2E9-567F-F2DA-49AD-A296A00538D8}"/>
              </a:ext>
            </a:extLst>
          </p:cNvPr>
          <p:cNvCxnSpPr>
            <a:cxnSpLocks/>
          </p:cNvCxnSpPr>
          <p:nvPr/>
        </p:nvCxnSpPr>
        <p:spPr>
          <a:xfrm>
            <a:off x="2725865" y="3429000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076D36-700B-23B2-F502-1D2FA02F55E6}"/>
              </a:ext>
            </a:extLst>
          </p:cNvPr>
          <p:cNvCxnSpPr>
            <a:cxnSpLocks/>
          </p:cNvCxnSpPr>
          <p:nvPr/>
        </p:nvCxnSpPr>
        <p:spPr>
          <a:xfrm>
            <a:off x="2725865" y="3955734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55C657-A4AA-5CF4-722C-35A00387EB09}"/>
              </a:ext>
            </a:extLst>
          </p:cNvPr>
          <p:cNvCxnSpPr>
            <a:cxnSpLocks/>
          </p:cNvCxnSpPr>
          <p:nvPr/>
        </p:nvCxnSpPr>
        <p:spPr>
          <a:xfrm>
            <a:off x="2725865" y="4511884"/>
            <a:ext cx="30130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E394812-325F-7F8A-88AC-DF7B96189E94}"/>
              </a:ext>
            </a:extLst>
          </p:cNvPr>
          <p:cNvCxnSpPr>
            <a:cxnSpLocks/>
          </p:cNvCxnSpPr>
          <p:nvPr/>
        </p:nvCxnSpPr>
        <p:spPr>
          <a:xfrm>
            <a:off x="3027171" y="5183063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DDB0601-1DF9-E545-9137-128DEFCBDAEE}"/>
              </a:ext>
            </a:extLst>
          </p:cNvPr>
          <p:cNvSpPr txBox="1"/>
          <p:nvPr/>
        </p:nvSpPr>
        <p:spPr>
          <a:xfrm>
            <a:off x="3144402" y="528688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WTRSUR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BC78AAF-9BDD-CC11-9EFC-79DB3445FCD2}"/>
              </a:ext>
            </a:extLst>
          </p:cNvPr>
          <p:cNvCxnSpPr>
            <a:cxnSpLocks/>
          </p:cNvCxnSpPr>
          <p:nvPr/>
        </p:nvCxnSpPr>
        <p:spPr>
          <a:xfrm flipV="1">
            <a:off x="3144402" y="797169"/>
            <a:ext cx="0" cy="40346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6CE6A3F-CD5E-E3B0-4CD8-87DBBC3F865B}"/>
              </a:ext>
            </a:extLst>
          </p:cNvPr>
          <p:cNvCxnSpPr>
            <a:cxnSpLocks/>
          </p:cNvCxnSpPr>
          <p:nvPr/>
        </p:nvCxnSpPr>
        <p:spPr>
          <a:xfrm>
            <a:off x="2690348" y="79716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40F8DD-A03C-98FE-3E1C-AC7C7A8DD06C}"/>
              </a:ext>
            </a:extLst>
          </p:cNvPr>
          <p:cNvCxnSpPr>
            <a:cxnSpLocks/>
          </p:cNvCxnSpPr>
          <p:nvPr/>
        </p:nvCxnSpPr>
        <p:spPr>
          <a:xfrm>
            <a:off x="2690348" y="1432611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FB0B7-7534-4014-BF0C-07BA4D2E9718}"/>
              </a:ext>
            </a:extLst>
          </p:cNvPr>
          <p:cNvCxnSpPr>
            <a:cxnSpLocks/>
          </p:cNvCxnSpPr>
          <p:nvPr/>
        </p:nvCxnSpPr>
        <p:spPr>
          <a:xfrm>
            <a:off x="2690348" y="207333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E60952-451B-2525-FBBB-7214F5E63E58}"/>
              </a:ext>
            </a:extLst>
          </p:cNvPr>
          <p:cNvCxnSpPr>
            <a:cxnSpLocks/>
          </p:cNvCxnSpPr>
          <p:nvPr/>
        </p:nvCxnSpPr>
        <p:spPr>
          <a:xfrm>
            <a:off x="2714678" y="2575393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BC799D-9E10-CF75-D80A-3B2B387291FD}"/>
              </a:ext>
            </a:extLst>
          </p:cNvPr>
          <p:cNvCxnSpPr>
            <a:cxnSpLocks/>
          </p:cNvCxnSpPr>
          <p:nvPr/>
        </p:nvCxnSpPr>
        <p:spPr>
          <a:xfrm>
            <a:off x="2709254" y="3148377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2184B4-35A9-75B0-8AEE-42A09D9D0343}"/>
              </a:ext>
            </a:extLst>
          </p:cNvPr>
          <p:cNvCxnSpPr>
            <a:cxnSpLocks/>
          </p:cNvCxnSpPr>
          <p:nvPr/>
        </p:nvCxnSpPr>
        <p:spPr>
          <a:xfrm>
            <a:off x="2681242" y="426135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C1B0D61-BFA5-83E3-12C9-51D354202C17}"/>
              </a:ext>
            </a:extLst>
          </p:cNvPr>
          <p:cNvCxnSpPr>
            <a:cxnSpLocks/>
          </p:cNvCxnSpPr>
          <p:nvPr/>
        </p:nvCxnSpPr>
        <p:spPr>
          <a:xfrm>
            <a:off x="2716411" y="3722098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6F71FCD-F6C5-DB75-84E2-3AA28D9C8FAF}"/>
              </a:ext>
            </a:extLst>
          </p:cNvPr>
          <p:cNvCxnSpPr>
            <a:cxnSpLocks/>
          </p:cNvCxnSpPr>
          <p:nvPr/>
        </p:nvCxnSpPr>
        <p:spPr>
          <a:xfrm>
            <a:off x="3144402" y="4831772"/>
            <a:ext cx="84144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5F03680-5328-82AD-72B9-5AEA481596F5}"/>
              </a:ext>
            </a:extLst>
          </p:cNvPr>
          <p:cNvSpPr txBox="1"/>
          <p:nvPr/>
        </p:nvSpPr>
        <p:spPr>
          <a:xfrm>
            <a:off x="3135296" y="4946137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WTRGWT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0B4E108-A36C-D14A-F7B4-C6D622DE9960}"/>
              </a:ext>
            </a:extLst>
          </p:cNvPr>
          <p:cNvCxnSpPr>
            <a:cxnSpLocks/>
          </p:cNvCxnSpPr>
          <p:nvPr/>
        </p:nvCxnSpPr>
        <p:spPr>
          <a:xfrm flipV="1">
            <a:off x="2860856" y="926123"/>
            <a:ext cx="14861" cy="45892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A0D69E-CC34-FAF4-90C1-663BFFB2AAAD}"/>
              </a:ext>
            </a:extLst>
          </p:cNvPr>
          <p:cNvCxnSpPr>
            <a:cxnSpLocks/>
          </p:cNvCxnSpPr>
          <p:nvPr/>
        </p:nvCxnSpPr>
        <p:spPr>
          <a:xfrm>
            <a:off x="2860856" y="5528514"/>
            <a:ext cx="11184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BEE2CFA-5E57-2B61-F68C-D6D4443B22F2}"/>
              </a:ext>
            </a:extLst>
          </p:cNvPr>
          <p:cNvCxnSpPr/>
          <p:nvPr/>
        </p:nvCxnSpPr>
        <p:spPr>
          <a:xfrm>
            <a:off x="2725865" y="92612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4005402-9206-6631-0BDC-13733F88D2D1}"/>
              </a:ext>
            </a:extLst>
          </p:cNvPr>
          <p:cNvCxnSpPr/>
          <p:nvPr/>
        </p:nvCxnSpPr>
        <p:spPr>
          <a:xfrm>
            <a:off x="2713118" y="1532836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808D171-7EC1-4F02-06E7-8672A725A1E3}"/>
              </a:ext>
            </a:extLst>
          </p:cNvPr>
          <p:cNvCxnSpPr/>
          <p:nvPr/>
        </p:nvCxnSpPr>
        <p:spPr>
          <a:xfrm>
            <a:off x="2713118" y="2005912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28F0270-DE2F-92AB-15B3-9DA17F8576B6}"/>
              </a:ext>
            </a:extLst>
          </p:cNvPr>
          <p:cNvCxnSpPr/>
          <p:nvPr/>
        </p:nvCxnSpPr>
        <p:spPr>
          <a:xfrm>
            <a:off x="2725865" y="266113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0D68A1-93CB-20D1-110A-0A9469820CC3}"/>
              </a:ext>
            </a:extLst>
          </p:cNvPr>
          <p:cNvCxnSpPr/>
          <p:nvPr/>
        </p:nvCxnSpPr>
        <p:spPr>
          <a:xfrm>
            <a:off x="2725865" y="323925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FF08546-4F86-19C6-68EE-89B8435F9FFB}"/>
              </a:ext>
            </a:extLst>
          </p:cNvPr>
          <p:cNvCxnSpPr/>
          <p:nvPr/>
        </p:nvCxnSpPr>
        <p:spPr>
          <a:xfrm>
            <a:off x="2725865" y="420410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56DDD-E1ED-EE9E-79FF-19C8BAE47088}"/>
              </a:ext>
            </a:extLst>
          </p:cNvPr>
          <p:cNvCxnSpPr/>
          <p:nvPr/>
        </p:nvCxnSpPr>
        <p:spPr>
          <a:xfrm>
            <a:off x="2716411" y="363057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D0665BE-C544-07D6-C3EB-231E78F1AEF9}"/>
              </a:ext>
            </a:extLst>
          </p:cNvPr>
          <p:cNvSpPr txBox="1"/>
          <p:nvPr/>
        </p:nvSpPr>
        <p:spPr>
          <a:xfrm>
            <a:off x="3170465" y="459483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WTREVT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D8724-F75B-C3EB-028F-1AB44726F961}"/>
              </a:ext>
            </a:extLst>
          </p:cNvPr>
          <p:cNvSpPr/>
          <p:nvPr/>
        </p:nvSpPr>
        <p:spPr>
          <a:xfrm>
            <a:off x="104463" y="5461970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E52C1F-615F-D26D-1821-C470A02CB5C4}"/>
              </a:ext>
            </a:extLst>
          </p:cNvPr>
          <p:cNvSpPr/>
          <p:nvPr/>
        </p:nvSpPr>
        <p:spPr>
          <a:xfrm>
            <a:off x="97450" y="6046745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98DAB-C2A8-51AA-EF58-5C21151643B7}"/>
              </a:ext>
            </a:extLst>
          </p:cNvPr>
          <p:cNvSpPr txBox="1"/>
          <p:nvPr/>
        </p:nvSpPr>
        <p:spPr>
          <a:xfrm>
            <a:off x="69711" y="5549610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9B0958-8E24-4D2E-9047-5E2005C52F7D}"/>
              </a:ext>
            </a:extLst>
          </p:cNvPr>
          <p:cNvSpPr txBox="1"/>
          <p:nvPr/>
        </p:nvSpPr>
        <p:spPr>
          <a:xfrm>
            <a:off x="19369" y="616167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31B023-8058-D9B4-70BC-438CF6C4DC52}"/>
              </a:ext>
            </a:extLst>
          </p:cNvPr>
          <p:cNvCxnSpPr>
            <a:cxnSpLocks/>
          </p:cNvCxnSpPr>
          <p:nvPr/>
        </p:nvCxnSpPr>
        <p:spPr>
          <a:xfrm>
            <a:off x="3913530" y="5533109"/>
            <a:ext cx="3765085" cy="99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9052AC-0651-81DF-903E-8697F9B5A058}"/>
              </a:ext>
            </a:extLst>
          </p:cNvPr>
          <p:cNvCxnSpPr>
            <a:cxnSpLocks/>
          </p:cNvCxnSpPr>
          <p:nvPr/>
        </p:nvCxnSpPr>
        <p:spPr>
          <a:xfrm flipV="1">
            <a:off x="5516720" y="5549610"/>
            <a:ext cx="0" cy="1603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181520-EB13-F46F-7F19-999FE7B2BAA4}"/>
              </a:ext>
            </a:extLst>
          </p:cNvPr>
          <p:cNvCxnSpPr>
            <a:cxnSpLocks/>
          </p:cNvCxnSpPr>
          <p:nvPr/>
        </p:nvCxnSpPr>
        <p:spPr>
          <a:xfrm flipH="1">
            <a:off x="1492812" y="5709945"/>
            <a:ext cx="4023908" cy="85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3F16065-685D-043E-4BA7-56DAE5FCA10D}"/>
              </a:ext>
            </a:extLst>
          </p:cNvPr>
          <p:cNvCxnSpPr>
            <a:cxnSpLocks/>
          </p:cNvCxnSpPr>
          <p:nvPr/>
        </p:nvCxnSpPr>
        <p:spPr>
          <a:xfrm>
            <a:off x="3913530" y="5183063"/>
            <a:ext cx="2182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758EB9-3148-8027-0E37-0BC9330E0D2B}"/>
              </a:ext>
            </a:extLst>
          </p:cNvPr>
          <p:cNvCxnSpPr>
            <a:cxnSpLocks/>
          </p:cNvCxnSpPr>
          <p:nvPr/>
        </p:nvCxnSpPr>
        <p:spPr>
          <a:xfrm flipV="1">
            <a:off x="6090766" y="5183063"/>
            <a:ext cx="0" cy="11355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1CA219A-DF33-4CBF-D28C-47AA52164985}"/>
              </a:ext>
            </a:extLst>
          </p:cNvPr>
          <p:cNvCxnSpPr>
            <a:cxnSpLocks/>
          </p:cNvCxnSpPr>
          <p:nvPr/>
        </p:nvCxnSpPr>
        <p:spPr>
          <a:xfrm flipH="1">
            <a:off x="1513223" y="6318628"/>
            <a:ext cx="457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00B68AB-32FA-2AB8-06D1-948AFF5B4704}"/>
              </a:ext>
            </a:extLst>
          </p:cNvPr>
          <p:cNvCxnSpPr>
            <a:cxnSpLocks/>
          </p:cNvCxnSpPr>
          <p:nvPr/>
        </p:nvCxnSpPr>
        <p:spPr>
          <a:xfrm>
            <a:off x="6090766" y="6174863"/>
            <a:ext cx="1587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10D23F-EEA0-DB0A-F7EE-294FD386C221}"/>
              </a:ext>
            </a:extLst>
          </p:cNvPr>
          <p:cNvSpPr/>
          <p:nvPr/>
        </p:nvSpPr>
        <p:spPr>
          <a:xfrm>
            <a:off x="7678615" y="5258847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11C012B-350E-36B6-FA7C-134EA2D3F8B5}"/>
              </a:ext>
            </a:extLst>
          </p:cNvPr>
          <p:cNvSpPr/>
          <p:nvPr/>
        </p:nvSpPr>
        <p:spPr>
          <a:xfrm>
            <a:off x="7675108" y="5914703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9CD8DA1-38A1-9115-E9CD-B1E18A6BDD8F}"/>
              </a:ext>
            </a:extLst>
          </p:cNvPr>
          <p:cNvSpPr txBox="1"/>
          <p:nvPr/>
        </p:nvSpPr>
        <p:spPr>
          <a:xfrm>
            <a:off x="7648048" y="5352778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799F0-526F-36DA-BF56-CD08F3BDF967}"/>
              </a:ext>
            </a:extLst>
          </p:cNvPr>
          <p:cNvSpPr txBox="1"/>
          <p:nvPr/>
        </p:nvSpPr>
        <p:spPr>
          <a:xfrm>
            <a:off x="7648048" y="600070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42CC060-62E4-AD44-334F-23040CD0362C}"/>
              </a:ext>
            </a:extLst>
          </p:cNvPr>
          <p:cNvCxnSpPr>
            <a:cxnSpLocks/>
          </p:cNvCxnSpPr>
          <p:nvPr/>
        </p:nvCxnSpPr>
        <p:spPr>
          <a:xfrm>
            <a:off x="9004817" y="5528514"/>
            <a:ext cx="709176" cy="95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C6734AD-7BBE-31DD-87E7-3BE72243209D}"/>
              </a:ext>
            </a:extLst>
          </p:cNvPr>
          <p:cNvCxnSpPr>
            <a:cxnSpLocks/>
          </p:cNvCxnSpPr>
          <p:nvPr/>
        </p:nvCxnSpPr>
        <p:spPr>
          <a:xfrm flipH="1" flipV="1">
            <a:off x="9704302" y="5549610"/>
            <a:ext cx="9691" cy="6120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863FE39-B8B1-0460-71E2-ACF7A923FD72}"/>
              </a:ext>
            </a:extLst>
          </p:cNvPr>
          <p:cNvCxnSpPr>
            <a:cxnSpLocks/>
          </p:cNvCxnSpPr>
          <p:nvPr/>
        </p:nvCxnSpPr>
        <p:spPr>
          <a:xfrm>
            <a:off x="9071095" y="6158986"/>
            <a:ext cx="633207" cy="2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B55AF2A-561E-2BE1-C9FC-696F8FDDF32F}"/>
              </a:ext>
            </a:extLst>
          </p:cNvPr>
          <p:cNvCxnSpPr>
            <a:cxnSpLocks/>
          </p:cNvCxnSpPr>
          <p:nvPr/>
        </p:nvCxnSpPr>
        <p:spPr>
          <a:xfrm>
            <a:off x="9713993" y="5826609"/>
            <a:ext cx="9188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C04C084-A652-BFE5-0DC7-E54A524CE616}"/>
              </a:ext>
            </a:extLst>
          </p:cNvPr>
          <p:cNvSpPr txBox="1"/>
          <p:nvPr/>
        </p:nvSpPr>
        <p:spPr>
          <a:xfrm>
            <a:off x="9807259" y="552851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PUBWAT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F96C92F-7546-C128-27CB-5A91A0FFAF3F}"/>
              </a:ext>
            </a:extLst>
          </p:cNvPr>
          <p:cNvPicPr/>
          <p:nvPr/>
        </p:nvPicPr>
        <p:blipFill rotWithShape="1">
          <a:blip r:embed="rId2"/>
          <a:srcRect l="59730" t="13195" b="24043"/>
          <a:stretch/>
        </p:blipFill>
        <p:spPr>
          <a:xfrm>
            <a:off x="6071802" y="996121"/>
            <a:ext cx="5517205" cy="359871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78F9361-F87A-C8BB-BF49-62B59BF4AE20}"/>
              </a:ext>
            </a:extLst>
          </p:cNvPr>
          <p:cNvSpPr/>
          <p:nvPr/>
        </p:nvSpPr>
        <p:spPr>
          <a:xfrm>
            <a:off x="4232323" y="3724124"/>
            <a:ext cx="1409747" cy="5219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CF41FE-8451-28BA-AA4F-BB0D76E1FDAD}"/>
              </a:ext>
            </a:extLst>
          </p:cNvPr>
          <p:cNvSpPr/>
          <p:nvPr/>
        </p:nvSpPr>
        <p:spPr>
          <a:xfrm>
            <a:off x="4246195" y="3078272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348DF24-AD5F-7434-E12E-C20E442D6147}"/>
              </a:ext>
            </a:extLst>
          </p:cNvPr>
          <p:cNvSpPr txBox="1"/>
          <p:nvPr/>
        </p:nvSpPr>
        <p:spPr>
          <a:xfrm>
            <a:off x="4166717" y="383124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6A084-2AA2-0881-BCF9-E45714A70B7C}"/>
              </a:ext>
            </a:extLst>
          </p:cNvPr>
          <p:cNvSpPr txBox="1"/>
          <p:nvPr/>
        </p:nvSpPr>
        <p:spPr>
          <a:xfrm>
            <a:off x="4224289" y="3209424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01F2650-230B-3139-23B2-FEF88993CFB0}"/>
              </a:ext>
            </a:extLst>
          </p:cNvPr>
          <p:cNvCxnSpPr>
            <a:cxnSpLocks/>
          </p:cNvCxnSpPr>
          <p:nvPr/>
        </p:nvCxnSpPr>
        <p:spPr>
          <a:xfrm flipV="1">
            <a:off x="4724594" y="4219776"/>
            <a:ext cx="0" cy="96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CE3A1A4-3041-E6D1-7513-306B3C8ED0C8}"/>
              </a:ext>
            </a:extLst>
          </p:cNvPr>
          <p:cNvCxnSpPr>
            <a:cxnSpLocks/>
          </p:cNvCxnSpPr>
          <p:nvPr/>
        </p:nvCxnSpPr>
        <p:spPr>
          <a:xfrm flipV="1">
            <a:off x="4093970" y="3365228"/>
            <a:ext cx="1" cy="217420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E0E2A18-DE73-A58C-F8F8-2AA0CE6977FA}"/>
              </a:ext>
            </a:extLst>
          </p:cNvPr>
          <p:cNvCxnSpPr>
            <a:cxnSpLocks/>
          </p:cNvCxnSpPr>
          <p:nvPr/>
        </p:nvCxnSpPr>
        <p:spPr>
          <a:xfrm flipV="1">
            <a:off x="4095413" y="3354307"/>
            <a:ext cx="150782" cy="6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35D471A-9AA7-F968-D443-FCFAAC1A8DAA}"/>
              </a:ext>
            </a:extLst>
          </p:cNvPr>
          <p:cNvCxnSpPr>
            <a:cxnSpLocks/>
          </p:cNvCxnSpPr>
          <p:nvPr/>
        </p:nvCxnSpPr>
        <p:spPr>
          <a:xfrm flipV="1">
            <a:off x="6071802" y="1796735"/>
            <a:ext cx="0" cy="23614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84C54DA-B5EF-334B-AE7A-DCD3C1921C42}"/>
              </a:ext>
            </a:extLst>
          </p:cNvPr>
          <p:cNvCxnSpPr>
            <a:cxnSpLocks/>
          </p:cNvCxnSpPr>
          <p:nvPr/>
        </p:nvCxnSpPr>
        <p:spPr>
          <a:xfrm>
            <a:off x="5626378" y="3361252"/>
            <a:ext cx="442631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320F45-706C-C2ED-CF3F-2CC459835DDE}"/>
              </a:ext>
            </a:extLst>
          </p:cNvPr>
          <p:cNvCxnSpPr>
            <a:cxnSpLocks/>
          </p:cNvCxnSpPr>
          <p:nvPr/>
        </p:nvCxnSpPr>
        <p:spPr>
          <a:xfrm>
            <a:off x="5585232" y="4158136"/>
            <a:ext cx="49868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642DCAF-A271-AE45-1673-486D6D014771}"/>
              </a:ext>
            </a:extLst>
          </p:cNvPr>
          <p:cNvSpPr txBox="1"/>
          <p:nvPr/>
        </p:nvSpPr>
        <p:spPr>
          <a:xfrm rot="16200000">
            <a:off x="5514533" y="213803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PWRWAT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4AEFC9-5058-2BAE-BF35-09B87C9C3C5F}"/>
              </a:ext>
            </a:extLst>
          </p:cNvPr>
          <p:cNvCxnSpPr>
            <a:cxnSpLocks/>
          </p:cNvCxnSpPr>
          <p:nvPr/>
        </p:nvCxnSpPr>
        <p:spPr>
          <a:xfrm flipV="1">
            <a:off x="11225474" y="1606759"/>
            <a:ext cx="0" cy="5038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5C0C19-3F95-7838-DC25-1414739842E8}"/>
              </a:ext>
            </a:extLst>
          </p:cNvPr>
          <p:cNvCxnSpPr>
            <a:cxnSpLocks/>
          </p:cNvCxnSpPr>
          <p:nvPr/>
        </p:nvCxnSpPr>
        <p:spPr>
          <a:xfrm flipH="1">
            <a:off x="732227" y="6648033"/>
            <a:ext cx="10493247" cy="8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60630F-50C5-0B64-94B7-77A7EEACE5EC}"/>
              </a:ext>
            </a:extLst>
          </p:cNvPr>
          <p:cNvCxnSpPr>
            <a:cxnSpLocks/>
          </p:cNvCxnSpPr>
          <p:nvPr/>
        </p:nvCxnSpPr>
        <p:spPr>
          <a:xfrm flipH="1">
            <a:off x="1501298" y="5906776"/>
            <a:ext cx="5978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E6BA155-1AA6-7720-F869-2D0C0CE08B65}"/>
              </a:ext>
            </a:extLst>
          </p:cNvPr>
          <p:cNvCxnSpPr>
            <a:cxnSpLocks/>
          </p:cNvCxnSpPr>
          <p:nvPr/>
        </p:nvCxnSpPr>
        <p:spPr>
          <a:xfrm flipV="1">
            <a:off x="744694" y="6540693"/>
            <a:ext cx="0" cy="125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5611CCF-0104-EA14-7925-933850FEBE11}"/>
              </a:ext>
            </a:extLst>
          </p:cNvPr>
          <p:cNvCxnSpPr>
            <a:cxnSpLocks/>
          </p:cNvCxnSpPr>
          <p:nvPr/>
        </p:nvCxnSpPr>
        <p:spPr>
          <a:xfrm flipH="1" flipV="1">
            <a:off x="2093080" y="5906776"/>
            <a:ext cx="6076" cy="759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F00251-B592-7F15-FD88-24A38B5C4A9A}"/>
              </a:ext>
            </a:extLst>
          </p:cNvPr>
          <p:cNvCxnSpPr>
            <a:cxnSpLocks/>
          </p:cNvCxnSpPr>
          <p:nvPr/>
        </p:nvCxnSpPr>
        <p:spPr>
          <a:xfrm flipV="1">
            <a:off x="6893586" y="5709945"/>
            <a:ext cx="9970" cy="934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2DC3D15-39A9-5151-AEAD-BBCE118FCA72}"/>
              </a:ext>
            </a:extLst>
          </p:cNvPr>
          <p:cNvCxnSpPr>
            <a:cxnSpLocks/>
          </p:cNvCxnSpPr>
          <p:nvPr/>
        </p:nvCxnSpPr>
        <p:spPr>
          <a:xfrm>
            <a:off x="6903556" y="5709945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6CD44ED-0209-6E43-905B-39E890CC180F}"/>
              </a:ext>
            </a:extLst>
          </p:cNvPr>
          <p:cNvCxnSpPr>
            <a:cxnSpLocks/>
          </p:cNvCxnSpPr>
          <p:nvPr/>
        </p:nvCxnSpPr>
        <p:spPr>
          <a:xfrm>
            <a:off x="6903556" y="6318628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E2F215A-3D48-395E-9335-BE44FC125EA8}"/>
              </a:ext>
            </a:extLst>
          </p:cNvPr>
          <p:cNvCxnSpPr>
            <a:cxnSpLocks/>
          </p:cNvCxnSpPr>
          <p:nvPr/>
        </p:nvCxnSpPr>
        <p:spPr>
          <a:xfrm flipV="1">
            <a:off x="5897233" y="3499326"/>
            <a:ext cx="0" cy="315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0A315A8-7870-5266-DE11-2459CDBE57F5}"/>
              </a:ext>
            </a:extLst>
          </p:cNvPr>
          <p:cNvCxnSpPr>
            <a:cxnSpLocks/>
          </p:cNvCxnSpPr>
          <p:nvPr/>
        </p:nvCxnSpPr>
        <p:spPr>
          <a:xfrm flipH="1">
            <a:off x="5626378" y="3499068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E0F854C-9B78-7419-DE47-6000CFE892EA}"/>
              </a:ext>
            </a:extLst>
          </p:cNvPr>
          <p:cNvCxnSpPr>
            <a:cxnSpLocks/>
          </p:cNvCxnSpPr>
          <p:nvPr/>
        </p:nvCxnSpPr>
        <p:spPr>
          <a:xfrm flipH="1">
            <a:off x="5626378" y="3831247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75060B9D-3B82-1FE8-517B-7BAD94405332}"/>
              </a:ext>
            </a:extLst>
          </p:cNvPr>
          <p:cNvSpPr txBox="1"/>
          <p:nvPr/>
        </p:nvSpPr>
        <p:spPr>
          <a:xfrm>
            <a:off x="6338084" y="6306545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7613A31-01C4-731B-C5B4-C7AE6368ECAB}"/>
              </a:ext>
            </a:extLst>
          </p:cNvPr>
          <p:cNvSpPr txBox="1"/>
          <p:nvPr/>
        </p:nvSpPr>
        <p:spPr>
          <a:xfrm>
            <a:off x="3433299" y="6425861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26AC105-BF78-FEAD-618E-AFD2324108C6}"/>
              </a:ext>
            </a:extLst>
          </p:cNvPr>
          <p:cNvSpPr txBox="1"/>
          <p:nvPr/>
        </p:nvSpPr>
        <p:spPr>
          <a:xfrm>
            <a:off x="5836191" y="4807319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3FDA296-73B7-D09E-B372-FA3E8EF01E31}"/>
              </a:ext>
            </a:extLst>
          </p:cNvPr>
          <p:cNvSpPr txBox="1"/>
          <p:nvPr/>
        </p:nvSpPr>
        <p:spPr>
          <a:xfrm>
            <a:off x="10617792" y="4468307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B5CC5EC-90BC-BAF2-6BD3-B061FCDF1A85}"/>
              </a:ext>
            </a:extLst>
          </p:cNvPr>
          <p:cNvSpPr/>
          <p:nvPr/>
        </p:nvSpPr>
        <p:spPr>
          <a:xfrm>
            <a:off x="19369" y="320522"/>
            <a:ext cx="1169511" cy="4631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4AB9BC1-EC23-04B6-3BD5-0267A2CAFAEC}"/>
              </a:ext>
            </a:extLst>
          </p:cNvPr>
          <p:cNvSpPr txBox="1"/>
          <p:nvPr/>
        </p:nvSpPr>
        <p:spPr>
          <a:xfrm>
            <a:off x="-32889" y="353058"/>
            <a:ext cx="12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DEMAGRDSL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4D09C4F-49B2-A080-9F34-4CE6640D4A77}"/>
              </a:ext>
            </a:extLst>
          </p:cNvPr>
          <p:cNvCxnSpPr>
            <a:cxnSpLocks/>
          </p:cNvCxnSpPr>
          <p:nvPr/>
        </p:nvCxnSpPr>
        <p:spPr>
          <a:xfrm flipV="1">
            <a:off x="1643756" y="2073339"/>
            <a:ext cx="0" cy="410152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A3AE87B-FA72-7E10-9BE2-99BD97C13F6D}"/>
              </a:ext>
            </a:extLst>
          </p:cNvPr>
          <p:cNvCxnSpPr>
            <a:cxnSpLocks/>
          </p:cNvCxnSpPr>
          <p:nvPr/>
        </p:nvCxnSpPr>
        <p:spPr>
          <a:xfrm>
            <a:off x="1477633" y="5621459"/>
            <a:ext cx="14426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1DDEAE2-A17B-02DD-51A2-8B5125D3AD3A}"/>
              </a:ext>
            </a:extLst>
          </p:cNvPr>
          <p:cNvCxnSpPr>
            <a:cxnSpLocks/>
          </p:cNvCxnSpPr>
          <p:nvPr/>
        </p:nvCxnSpPr>
        <p:spPr>
          <a:xfrm flipH="1">
            <a:off x="1446195" y="6162385"/>
            <a:ext cx="197561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644429A-3604-2697-9698-B94E753E2D9A}"/>
              </a:ext>
            </a:extLst>
          </p:cNvPr>
          <p:cNvCxnSpPr>
            <a:cxnSpLocks/>
          </p:cNvCxnSpPr>
          <p:nvPr/>
        </p:nvCxnSpPr>
        <p:spPr>
          <a:xfrm>
            <a:off x="1635987" y="2073339"/>
            <a:ext cx="1763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C790E15-2B49-0050-B07B-3BD93CC4ADA4}"/>
              </a:ext>
            </a:extLst>
          </p:cNvPr>
          <p:cNvCxnSpPr>
            <a:cxnSpLocks/>
          </p:cNvCxnSpPr>
          <p:nvPr/>
        </p:nvCxnSpPr>
        <p:spPr>
          <a:xfrm>
            <a:off x="1648142" y="2638845"/>
            <a:ext cx="1520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A1DF16DA-B39B-C2D0-9B46-DC2BF821605F}"/>
              </a:ext>
            </a:extLst>
          </p:cNvPr>
          <p:cNvSpPr txBox="1"/>
          <p:nvPr/>
        </p:nvSpPr>
        <p:spPr>
          <a:xfrm rot="16200000">
            <a:off x="1272477" y="4978514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AGRWAT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6B528A-31CC-3E98-88F2-48F5B13A0C72}"/>
              </a:ext>
            </a:extLst>
          </p:cNvPr>
          <p:cNvCxnSpPr/>
          <p:nvPr/>
        </p:nvCxnSpPr>
        <p:spPr>
          <a:xfrm>
            <a:off x="1137663" y="504092"/>
            <a:ext cx="19231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0899A88-8078-FAA9-C56C-43A5DDDA3059}"/>
              </a:ext>
            </a:extLst>
          </p:cNvPr>
          <p:cNvCxnSpPr>
            <a:cxnSpLocks/>
          </p:cNvCxnSpPr>
          <p:nvPr/>
        </p:nvCxnSpPr>
        <p:spPr>
          <a:xfrm>
            <a:off x="1329982" y="504092"/>
            <a:ext cx="0" cy="22913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FC0F1E4-0731-A386-635C-1312FB730008}"/>
              </a:ext>
            </a:extLst>
          </p:cNvPr>
          <p:cNvCxnSpPr>
            <a:cxnSpLocks/>
          </p:cNvCxnSpPr>
          <p:nvPr/>
        </p:nvCxnSpPr>
        <p:spPr>
          <a:xfrm>
            <a:off x="1348153" y="1188494"/>
            <a:ext cx="4230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A851B8C-BE60-A8EA-3A88-D7DF7675EE0D}"/>
              </a:ext>
            </a:extLst>
          </p:cNvPr>
          <p:cNvCxnSpPr>
            <a:cxnSpLocks/>
          </p:cNvCxnSpPr>
          <p:nvPr/>
        </p:nvCxnSpPr>
        <p:spPr>
          <a:xfrm>
            <a:off x="1348153" y="1432611"/>
            <a:ext cx="4230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DA6075C-EE5D-70F0-DBC8-F90CD031B0FC}"/>
              </a:ext>
            </a:extLst>
          </p:cNvPr>
          <p:cNvCxnSpPr>
            <a:cxnSpLocks/>
          </p:cNvCxnSpPr>
          <p:nvPr/>
        </p:nvCxnSpPr>
        <p:spPr>
          <a:xfrm>
            <a:off x="1355197" y="2005800"/>
            <a:ext cx="39468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30C8D84-707A-0A3B-CF0F-885E456D9924}"/>
              </a:ext>
            </a:extLst>
          </p:cNvPr>
          <p:cNvCxnSpPr>
            <a:cxnSpLocks/>
          </p:cNvCxnSpPr>
          <p:nvPr/>
        </p:nvCxnSpPr>
        <p:spPr>
          <a:xfrm>
            <a:off x="1332609" y="2782910"/>
            <a:ext cx="414296" cy="949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172E931-EFAE-E645-B266-4B5199F08DED}"/>
              </a:ext>
            </a:extLst>
          </p:cNvPr>
          <p:cNvSpPr txBox="1"/>
          <p:nvPr/>
        </p:nvSpPr>
        <p:spPr>
          <a:xfrm>
            <a:off x="1275855" y="50473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AGRDSL</a:t>
            </a:r>
          </a:p>
        </p:txBody>
      </p:sp>
    </p:spTree>
    <p:extLst>
      <p:ext uri="{BB962C8B-B14F-4D97-AF65-F5344CB8AC3E}">
        <p14:creationId xmlns:p14="http://schemas.microsoft.com/office/powerpoint/2010/main" val="363256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5E1C5-18E8-A464-0CC1-C55365C94E18}"/>
              </a:ext>
            </a:extLst>
          </p:cNvPr>
          <p:cNvSpPr/>
          <p:nvPr/>
        </p:nvSpPr>
        <p:spPr>
          <a:xfrm>
            <a:off x="235512" y="217454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BF10-0ED6-E45B-29DB-FEE5645B8E0A}"/>
              </a:ext>
            </a:extLst>
          </p:cNvPr>
          <p:cNvSpPr txBox="1"/>
          <p:nvPr/>
        </p:nvSpPr>
        <p:spPr>
          <a:xfrm>
            <a:off x="270681" y="2236839"/>
            <a:ext cx="12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MINLND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507BF-F555-1814-1C28-B119A26F2DD3}"/>
              </a:ext>
            </a:extLst>
          </p:cNvPr>
          <p:cNvCxnSpPr>
            <a:cxnSpLocks/>
          </p:cNvCxnSpPr>
          <p:nvPr/>
        </p:nvCxnSpPr>
        <p:spPr>
          <a:xfrm>
            <a:off x="1137664" y="2427385"/>
            <a:ext cx="33996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D644E0-2083-30EA-DB4B-BDECFA0E2A77}"/>
              </a:ext>
            </a:extLst>
          </p:cNvPr>
          <p:cNvCxnSpPr>
            <a:cxnSpLocks/>
          </p:cNvCxnSpPr>
          <p:nvPr/>
        </p:nvCxnSpPr>
        <p:spPr>
          <a:xfrm>
            <a:off x="1477633" y="926123"/>
            <a:ext cx="0" cy="34231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9136D-7B14-4526-B477-81867138FDAE}"/>
              </a:ext>
            </a:extLst>
          </p:cNvPr>
          <p:cNvSpPr/>
          <p:nvPr/>
        </p:nvSpPr>
        <p:spPr>
          <a:xfrm>
            <a:off x="1771236" y="78833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0B7EB-3D03-CBAE-CE81-86177754BAC0}"/>
              </a:ext>
            </a:extLst>
          </p:cNvPr>
          <p:cNvSpPr/>
          <p:nvPr/>
        </p:nvSpPr>
        <p:spPr>
          <a:xfrm>
            <a:off x="1771235" y="136565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60474-6CAB-57E1-3613-D371FB32FA9B}"/>
              </a:ext>
            </a:extLst>
          </p:cNvPr>
          <p:cNvSpPr/>
          <p:nvPr/>
        </p:nvSpPr>
        <p:spPr>
          <a:xfrm>
            <a:off x="1771235" y="193484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4B58E-3242-ABB7-60D5-8907D8C0ADE4}"/>
              </a:ext>
            </a:extLst>
          </p:cNvPr>
          <p:cNvSpPr/>
          <p:nvPr/>
        </p:nvSpPr>
        <p:spPr>
          <a:xfrm>
            <a:off x="1771234" y="248187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8C880-5BDA-C045-7A13-266A4C93C09F}"/>
              </a:ext>
            </a:extLst>
          </p:cNvPr>
          <p:cNvSpPr/>
          <p:nvPr/>
        </p:nvSpPr>
        <p:spPr>
          <a:xfrm>
            <a:off x="1771233" y="3035919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E1740-955E-59B6-FFCD-5DBD315363A4}"/>
              </a:ext>
            </a:extLst>
          </p:cNvPr>
          <p:cNvSpPr/>
          <p:nvPr/>
        </p:nvSpPr>
        <p:spPr>
          <a:xfrm>
            <a:off x="1771233" y="358295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C7362-6EBA-4308-6B71-5A33A4AFA145}"/>
              </a:ext>
            </a:extLst>
          </p:cNvPr>
          <p:cNvSpPr/>
          <p:nvPr/>
        </p:nvSpPr>
        <p:spPr>
          <a:xfrm>
            <a:off x="1766159" y="412501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BEF78-31E3-2C19-BFF6-740B1C46E714}"/>
              </a:ext>
            </a:extLst>
          </p:cNvPr>
          <p:cNvCxnSpPr/>
          <p:nvPr/>
        </p:nvCxnSpPr>
        <p:spPr>
          <a:xfrm>
            <a:off x="1477633" y="926123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F03F8-B40B-6F5F-BDA5-49ADD2941C5C}"/>
              </a:ext>
            </a:extLst>
          </p:cNvPr>
          <p:cNvCxnSpPr/>
          <p:nvPr/>
        </p:nvCxnSpPr>
        <p:spPr>
          <a:xfrm>
            <a:off x="1477633" y="1532836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8FC0-328A-1738-989A-50A79A04C8AB}"/>
              </a:ext>
            </a:extLst>
          </p:cNvPr>
          <p:cNvCxnSpPr/>
          <p:nvPr/>
        </p:nvCxnSpPr>
        <p:spPr>
          <a:xfrm>
            <a:off x="1477633" y="217454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AA9A1-C920-8F21-278F-63903A116481}"/>
              </a:ext>
            </a:extLst>
          </p:cNvPr>
          <p:cNvCxnSpPr/>
          <p:nvPr/>
        </p:nvCxnSpPr>
        <p:spPr>
          <a:xfrm>
            <a:off x="1477633" y="2708030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387905-A268-6D20-7F50-FC259F0CC089}"/>
              </a:ext>
            </a:extLst>
          </p:cNvPr>
          <p:cNvCxnSpPr/>
          <p:nvPr/>
        </p:nvCxnSpPr>
        <p:spPr>
          <a:xfrm>
            <a:off x="1477633" y="3270738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BAE1DA-84A3-E280-C85F-50AC85F8E11A}"/>
              </a:ext>
            </a:extLst>
          </p:cNvPr>
          <p:cNvCxnSpPr/>
          <p:nvPr/>
        </p:nvCxnSpPr>
        <p:spPr>
          <a:xfrm>
            <a:off x="1477633" y="3798277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A441E9-CE0E-F6F6-E5DA-F5D6C19870AD}"/>
              </a:ext>
            </a:extLst>
          </p:cNvPr>
          <p:cNvCxnSpPr/>
          <p:nvPr/>
        </p:nvCxnSpPr>
        <p:spPr>
          <a:xfrm>
            <a:off x="1477633" y="434926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D254C5-EA10-1FBA-237B-F9256E38FBC6}"/>
              </a:ext>
            </a:extLst>
          </p:cNvPr>
          <p:cNvSpPr txBox="1"/>
          <p:nvPr/>
        </p:nvSpPr>
        <p:spPr>
          <a:xfrm>
            <a:off x="1737637" y="88071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14400-DC00-FD42-DD05-E2FC6D411ECF}"/>
              </a:ext>
            </a:extLst>
          </p:cNvPr>
          <p:cNvSpPr txBox="1"/>
          <p:nvPr/>
        </p:nvSpPr>
        <p:spPr>
          <a:xfrm>
            <a:off x="1766159" y="1432611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E4B68-3B72-4197-4253-E8547082B7B6}"/>
              </a:ext>
            </a:extLst>
          </p:cNvPr>
          <p:cNvSpPr txBox="1"/>
          <p:nvPr/>
        </p:nvSpPr>
        <p:spPr>
          <a:xfrm>
            <a:off x="1737637" y="2005912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668B2F-1BDE-B4C8-1D03-E38B7AD311F9}"/>
              </a:ext>
            </a:extLst>
          </p:cNvPr>
          <p:cNvSpPr txBox="1"/>
          <p:nvPr/>
        </p:nvSpPr>
        <p:spPr>
          <a:xfrm>
            <a:off x="1766159" y="2558150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4CDF0D-9796-4EBD-8FF6-A496340E72B7}"/>
              </a:ext>
            </a:extLst>
          </p:cNvPr>
          <p:cNvSpPr txBox="1"/>
          <p:nvPr/>
        </p:nvSpPr>
        <p:spPr>
          <a:xfrm>
            <a:off x="1854868" y="312122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LNDFOR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13BB85-9EC5-B6A8-C1EA-35B7FB503743}"/>
              </a:ext>
            </a:extLst>
          </p:cNvPr>
          <p:cNvSpPr txBox="1"/>
          <p:nvPr/>
        </p:nvSpPr>
        <p:spPr>
          <a:xfrm>
            <a:off x="1854868" y="363057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LNDBLT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7342-E78B-1ADA-DB17-FA1671A151E7}"/>
              </a:ext>
            </a:extLst>
          </p:cNvPr>
          <p:cNvSpPr txBox="1"/>
          <p:nvPr/>
        </p:nvSpPr>
        <p:spPr>
          <a:xfrm>
            <a:off x="1845762" y="420410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LNDWAT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C17FFB-C4A5-D981-D10F-F7D100A18CFF}"/>
              </a:ext>
            </a:extLst>
          </p:cNvPr>
          <p:cNvCxnSpPr>
            <a:cxnSpLocks/>
          </p:cNvCxnSpPr>
          <p:nvPr/>
        </p:nvCxnSpPr>
        <p:spPr>
          <a:xfrm>
            <a:off x="2714678" y="1043354"/>
            <a:ext cx="2009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E11104-3DF0-E895-B4D2-54E63073C51F}"/>
              </a:ext>
            </a:extLst>
          </p:cNvPr>
          <p:cNvCxnSpPr>
            <a:cxnSpLocks/>
          </p:cNvCxnSpPr>
          <p:nvPr/>
        </p:nvCxnSpPr>
        <p:spPr>
          <a:xfrm>
            <a:off x="2714678" y="2174542"/>
            <a:ext cx="2009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B75A25-2BB4-2DA5-5FFC-ACC60D98DA8F}"/>
              </a:ext>
            </a:extLst>
          </p:cNvPr>
          <p:cNvCxnSpPr/>
          <p:nvPr/>
        </p:nvCxnSpPr>
        <p:spPr>
          <a:xfrm>
            <a:off x="2714678" y="1650067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20178E-B268-3AD7-509A-6E6607895AAC}"/>
              </a:ext>
            </a:extLst>
          </p:cNvPr>
          <p:cNvCxnSpPr/>
          <p:nvPr/>
        </p:nvCxnSpPr>
        <p:spPr>
          <a:xfrm>
            <a:off x="2714678" y="2708030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9E1E6D-B9B5-6D82-61A8-6DC5D71FE63C}"/>
              </a:ext>
            </a:extLst>
          </p:cNvPr>
          <p:cNvCxnSpPr/>
          <p:nvPr/>
        </p:nvCxnSpPr>
        <p:spPr>
          <a:xfrm>
            <a:off x="2714678" y="3303020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81884D-9F31-049D-C034-9CA457172A6B}"/>
              </a:ext>
            </a:extLst>
          </p:cNvPr>
          <p:cNvCxnSpPr/>
          <p:nvPr/>
        </p:nvCxnSpPr>
        <p:spPr>
          <a:xfrm>
            <a:off x="2714678" y="3798277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4FEF83-483A-19B9-1721-0832BA6562E2}"/>
              </a:ext>
            </a:extLst>
          </p:cNvPr>
          <p:cNvCxnSpPr/>
          <p:nvPr/>
        </p:nvCxnSpPr>
        <p:spPr>
          <a:xfrm>
            <a:off x="2714678" y="4346375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CEC0FD-7E9A-FFBF-1FDA-ED49D99D01E0}"/>
              </a:ext>
            </a:extLst>
          </p:cNvPr>
          <p:cNvSpPr txBox="1"/>
          <p:nvPr/>
        </p:nvSpPr>
        <p:spPr>
          <a:xfrm>
            <a:off x="1266749" y="2370261"/>
            <a:ext cx="89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C288A-BCEC-AB38-28BC-D22F2BE0CAE6}"/>
              </a:ext>
            </a:extLst>
          </p:cNvPr>
          <p:cNvSpPr txBox="1"/>
          <p:nvPr/>
        </p:nvSpPr>
        <p:spPr>
          <a:xfrm>
            <a:off x="3144402" y="79716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C4F98B-06B5-F1A6-05DD-CCE72398A7CB}"/>
              </a:ext>
            </a:extLst>
          </p:cNvPr>
          <p:cNvSpPr txBox="1"/>
          <p:nvPr/>
        </p:nvSpPr>
        <p:spPr>
          <a:xfrm>
            <a:off x="3170465" y="1934840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E9E93B-C212-6392-02A5-47FCDA0BE17E}"/>
              </a:ext>
            </a:extLst>
          </p:cNvPr>
          <p:cNvSpPr txBox="1"/>
          <p:nvPr/>
        </p:nvSpPr>
        <p:spPr>
          <a:xfrm>
            <a:off x="3170465" y="2477012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ECE23E-18A0-1F70-054C-173574D07DD6}"/>
              </a:ext>
            </a:extLst>
          </p:cNvPr>
          <p:cNvSpPr txBox="1"/>
          <p:nvPr/>
        </p:nvSpPr>
        <p:spPr>
          <a:xfrm>
            <a:off x="3170465" y="1409745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904F1B-2550-1501-E236-03202FBFD77E}"/>
              </a:ext>
            </a:extLst>
          </p:cNvPr>
          <p:cNvSpPr txBox="1"/>
          <p:nvPr/>
        </p:nvSpPr>
        <p:spPr>
          <a:xfrm>
            <a:off x="3228037" y="307730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2DE827-4307-3034-C99F-818CACF16150}"/>
              </a:ext>
            </a:extLst>
          </p:cNvPr>
          <p:cNvSpPr txBox="1"/>
          <p:nvPr/>
        </p:nvSpPr>
        <p:spPr>
          <a:xfrm>
            <a:off x="3250068" y="3533685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B31E29-E48D-A8BD-948F-F1BB8EFA4D2E}"/>
              </a:ext>
            </a:extLst>
          </p:cNvPr>
          <p:cNvSpPr txBox="1"/>
          <p:nvPr/>
        </p:nvSpPr>
        <p:spPr>
          <a:xfrm>
            <a:off x="3214899" y="410374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3B0B72-E6A6-4A31-B8A8-B722145502B6}"/>
              </a:ext>
            </a:extLst>
          </p:cNvPr>
          <p:cNvSpPr/>
          <p:nvPr/>
        </p:nvSpPr>
        <p:spPr>
          <a:xfrm>
            <a:off x="235511" y="4877197"/>
            <a:ext cx="948519" cy="4631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9CB2-D4C4-24E8-5008-687EEA004F5F}"/>
              </a:ext>
            </a:extLst>
          </p:cNvPr>
          <p:cNvSpPr txBox="1"/>
          <p:nvPr/>
        </p:nvSpPr>
        <p:spPr>
          <a:xfrm>
            <a:off x="1845762" y="5847246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489E-A503-28BD-A952-8892B7F8B0C7}"/>
              </a:ext>
            </a:extLst>
          </p:cNvPr>
          <p:cNvCxnSpPr>
            <a:stCxn id="4" idx="3"/>
          </p:cNvCxnSpPr>
          <p:nvPr/>
        </p:nvCxnSpPr>
        <p:spPr>
          <a:xfrm flipV="1">
            <a:off x="1184030" y="5108771"/>
            <a:ext cx="123618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F82EE4-1123-C4AF-B677-CFE5B0D16E79}"/>
              </a:ext>
            </a:extLst>
          </p:cNvPr>
          <p:cNvCxnSpPr>
            <a:cxnSpLocks/>
          </p:cNvCxnSpPr>
          <p:nvPr/>
        </p:nvCxnSpPr>
        <p:spPr>
          <a:xfrm flipV="1">
            <a:off x="1307648" y="1090134"/>
            <a:ext cx="0" cy="40346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FE54F-F816-EE1F-9130-E08D09AF6605}"/>
              </a:ext>
            </a:extLst>
          </p:cNvPr>
          <p:cNvSpPr txBox="1"/>
          <p:nvPr/>
        </p:nvSpPr>
        <p:spPr>
          <a:xfrm rot="16200000">
            <a:off x="652221" y="4122860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WTRPRC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8D35D-6DB2-02A7-5273-91D85DA05B7C}"/>
              </a:ext>
            </a:extLst>
          </p:cNvPr>
          <p:cNvSpPr txBox="1"/>
          <p:nvPr/>
        </p:nvSpPr>
        <p:spPr>
          <a:xfrm>
            <a:off x="277695" y="4930553"/>
            <a:ext cx="12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7F8FBC-8569-0FCA-1673-E81842E953B4}"/>
              </a:ext>
            </a:extLst>
          </p:cNvPr>
          <p:cNvCxnSpPr/>
          <p:nvPr/>
        </p:nvCxnSpPr>
        <p:spPr>
          <a:xfrm>
            <a:off x="1307648" y="4511884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FEA4AD-29CE-9DA1-7374-E69F1A098C2F}"/>
              </a:ext>
            </a:extLst>
          </p:cNvPr>
          <p:cNvCxnSpPr/>
          <p:nvPr/>
        </p:nvCxnSpPr>
        <p:spPr>
          <a:xfrm>
            <a:off x="1329982" y="393835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6427B7-D0F3-F01E-CE7C-CCA34B3ED86D}"/>
              </a:ext>
            </a:extLst>
          </p:cNvPr>
          <p:cNvCxnSpPr/>
          <p:nvPr/>
        </p:nvCxnSpPr>
        <p:spPr>
          <a:xfrm>
            <a:off x="1329982" y="342900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00B3-6735-F004-B46F-8451170562A1}"/>
              </a:ext>
            </a:extLst>
          </p:cNvPr>
          <p:cNvCxnSpPr/>
          <p:nvPr/>
        </p:nvCxnSpPr>
        <p:spPr>
          <a:xfrm>
            <a:off x="1329982" y="2865927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20EDC6-879C-EDE8-FF7C-DA37EA4FA261}"/>
              </a:ext>
            </a:extLst>
          </p:cNvPr>
          <p:cNvCxnSpPr/>
          <p:nvPr/>
        </p:nvCxnSpPr>
        <p:spPr>
          <a:xfrm>
            <a:off x="1329982" y="231368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C88D18-8E3A-9EFD-DA7C-C6B36DF76D7A}"/>
              </a:ext>
            </a:extLst>
          </p:cNvPr>
          <p:cNvCxnSpPr/>
          <p:nvPr/>
        </p:nvCxnSpPr>
        <p:spPr>
          <a:xfrm>
            <a:off x="1319896" y="174385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0C323E-F19A-F285-54BC-6F657F46A9B1}"/>
              </a:ext>
            </a:extLst>
          </p:cNvPr>
          <p:cNvCxnSpPr>
            <a:cxnSpLocks/>
          </p:cNvCxnSpPr>
          <p:nvPr/>
        </p:nvCxnSpPr>
        <p:spPr>
          <a:xfrm>
            <a:off x="1307648" y="1090134"/>
            <a:ext cx="4635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8343D4-7E6D-B7E7-9DF7-A5725430DE23}"/>
              </a:ext>
            </a:extLst>
          </p:cNvPr>
          <p:cNvCxnSpPr>
            <a:cxnSpLocks/>
          </p:cNvCxnSpPr>
          <p:nvPr/>
        </p:nvCxnSpPr>
        <p:spPr>
          <a:xfrm flipV="1">
            <a:off x="3027171" y="1148460"/>
            <a:ext cx="0" cy="40346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B00D4D-B4D7-A5F9-FF7E-10B40B07474B}"/>
              </a:ext>
            </a:extLst>
          </p:cNvPr>
          <p:cNvCxnSpPr>
            <a:cxnSpLocks/>
          </p:cNvCxnSpPr>
          <p:nvPr/>
        </p:nvCxnSpPr>
        <p:spPr>
          <a:xfrm>
            <a:off x="2714678" y="1148460"/>
            <a:ext cx="31903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5A3B4D-4189-ECB3-D0FB-57F74F0443AF}"/>
              </a:ext>
            </a:extLst>
          </p:cNvPr>
          <p:cNvCxnSpPr>
            <a:cxnSpLocks/>
          </p:cNvCxnSpPr>
          <p:nvPr/>
        </p:nvCxnSpPr>
        <p:spPr>
          <a:xfrm>
            <a:off x="2655527" y="1740388"/>
            <a:ext cx="352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C2D478-AC35-34D4-C4F4-50B6F3E60550}"/>
              </a:ext>
            </a:extLst>
          </p:cNvPr>
          <p:cNvCxnSpPr>
            <a:cxnSpLocks/>
          </p:cNvCxnSpPr>
          <p:nvPr/>
        </p:nvCxnSpPr>
        <p:spPr>
          <a:xfrm>
            <a:off x="2714678" y="2313689"/>
            <a:ext cx="3124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D7175-9262-C48A-397E-724CE7FF6D37}"/>
              </a:ext>
            </a:extLst>
          </p:cNvPr>
          <p:cNvCxnSpPr>
            <a:cxnSpLocks/>
          </p:cNvCxnSpPr>
          <p:nvPr/>
        </p:nvCxnSpPr>
        <p:spPr>
          <a:xfrm>
            <a:off x="2694542" y="2859865"/>
            <a:ext cx="332629" cy="60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D2D2E9-567F-F2DA-49AD-A296A00538D8}"/>
              </a:ext>
            </a:extLst>
          </p:cNvPr>
          <p:cNvCxnSpPr>
            <a:cxnSpLocks/>
          </p:cNvCxnSpPr>
          <p:nvPr/>
        </p:nvCxnSpPr>
        <p:spPr>
          <a:xfrm>
            <a:off x="2725865" y="3429000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076D36-700B-23B2-F502-1D2FA02F55E6}"/>
              </a:ext>
            </a:extLst>
          </p:cNvPr>
          <p:cNvCxnSpPr>
            <a:cxnSpLocks/>
          </p:cNvCxnSpPr>
          <p:nvPr/>
        </p:nvCxnSpPr>
        <p:spPr>
          <a:xfrm>
            <a:off x="2725865" y="3955734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55C657-A4AA-5CF4-722C-35A00387EB09}"/>
              </a:ext>
            </a:extLst>
          </p:cNvPr>
          <p:cNvCxnSpPr>
            <a:cxnSpLocks/>
          </p:cNvCxnSpPr>
          <p:nvPr/>
        </p:nvCxnSpPr>
        <p:spPr>
          <a:xfrm>
            <a:off x="2725865" y="4511884"/>
            <a:ext cx="30130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E394812-325F-7F8A-88AC-DF7B96189E94}"/>
              </a:ext>
            </a:extLst>
          </p:cNvPr>
          <p:cNvCxnSpPr>
            <a:cxnSpLocks/>
          </p:cNvCxnSpPr>
          <p:nvPr/>
        </p:nvCxnSpPr>
        <p:spPr>
          <a:xfrm>
            <a:off x="3027171" y="5183063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DDB0601-1DF9-E545-9137-128DEFCBDAEE}"/>
              </a:ext>
            </a:extLst>
          </p:cNvPr>
          <p:cNvSpPr txBox="1"/>
          <p:nvPr/>
        </p:nvSpPr>
        <p:spPr>
          <a:xfrm>
            <a:off x="3144402" y="528688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WTRSUR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BC78AAF-9BDD-CC11-9EFC-79DB3445FCD2}"/>
              </a:ext>
            </a:extLst>
          </p:cNvPr>
          <p:cNvCxnSpPr>
            <a:cxnSpLocks/>
          </p:cNvCxnSpPr>
          <p:nvPr/>
        </p:nvCxnSpPr>
        <p:spPr>
          <a:xfrm flipV="1">
            <a:off x="3144402" y="797169"/>
            <a:ext cx="0" cy="40346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6CE6A3F-CD5E-E3B0-4CD8-87DBBC3F865B}"/>
              </a:ext>
            </a:extLst>
          </p:cNvPr>
          <p:cNvCxnSpPr>
            <a:cxnSpLocks/>
          </p:cNvCxnSpPr>
          <p:nvPr/>
        </p:nvCxnSpPr>
        <p:spPr>
          <a:xfrm>
            <a:off x="2690348" y="79716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40F8DD-A03C-98FE-3E1C-AC7C7A8DD06C}"/>
              </a:ext>
            </a:extLst>
          </p:cNvPr>
          <p:cNvCxnSpPr>
            <a:cxnSpLocks/>
          </p:cNvCxnSpPr>
          <p:nvPr/>
        </p:nvCxnSpPr>
        <p:spPr>
          <a:xfrm>
            <a:off x="2690348" y="1432611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FB0B7-7534-4014-BF0C-07BA4D2E9718}"/>
              </a:ext>
            </a:extLst>
          </p:cNvPr>
          <p:cNvCxnSpPr>
            <a:cxnSpLocks/>
          </p:cNvCxnSpPr>
          <p:nvPr/>
        </p:nvCxnSpPr>
        <p:spPr>
          <a:xfrm>
            <a:off x="2690348" y="207333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E60952-451B-2525-FBBB-7214F5E63E58}"/>
              </a:ext>
            </a:extLst>
          </p:cNvPr>
          <p:cNvCxnSpPr>
            <a:cxnSpLocks/>
          </p:cNvCxnSpPr>
          <p:nvPr/>
        </p:nvCxnSpPr>
        <p:spPr>
          <a:xfrm>
            <a:off x="2714678" y="2575393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BC799D-9E10-CF75-D80A-3B2B387291FD}"/>
              </a:ext>
            </a:extLst>
          </p:cNvPr>
          <p:cNvCxnSpPr>
            <a:cxnSpLocks/>
          </p:cNvCxnSpPr>
          <p:nvPr/>
        </p:nvCxnSpPr>
        <p:spPr>
          <a:xfrm>
            <a:off x="2709254" y="3148377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2184B4-35A9-75B0-8AEE-42A09D9D0343}"/>
              </a:ext>
            </a:extLst>
          </p:cNvPr>
          <p:cNvCxnSpPr>
            <a:cxnSpLocks/>
          </p:cNvCxnSpPr>
          <p:nvPr/>
        </p:nvCxnSpPr>
        <p:spPr>
          <a:xfrm>
            <a:off x="2681242" y="426135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C1B0D61-BFA5-83E3-12C9-51D354202C17}"/>
              </a:ext>
            </a:extLst>
          </p:cNvPr>
          <p:cNvCxnSpPr>
            <a:cxnSpLocks/>
          </p:cNvCxnSpPr>
          <p:nvPr/>
        </p:nvCxnSpPr>
        <p:spPr>
          <a:xfrm>
            <a:off x="2716411" y="3722098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6F71FCD-F6C5-DB75-84E2-3AA28D9C8FAF}"/>
              </a:ext>
            </a:extLst>
          </p:cNvPr>
          <p:cNvCxnSpPr>
            <a:cxnSpLocks/>
          </p:cNvCxnSpPr>
          <p:nvPr/>
        </p:nvCxnSpPr>
        <p:spPr>
          <a:xfrm>
            <a:off x="3144402" y="4831772"/>
            <a:ext cx="84144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5F03680-5328-82AD-72B9-5AEA481596F5}"/>
              </a:ext>
            </a:extLst>
          </p:cNvPr>
          <p:cNvSpPr txBox="1"/>
          <p:nvPr/>
        </p:nvSpPr>
        <p:spPr>
          <a:xfrm>
            <a:off x="3135296" y="4946137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WTRGWT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0B4E108-A36C-D14A-F7B4-C6D622DE9960}"/>
              </a:ext>
            </a:extLst>
          </p:cNvPr>
          <p:cNvCxnSpPr>
            <a:cxnSpLocks/>
          </p:cNvCxnSpPr>
          <p:nvPr/>
        </p:nvCxnSpPr>
        <p:spPr>
          <a:xfrm flipV="1">
            <a:off x="2860856" y="926123"/>
            <a:ext cx="14861" cy="45892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A0D69E-CC34-FAF4-90C1-663BFFB2AAAD}"/>
              </a:ext>
            </a:extLst>
          </p:cNvPr>
          <p:cNvCxnSpPr>
            <a:cxnSpLocks/>
          </p:cNvCxnSpPr>
          <p:nvPr/>
        </p:nvCxnSpPr>
        <p:spPr>
          <a:xfrm>
            <a:off x="2860856" y="5528514"/>
            <a:ext cx="11184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BEE2CFA-5E57-2B61-F68C-D6D4443B22F2}"/>
              </a:ext>
            </a:extLst>
          </p:cNvPr>
          <p:cNvCxnSpPr/>
          <p:nvPr/>
        </p:nvCxnSpPr>
        <p:spPr>
          <a:xfrm>
            <a:off x="2725865" y="92612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4005402-9206-6631-0BDC-13733F88D2D1}"/>
              </a:ext>
            </a:extLst>
          </p:cNvPr>
          <p:cNvCxnSpPr/>
          <p:nvPr/>
        </p:nvCxnSpPr>
        <p:spPr>
          <a:xfrm>
            <a:off x="2713118" y="1532836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808D171-7EC1-4F02-06E7-8672A725A1E3}"/>
              </a:ext>
            </a:extLst>
          </p:cNvPr>
          <p:cNvCxnSpPr/>
          <p:nvPr/>
        </p:nvCxnSpPr>
        <p:spPr>
          <a:xfrm>
            <a:off x="2713118" y="2005912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28F0270-DE2F-92AB-15B3-9DA17F8576B6}"/>
              </a:ext>
            </a:extLst>
          </p:cNvPr>
          <p:cNvCxnSpPr/>
          <p:nvPr/>
        </p:nvCxnSpPr>
        <p:spPr>
          <a:xfrm>
            <a:off x="2725865" y="266113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0D68A1-93CB-20D1-110A-0A9469820CC3}"/>
              </a:ext>
            </a:extLst>
          </p:cNvPr>
          <p:cNvCxnSpPr/>
          <p:nvPr/>
        </p:nvCxnSpPr>
        <p:spPr>
          <a:xfrm>
            <a:off x="2725865" y="323925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FF08546-4F86-19C6-68EE-89B8435F9FFB}"/>
              </a:ext>
            </a:extLst>
          </p:cNvPr>
          <p:cNvCxnSpPr/>
          <p:nvPr/>
        </p:nvCxnSpPr>
        <p:spPr>
          <a:xfrm>
            <a:off x="2725865" y="420410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56DDD-E1ED-EE9E-79FF-19C8BAE47088}"/>
              </a:ext>
            </a:extLst>
          </p:cNvPr>
          <p:cNvCxnSpPr/>
          <p:nvPr/>
        </p:nvCxnSpPr>
        <p:spPr>
          <a:xfrm>
            <a:off x="2716411" y="363057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D0665BE-C544-07D6-C3EB-231E78F1AEF9}"/>
              </a:ext>
            </a:extLst>
          </p:cNvPr>
          <p:cNvSpPr txBox="1"/>
          <p:nvPr/>
        </p:nvSpPr>
        <p:spPr>
          <a:xfrm>
            <a:off x="3170465" y="459483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WTREVT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D8724-F75B-C3EB-028F-1AB44726F961}"/>
              </a:ext>
            </a:extLst>
          </p:cNvPr>
          <p:cNvSpPr/>
          <p:nvPr/>
        </p:nvSpPr>
        <p:spPr>
          <a:xfrm>
            <a:off x="104463" y="5461970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E52C1F-615F-D26D-1821-C470A02CB5C4}"/>
              </a:ext>
            </a:extLst>
          </p:cNvPr>
          <p:cNvSpPr/>
          <p:nvPr/>
        </p:nvSpPr>
        <p:spPr>
          <a:xfrm>
            <a:off x="97450" y="6046745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98DAB-C2A8-51AA-EF58-5C21151643B7}"/>
              </a:ext>
            </a:extLst>
          </p:cNvPr>
          <p:cNvSpPr txBox="1"/>
          <p:nvPr/>
        </p:nvSpPr>
        <p:spPr>
          <a:xfrm>
            <a:off x="69711" y="5549610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9B0958-8E24-4D2E-9047-5E2005C52F7D}"/>
              </a:ext>
            </a:extLst>
          </p:cNvPr>
          <p:cNvSpPr txBox="1"/>
          <p:nvPr/>
        </p:nvSpPr>
        <p:spPr>
          <a:xfrm>
            <a:off x="19369" y="616167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31B023-8058-D9B4-70BC-438CF6C4DC52}"/>
              </a:ext>
            </a:extLst>
          </p:cNvPr>
          <p:cNvCxnSpPr>
            <a:cxnSpLocks/>
          </p:cNvCxnSpPr>
          <p:nvPr/>
        </p:nvCxnSpPr>
        <p:spPr>
          <a:xfrm>
            <a:off x="3913530" y="5533109"/>
            <a:ext cx="3765085" cy="99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9052AC-0651-81DF-903E-8697F9B5A058}"/>
              </a:ext>
            </a:extLst>
          </p:cNvPr>
          <p:cNvCxnSpPr>
            <a:cxnSpLocks/>
          </p:cNvCxnSpPr>
          <p:nvPr/>
        </p:nvCxnSpPr>
        <p:spPr>
          <a:xfrm flipV="1">
            <a:off x="5516720" y="5549610"/>
            <a:ext cx="0" cy="1603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181520-EB13-F46F-7F19-999FE7B2BAA4}"/>
              </a:ext>
            </a:extLst>
          </p:cNvPr>
          <p:cNvCxnSpPr>
            <a:cxnSpLocks/>
          </p:cNvCxnSpPr>
          <p:nvPr/>
        </p:nvCxnSpPr>
        <p:spPr>
          <a:xfrm flipH="1">
            <a:off x="1492812" y="5709945"/>
            <a:ext cx="4023908" cy="85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3F16065-685D-043E-4BA7-56DAE5FCA10D}"/>
              </a:ext>
            </a:extLst>
          </p:cNvPr>
          <p:cNvCxnSpPr>
            <a:cxnSpLocks/>
          </p:cNvCxnSpPr>
          <p:nvPr/>
        </p:nvCxnSpPr>
        <p:spPr>
          <a:xfrm>
            <a:off x="3913530" y="5183063"/>
            <a:ext cx="2182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758EB9-3148-8027-0E37-0BC9330E0D2B}"/>
              </a:ext>
            </a:extLst>
          </p:cNvPr>
          <p:cNvCxnSpPr>
            <a:cxnSpLocks/>
          </p:cNvCxnSpPr>
          <p:nvPr/>
        </p:nvCxnSpPr>
        <p:spPr>
          <a:xfrm flipV="1">
            <a:off x="6090766" y="5183063"/>
            <a:ext cx="0" cy="11355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1CA219A-DF33-4CBF-D28C-47AA52164985}"/>
              </a:ext>
            </a:extLst>
          </p:cNvPr>
          <p:cNvCxnSpPr>
            <a:cxnSpLocks/>
          </p:cNvCxnSpPr>
          <p:nvPr/>
        </p:nvCxnSpPr>
        <p:spPr>
          <a:xfrm flipH="1">
            <a:off x="1513223" y="6318628"/>
            <a:ext cx="457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00B68AB-32FA-2AB8-06D1-948AFF5B4704}"/>
              </a:ext>
            </a:extLst>
          </p:cNvPr>
          <p:cNvCxnSpPr>
            <a:cxnSpLocks/>
          </p:cNvCxnSpPr>
          <p:nvPr/>
        </p:nvCxnSpPr>
        <p:spPr>
          <a:xfrm>
            <a:off x="6090766" y="6174863"/>
            <a:ext cx="1587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10D23F-EEA0-DB0A-F7EE-294FD386C221}"/>
              </a:ext>
            </a:extLst>
          </p:cNvPr>
          <p:cNvSpPr/>
          <p:nvPr/>
        </p:nvSpPr>
        <p:spPr>
          <a:xfrm>
            <a:off x="7678615" y="5258847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11C012B-350E-36B6-FA7C-134EA2D3F8B5}"/>
              </a:ext>
            </a:extLst>
          </p:cNvPr>
          <p:cNvSpPr/>
          <p:nvPr/>
        </p:nvSpPr>
        <p:spPr>
          <a:xfrm>
            <a:off x="7675108" y="5914703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9CD8DA1-38A1-9115-E9CD-B1E18A6BDD8F}"/>
              </a:ext>
            </a:extLst>
          </p:cNvPr>
          <p:cNvSpPr txBox="1"/>
          <p:nvPr/>
        </p:nvSpPr>
        <p:spPr>
          <a:xfrm>
            <a:off x="7648048" y="5352778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799F0-526F-36DA-BF56-CD08F3BDF967}"/>
              </a:ext>
            </a:extLst>
          </p:cNvPr>
          <p:cNvSpPr txBox="1"/>
          <p:nvPr/>
        </p:nvSpPr>
        <p:spPr>
          <a:xfrm>
            <a:off x="7648048" y="600070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42CC060-62E4-AD44-334F-23040CD0362C}"/>
              </a:ext>
            </a:extLst>
          </p:cNvPr>
          <p:cNvCxnSpPr>
            <a:cxnSpLocks/>
          </p:cNvCxnSpPr>
          <p:nvPr/>
        </p:nvCxnSpPr>
        <p:spPr>
          <a:xfrm>
            <a:off x="9004817" y="5528514"/>
            <a:ext cx="709176" cy="95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C6734AD-7BBE-31DD-87E7-3BE72243209D}"/>
              </a:ext>
            </a:extLst>
          </p:cNvPr>
          <p:cNvCxnSpPr>
            <a:cxnSpLocks/>
          </p:cNvCxnSpPr>
          <p:nvPr/>
        </p:nvCxnSpPr>
        <p:spPr>
          <a:xfrm flipH="1" flipV="1">
            <a:off x="9704302" y="5549610"/>
            <a:ext cx="9691" cy="6120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863FE39-B8B1-0460-71E2-ACF7A923FD72}"/>
              </a:ext>
            </a:extLst>
          </p:cNvPr>
          <p:cNvCxnSpPr>
            <a:cxnSpLocks/>
          </p:cNvCxnSpPr>
          <p:nvPr/>
        </p:nvCxnSpPr>
        <p:spPr>
          <a:xfrm>
            <a:off x="9071095" y="6158986"/>
            <a:ext cx="633207" cy="2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B55AF2A-561E-2BE1-C9FC-696F8FDDF32F}"/>
              </a:ext>
            </a:extLst>
          </p:cNvPr>
          <p:cNvCxnSpPr>
            <a:cxnSpLocks/>
          </p:cNvCxnSpPr>
          <p:nvPr/>
        </p:nvCxnSpPr>
        <p:spPr>
          <a:xfrm>
            <a:off x="9713993" y="5826609"/>
            <a:ext cx="9188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C04C084-A652-BFE5-0DC7-E54A524CE616}"/>
              </a:ext>
            </a:extLst>
          </p:cNvPr>
          <p:cNvSpPr txBox="1"/>
          <p:nvPr/>
        </p:nvSpPr>
        <p:spPr>
          <a:xfrm>
            <a:off x="9807259" y="552851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PUBWAT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F96C92F-7546-C128-27CB-5A91A0FFAF3F}"/>
              </a:ext>
            </a:extLst>
          </p:cNvPr>
          <p:cNvPicPr/>
          <p:nvPr/>
        </p:nvPicPr>
        <p:blipFill rotWithShape="1">
          <a:blip r:embed="rId2"/>
          <a:srcRect l="59730" t="13195" b="24043"/>
          <a:stretch/>
        </p:blipFill>
        <p:spPr>
          <a:xfrm>
            <a:off x="6071802" y="996121"/>
            <a:ext cx="5517205" cy="359871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78F9361-F87A-C8BB-BF49-62B59BF4AE20}"/>
              </a:ext>
            </a:extLst>
          </p:cNvPr>
          <p:cNvSpPr/>
          <p:nvPr/>
        </p:nvSpPr>
        <p:spPr>
          <a:xfrm>
            <a:off x="4232323" y="3724124"/>
            <a:ext cx="1409747" cy="5219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CF41FE-8451-28BA-AA4F-BB0D76E1FDAD}"/>
              </a:ext>
            </a:extLst>
          </p:cNvPr>
          <p:cNvSpPr/>
          <p:nvPr/>
        </p:nvSpPr>
        <p:spPr>
          <a:xfrm>
            <a:off x="4246195" y="3078272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348DF24-AD5F-7434-E12E-C20E442D6147}"/>
              </a:ext>
            </a:extLst>
          </p:cNvPr>
          <p:cNvSpPr txBox="1"/>
          <p:nvPr/>
        </p:nvSpPr>
        <p:spPr>
          <a:xfrm>
            <a:off x="4166717" y="383124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6A084-2AA2-0881-BCF9-E45714A70B7C}"/>
              </a:ext>
            </a:extLst>
          </p:cNvPr>
          <p:cNvSpPr txBox="1"/>
          <p:nvPr/>
        </p:nvSpPr>
        <p:spPr>
          <a:xfrm>
            <a:off x="4224289" y="3209424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01F2650-230B-3139-23B2-FEF88993CFB0}"/>
              </a:ext>
            </a:extLst>
          </p:cNvPr>
          <p:cNvCxnSpPr>
            <a:cxnSpLocks/>
          </p:cNvCxnSpPr>
          <p:nvPr/>
        </p:nvCxnSpPr>
        <p:spPr>
          <a:xfrm flipV="1">
            <a:off x="4724594" y="4219776"/>
            <a:ext cx="0" cy="96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CE3A1A4-3041-E6D1-7513-306B3C8ED0C8}"/>
              </a:ext>
            </a:extLst>
          </p:cNvPr>
          <p:cNvCxnSpPr>
            <a:cxnSpLocks/>
          </p:cNvCxnSpPr>
          <p:nvPr/>
        </p:nvCxnSpPr>
        <p:spPr>
          <a:xfrm flipV="1">
            <a:off x="4093970" y="3365228"/>
            <a:ext cx="1" cy="217420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E0E2A18-DE73-A58C-F8F8-2AA0CE6977FA}"/>
              </a:ext>
            </a:extLst>
          </p:cNvPr>
          <p:cNvCxnSpPr>
            <a:cxnSpLocks/>
          </p:cNvCxnSpPr>
          <p:nvPr/>
        </p:nvCxnSpPr>
        <p:spPr>
          <a:xfrm flipV="1">
            <a:off x="4095413" y="3354307"/>
            <a:ext cx="150782" cy="6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35D471A-9AA7-F968-D443-FCFAAC1A8DAA}"/>
              </a:ext>
            </a:extLst>
          </p:cNvPr>
          <p:cNvCxnSpPr>
            <a:cxnSpLocks/>
          </p:cNvCxnSpPr>
          <p:nvPr/>
        </p:nvCxnSpPr>
        <p:spPr>
          <a:xfrm flipV="1">
            <a:off x="6071802" y="1796735"/>
            <a:ext cx="0" cy="23614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84C54DA-B5EF-334B-AE7A-DCD3C1921C42}"/>
              </a:ext>
            </a:extLst>
          </p:cNvPr>
          <p:cNvCxnSpPr>
            <a:cxnSpLocks/>
          </p:cNvCxnSpPr>
          <p:nvPr/>
        </p:nvCxnSpPr>
        <p:spPr>
          <a:xfrm>
            <a:off x="5626378" y="3361252"/>
            <a:ext cx="442631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320F45-706C-C2ED-CF3F-2CC459835DDE}"/>
              </a:ext>
            </a:extLst>
          </p:cNvPr>
          <p:cNvCxnSpPr>
            <a:cxnSpLocks/>
          </p:cNvCxnSpPr>
          <p:nvPr/>
        </p:nvCxnSpPr>
        <p:spPr>
          <a:xfrm>
            <a:off x="5585232" y="4158136"/>
            <a:ext cx="49868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642DCAF-A271-AE45-1673-486D6D014771}"/>
              </a:ext>
            </a:extLst>
          </p:cNvPr>
          <p:cNvSpPr txBox="1"/>
          <p:nvPr/>
        </p:nvSpPr>
        <p:spPr>
          <a:xfrm rot="16200000">
            <a:off x="5514533" y="213803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PWRWAT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4AEFC9-5058-2BAE-BF35-09B87C9C3C5F}"/>
              </a:ext>
            </a:extLst>
          </p:cNvPr>
          <p:cNvCxnSpPr>
            <a:cxnSpLocks/>
          </p:cNvCxnSpPr>
          <p:nvPr/>
        </p:nvCxnSpPr>
        <p:spPr>
          <a:xfrm flipV="1">
            <a:off x="11225474" y="1606759"/>
            <a:ext cx="0" cy="5038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5C0C19-3F95-7838-DC25-1414739842E8}"/>
              </a:ext>
            </a:extLst>
          </p:cNvPr>
          <p:cNvCxnSpPr>
            <a:cxnSpLocks/>
          </p:cNvCxnSpPr>
          <p:nvPr/>
        </p:nvCxnSpPr>
        <p:spPr>
          <a:xfrm flipH="1">
            <a:off x="732227" y="6648033"/>
            <a:ext cx="10493247" cy="8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60630F-50C5-0B64-94B7-77A7EEACE5EC}"/>
              </a:ext>
            </a:extLst>
          </p:cNvPr>
          <p:cNvCxnSpPr>
            <a:cxnSpLocks/>
          </p:cNvCxnSpPr>
          <p:nvPr/>
        </p:nvCxnSpPr>
        <p:spPr>
          <a:xfrm flipH="1">
            <a:off x="1501298" y="5906776"/>
            <a:ext cx="5978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E6BA155-1AA6-7720-F869-2D0C0CE08B65}"/>
              </a:ext>
            </a:extLst>
          </p:cNvPr>
          <p:cNvCxnSpPr>
            <a:cxnSpLocks/>
          </p:cNvCxnSpPr>
          <p:nvPr/>
        </p:nvCxnSpPr>
        <p:spPr>
          <a:xfrm flipV="1">
            <a:off x="744694" y="6540693"/>
            <a:ext cx="0" cy="125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5611CCF-0104-EA14-7925-933850FEBE11}"/>
              </a:ext>
            </a:extLst>
          </p:cNvPr>
          <p:cNvCxnSpPr>
            <a:cxnSpLocks/>
          </p:cNvCxnSpPr>
          <p:nvPr/>
        </p:nvCxnSpPr>
        <p:spPr>
          <a:xfrm flipH="1" flipV="1">
            <a:off x="2093080" y="5906776"/>
            <a:ext cx="6076" cy="759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F00251-B592-7F15-FD88-24A38B5C4A9A}"/>
              </a:ext>
            </a:extLst>
          </p:cNvPr>
          <p:cNvCxnSpPr>
            <a:cxnSpLocks/>
          </p:cNvCxnSpPr>
          <p:nvPr/>
        </p:nvCxnSpPr>
        <p:spPr>
          <a:xfrm flipV="1">
            <a:off x="6893586" y="5709945"/>
            <a:ext cx="9970" cy="934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2DC3D15-39A9-5151-AEAD-BBCE118FCA72}"/>
              </a:ext>
            </a:extLst>
          </p:cNvPr>
          <p:cNvCxnSpPr>
            <a:cxnSpLocks/>
          </p:cNvCxnSpPr>
          <p:nvPr/>
        </p:nvCxnSpPr>
        <p:spPr>
          <a:xfrm>
            <a:off x="6903556" y="5709945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6CD44ED-0209-6E43-905B-39E890CC180F}"/>
              </a:ext>
            </a:extLst>
          </p:cNvPr>
          <p:cNvCxnSpPr>
            <a:cxnSpLocks/>
          </p:cNvCxnSpPr>
          <p:nvPr/>
        </p:nvCxnSpPr>
        <p:spPr>
          <a:xfrm>
            <a:off x="6903556" y="6318628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E2F215A-3D48-395E-9335-BE44FC125EA8}"/>
              </a:ext>
            </a:extLst>
          </p:cNvPr>
          <p:cNvCxnSpPr>
            <a:cxnSpLocks/>
          </p:cNvCxnSpPr>
          <p:nvPr/>
        </p:nvCxnSpPr>
        <p:spPr>
          <a:xfrm flipV="1">
            <a:off x="5897233" y="3499326"/>
            <a:ext cx="0" cy="315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0A315A8-7870-5266-DE11-2459CDBE57F5}"/>
              </a:ext>
            </a:extLst>
          </p:cNvPr>
          <p:cNvCxnSpPr>
            <a:cxnSpLocks/>
          </p:cNvCxnSpPr>
          <p:nvPr/>
        </p:nvCxnSpPr>
        <p:spPr>
          <a:xfrm flipH="1">
            <a:off x="5626378" y="3499068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E0F854C-9B78-7419-DE47-6000CFE892EA}"/>
              </a:ext>
            </a:extLst>
          </p:cNvPr>
          <p:cNvCxnSpPr>
            <a:cxnSpLocks/>
          </p:cNvCxnSpPr>
          <p:nvPr/>
        </p:nvCxnSpPr>
        <p:spPr>
          <a:xfrm flipH="1">
            <a:off x="5626378" y="3831247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75060B9D-3B82-1FE8-517B-7BAD94405332}"/>
              </a:ext>
            </a:extLst>
          </p:cNvPr>
          <p:cNvSpPr txBox="1"/>
          <p:nvPr/>
        </p:nvSpPr>
        <p:spPr>
          <a:xfrm>
            <a:off x="6338084" y="6306545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7613A31-01C4-731B-C5B4-C7AE6368ECAB}"/>
              </a:ext>
            </a:extLst>
          </p:cNvPr>
          <p:cNvSpPr txBox="1"/>
          <p:nvPr/>
        </p:nvSpPr>
        <p:spPr>
          <a:xfrm>
            <a:off x="3433299" y="6425861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26AC105-BF78-FEAD-618E-AFD2324108C6}"/>
              </a:ext>
            </a:extLst>
          </p:cNvPr>
          <p:cNvSpPr txBox="1"/>
          <p:nvPr/>
        </p:nvSpPr>
        <p:spPr>
          <a:xfrm>
            <a:off x="5836191" y="4807319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3FDA296-73B7-D09E-B372-FA3E8EF01E31}"/>
              </a:ext>
            </a:extLst>
          </p:cNvPr>
          <p:cNvSpPr txBox="1"/>
          <p:nvPr/>
        </p:nvSpPr>
        <p:spPr>
          <a:xfrm>
            <a:off x="10617792" y="4468307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B5CC5EC-90BC-BAF2-6BD3-B061FCDF1A85}"/>
              </a:ext>
            </a:extLst>
          </p:cNvPr>
          <p:cNvSpPr/>
          <p:nvPr/>
        </p:nvSpPr>
        <p:spPr>
          <a:xfrm>
            <a:off x="19369" y="320522"/>
            <a:ext cx="1169511" cy="4631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4AB9BC1-EC23-04B6-3BD5-0267A2CAFAEC}"/>
              </a:ext>
            </a:extLst>
          </p:cNvPr>
          <p:cNvSpPr txBox="1"/>
          <p:nvPr/>
        </p:nvSpPr>
        <p:spPr>
          <a:xfrm>
            <a:off x="-32889" y="353058"/>
            <a:ext cx="12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DEMAGRDSL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4D09C4F-49B2-A080-9F34-4CE6640D4A77}"/>
              </a:ext>
            </a:extLst>
          </p:cNvPr>
          <p:cNvCxnSpPr>
            <a:cxnSpLocks/>
          </p:cNvCxnSpPr>
          <p:nvPr/>
        </p:nvCxnSpPr>
        <p:spPr>
          <a:xfrm flipV="1">
            <a:off x="1643756" y="2073339"/>
            <a:ext cx="0" cy="410152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A3AE87B-FA72-7E10-9BE2-99BD97C13F6D}"/>
              </a:ext>
            </a:extLst>
          </p:cNvPr>
          <p:cNvCxnSpPr>
            <a:cxnSpLocks/>
          </p:cNvCxnSpPr>
          <p:nvPr/>
        </p:nvCxnSpPr>
        <p:spPr>
          <a:xfrm>
            <a:off x="1477633" y="5621459"/>
            <a:ext cx="14426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1DDEAE2-A17B-02DD-51A2-8B5125D3AD3A}"/>
              </a:ext>
            </a:extLst>
          </p:cNvPr>
          <p:cNvCxnSpPr>
            <a:cxnSpLocks/>
          </p:cNvCxnSpPr>
          <p:nvPr/>
        </p:nvCxnSpPr>
        <p:spPr>
          <a:xfrm flipH="1">
            <a:off x="1446195" y="6162385"/>
            <a:ext cx="197561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644429A-3604-2697-9698-B94E753E2D9A}"/>
              </a:ext>
            </a:extLst>
          </p:cNvPr>
          <p:cNvCxnSpPr>
            <a:cxnSpLocks/>
          </p:cNvCxnSpPr>
          <p:nvPr/>
        </p:nvCxnSpPr>
        <p:spPr>
          <a:xfrm>
            <a:off x="1635987" y="2073339"/>
            <a:ext cx="1763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C790E15-2B49-0050-B07B-3BD93CC4ADA4}"/>
              </a:ext>
            </a:extLst>
          </p:cNvPr>
          <p:cNvCxnSpPr>
            <a:cxnSpLocks/>
          </p:cNvCxnSpPr>
          <p:nvPr/>
        </p:nvCxnSpPr>
        <p:spPr>
          <a:xfrm>
            <a:off x="1648142" y="2638845"/>
            <a:ext cx="1520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A1DF16DA-B39B-C2D0-9B46-DC2BF821605F}"/>
              </a:ext>
            </a:extLst>
          </p:cNvPr>
          <p:cNvSpPr txBox="1"/>
          <p:nvPr/>
        </p:nvSpPr>
        <p:spPr>
          <a:xfrm rot="16200000">
            <a:off x="1272477" y="4978514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AGRWAT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6B528A-31CC-3E98-88F2-48F5B13A0C72}"/>
              </a:ext>
            </a:extLst>
          </p:cNvPr>
          <p:cNvCxnSpPr/>
          <p:nvPr/>
        </p:nvCxnSpPr>
        <p:spPr>
          <a:xfrm>
            <a:off x="1137663" y="504092"/>
            <a:ext cx="19231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0899A88-8078-FAA9-C56C-43A5DDDA3059}"/>
              </a:ext>
            </a:extLst>
          </p:cNvPr>
          <p:cNvCxnSpPr>
            <a:cxnSpLocks/>
          </p:cNvCxnSpPr>
          <p:nvPr/>
        </p:nvCxnSpPr>
        <p:spPr>
          <a:xfrm>
            <a:off x="1329982" y="504092"/>
            <a:ext cx="0" cy="22913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FC0F1E4-0731-A386-635C-1312FB730008}"/>
              </a:ext>
            </a:extLst>
          </p:cNvPr>
          <p:cNvCxnSpPr>
            <a:cxnSpLocks/>
          </p:cNvCxnSpPr>
          <p:nvPr/>
        </p:nvCxnSpPr>
        <p:spPr>
          <a:xfrm>
            <a:off x="1348153" y="1188494"/>
            <a:ext cx="4230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A851B8C-BE60-A8EA-3A88-D7DF7675EE0D}"/>
              </a:ext>
            </a:extLst>
          </p:cNvPr>
          <p:cNvCxnSpPr>
            <a:cxnSpLocks/>
          </p:cNvCxnSpPr>
          <p:nvPr/>
        </p:nvCxnSpPr>
        <p:spPr>
          <a:xfrm>
            <a:off x="1348153" y="1432611"/>
            <a:ext cx="4230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DA6075C-EE5D-70F0-DBC8-F90CD031B0FC}"/>
              </a:ext>
            </a:extLst>
          </p:cNvPr>
          <p:cNvCxnSpPr>
            <a:cxnSpLocks/>
          </p:cNvCxnSpPr>
          <p:nvPr/>
        </p:nvCxnSpPr>
        <p:spPr>
          <a:xfrm>
            <a:off x="1348153" y="2005800"/>
            <a:ext cx="40173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30C8D84-707A-0A3B-CF0F-885E456D9924}"/>
              </a:ext>
            </a:extLst>
          </p:cNvPr>
          <p:cNvCxnSpPr>
            <a:cxnSpLocks/>
          </p:cNvCxnSpPr>
          <p:nvPr/>
        </p:nvCxnSpPr>
        <p:spPr>
          <a:xfrm>
            <a:off x="1332609" y="2782910"/>
            <a:ext cx="414296" cy="949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172E931-EFAE-E645-B266-4B5199F08DED}"/>
              </a:ext>
            </a:extLst>
          </p:cNvPr>
          <p:cNvSpPr txBox="1"/>
          <p:nvPr/>
        </p:nvSpPr>
        <p:spPr>
          <a:xfrm>
            <a:off x="1275855" y="50473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AGRDSL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4EDB289-E49D-1B4B-3DC7-6BD81CC12C5C}"/>
              </a:ext>
            </a:extLst>
          </p:cNvPr>
          <p:cNvSpPr/>
          <p:nvPr/>
        </p:nvSpPr>
        <p:spPr>
          <a:xfrm>
            <a:off x="5027962" y="260913"/>
            <a:ext cx="1169511" cy="4631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8A61C6D-57E9-FF4B-B055-D00E09E8F33C}"/>
              </a:ext>
            </a:extLst>
          </p:cNvPr>
          <p:cNvSpPr txBox="1"/>
          <p:nvPr/>
        </p:nvSpPr>
        <p:spPr>
          <a:xfrm>
            <a:off x="5031975" y="293807"/>
            <a:ext cx="12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DEMTRABIO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B3E6D79-F110-5A9A-CEFD-CF07D3585A90}"/>
              </a:ext>
            </a:extLst>
          </p:cNvPr>
          <p:cNvCxnSpPr>
            <a:cxnSpLocks/>
          </p:cNvCxnSpPr>
          <p:nvPr/>
        </p:nvCxnSpPr>
        <p:spPr>
          <a:xfrm>
            <a:off x="6174276" y="492488"/>
            <a:ext cx="106205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DAFFA0D-7032-D1DD-63D0-A8B7D4F019A7}"/>
              </a:ext>
            </a:extLst>
          </p:cNvPr>
          <p:cNvCxnSpPr>
            <a:cxnSpLocks/>
          </p:cNvCxnSpPr>
          <p:nvPr/>
        </p:nvCxnSpPr>
        <p:spPr>
          <a:xfrm flipV="1">
            <a:off x="4724594" y="463084"/>
            <a:ext cx="0" cy="171373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EDD2F50-192A-BA6D-88BD-AFA20A7DB10F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4733058" y="463084"/>
            <a:ext cx="2989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3ACEBC78-88A5-FFAD-2F32-0C705AEDF462}"/>
              </a:ext>
            </a:extLst>
          </p:cNvPr>
          <p:cNvSpPr txBox="1"/>
          <p:nvPr/>
        </p:nvSpPr>
        <p:spPr>
          <a:xfrm>
            <a:off x="6304786" y="236651"/>
            <a:ext cx="107852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TRABIO</a:t>
            </a:r>
          </a:p>
        </p:txBody>
      </p:sp>
      <p:sp>
        <p:nvSpPr>
          <p:cNvPr id="159" name="Right Brace 158">
            <a:extLst>
              <a:ext uri="{FF2B5EF4-FFF2-40B4-BE49-F238E27FC236}">
                <a16:creationId xmlns:a16="http://schemas.microsoft.com/office/drawing/2014/main" id="{AFDBC970-A8B8-46F4-6F01-E3841448275E}"/>
              </a:ext>
            </a:extLst>
          </p:cNvPr>
          <p:cNvSpPr/>
          <p:nvPr/>
        </p:nvSpPr>
        <p:spPr>
          <a:xfrm>
            <a:off x="6645972" y="82062"/>
            <a:ext cx="1867334" cy="85360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80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E0581-B869-C9AC-032A-CE5562E67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www.climatecompatiblegrowth.com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5F8F-11E9-D848-A8B5-B3CF0AE5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-4147"/>
            <a:ext cx="11902440" cy="1143000"/>
          </a:xfrm>
        </p:spPr>
        <p:txBody>
          <a:bodyPr/>
          <a:lstStyle/>
          <a:p>
            <a:r>
              <a:rPr lang="en-GB" dirty="0"/>
              <a:t>Reference Energy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FF0F-624A-5909-8F30-559EAFD2C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890" y="1905657"/>
            <a:ext cx="8691430" cy="38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5E6C5-6F60-4304-6724-1D5FCB04F312}"/>
              </a:ext>
            </a:extLst>
          </p:cNvPr>
          <p:cNvSpPr txBox="1"/>
          <p:nvPr/>
        </p:nvSpPr>
        <p:spPr>
          <a:xfrm>
            <a:off x="1367923" y="1188410"/>
            <a:ext cx="2675389" cy="107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Technology</a:t>
            </a:r>
            <a:endParaRPr kumimoji="0" lang="en-GB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(Resource Creation)</a:t>
            </a:r>
            <a:endParaRPr kumimoji="0" lang="en-GB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AE199-8982-DA28-4BF2-7CE7936BFFE0}"/>
              </a:ext>
            </a:extLst>
          </p:cNvPr>
          <p:cNvSpPr txBox="1"/>
          <p:nvPr/>
        </p:nvSpPr>
        <p:spPr>
          <a:xfrm>
            <a:off x="3336705" y="1155372"/>
            <a:ext cx="1793147" cy="95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Commodity</a:t>
            </a:r>
            <a:endParaRPr kumimoji="0" lang="en-GB" sz="1100" b="0" i="0" u="none" strike="noStrike" kern="14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(Resource)</a:t>
            </a:r>
            <a:endParaRPr kumimoji="0" lang="en-GB" sz="1100" b="0" i="0" u="none" strike="noStrike" kern="14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5837D-B788-004F-DE73-971214A86FEC}"/>
              </a:ext>
            </a:extLst>
          </p:cNvPr>
          <p:cNvSpPr txBox="1"/>
          <p:nvPr/>
        </p:nvSpPr>
        <p:spPr>
          <a:xfrm>
            <a:off x="4472808" y="1185106"/>
            <a:ext cx="2143745" cy="107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Technology</a:t>
            </a:r>
            <a:endParaRPr kumimoji="0" lang="en-GB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(Powerplant)</a:t>
            </a:r>
            <a:endParaRPr kumimoji="0" lang="en-GB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2D474-FF28-34A6-F626-646CEE1C9D31}"/>
              </a:ext>
            </a:extLst>
          </p:cNvPr>
          <p:cNvSpPr txBox="1"/>
          <p:nvPr/>
        </p:nvSpPr>
        <p:spPr>
          <a:xfrm>
            <a:off x="5998970" y="1185106"/>
            <a:ext cx="1793147" cy="95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Commodity</a:t>
            </a:r>
            <a:endParaRPr kumimoji="0" lang="en-GB" sz="1100" b="0" i="0" u="none" strike="noStrike" kern="14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(Electricity 1)</a:t>
            </a:r>
            <a:endParaRPr kumimoji="0" lang="en-GB" sz="1100" b="0" i="0" u="none" strike="noStrike" kern="14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A23BC-F5FE-F76D-C1DB-BCF49DD51D48}"/>
              </a:ext>
            </a:extLst>
          </p:cNvPr>
          <p:cNvSpPr txBox="1"/>
          <p:nvPr/>
        </p:nvSpPr>
        <p:spPr>
          <a:xfrm>
            <a:off x="7179757" y="1185106"/>
            <a:ext cx="2143745" cy="107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Technology</a:t>
            </a:r>
            <a:endParaRPr kumimoji="0" lang="en-GB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(Infrastructure)</a:t>
            </a:r>
            <a:endParaRPr kumimoji="0" lang="en-GB" sz="18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58E43-06EC-FFD4-1922-150E9F659625}"/>
              </a:ext>
            </a:extLst>
          </p:cNvPr>
          <p:cNvSpPr txBox="1"/>
          <p:nvPr/>
        </p:nvSpPr>
        <p:spPr>
          <a:xfrm>
            <a:off x="8738594" y="1168327"/>
            <a:ext cx="1793147" cy="95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Commodity</a:t>
            </a:r>
            <a:endParaRPr kumimoji="0" lang="en-GB" sz="1100" b="0" i="0" u="none" strike="noStrike" kern="14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4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(Electricity 2)</a:t>
            </a:r>
            <a:endParaRPr kumimoji="0" lang="en-GB" sz="1100" b="0" i="0" u="none" strike="noStrike" kern="14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43CB0-9F28-2E02-3C99-583A250B3EA6}"/>
              </a:ext>
            </a:extLst>
          </p:cNvPr>
          <p:cNvSpPr/>
          <p:nvPr/>
        </p:nvSpPr>
        <p:spPr>
          <a:xfrm>
            <a:off x="9067800" y="2515862"/>
            <a:ext cx="1060412" cy="7162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5851F-DB99-BA06-C490-08268AE73F6F}"/>
              </a:ext>
            </a:extLst>
          </p:cNvPr>
          <p:cNvSpPr txBox="1"/>
          <p:nvPr/>
        </p:nvSpPr>
        <p:spPr>
          <a:xfrm>
            <a:off x="2374913" y="2296614"/>
            <a:ext cx="10234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MINGAS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11C32-A71E-3D3E-77A5-8A592DCA9A2F}"/>
              </a:ext>
            </a:extLst>
          </p:cNvPr>
          <p:cNvSpPr txBox="1"/>
          <p:nvPr/>
        </p:nvSpPr>
        <p:spPr>
          <a:xfrm>
            <a:off x="5080117" y="2290006"/>
            <a:ext cx="1152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PWRGAS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74D33-C8F9-0CB8-7614-AA354BD84904}"/>
              </a:ext>
            </a:extLst>
          </p:cNvPr>
          <p:cNvSpPr txBox="1"/>
          <p:nvPr/>
        </p:nvSpPr>
        <p:spPr>
          <a:xfrm>
            <a:off x="7467031" y="3159382"/>
            <a:ext cx="13129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PWRTRN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B59FBF-55F5-2FC6-B6D1-B3BBA303694E}"/>
              </a:ext>
            </a:extLst>
          </p:cNvPr>
          <p:cNvSpPr txBox="1"/>
          <p:nvPr/>
        </p:nvSpPr>
        <p:spPr>
          <a:xfrm>
            <a:off x="3871878" y="2090995"/>
            <a:ext cx="692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GAS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970F6-F2E8-22C6-7716-FF2BDFE6C4D5}"/>
              </a:ext>
            </a:extLst>
          </p:cNvPr>
          <p:cNvSpPr txBox="1"/>
          <p:nvPr/>
        </p:nvSpPr>
        <p:spPr>
          <a:xfrm>
            <a:off x="3871877" y="2704725"/>
            <a:ext cx="692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ECD52B-6F85-9905-0DCE-932A1B1EFD5D}"/>
              </a:ext>
            </a:extLst>
          </p:cNvPr>
          <p:cNvSpPr txBox="1"/>
          <p:nvPr/>
        </p:nvSpPr>
        <p:spPr>
          <a:xfrm>
            <a:off x="3871877" y="3466924"/>
            <a:ext cx="75125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HYD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799D4-6635-C27B-8536-42DFC248E693}"/>
              </a:ext>
            </a:extLst>
          </p:cNvPr>
          <p:cNvSpPr txBox="1"/>
          <p:nvPr/>
        </p:nvSpPr>
        <p:spPr>
          <a:xfrm>
            <a:off x="3863342" y="4842853"/>
            <a:ext cx="7398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WND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88D91-6E11-E0E5-D9F0-03252657B5A2}"/>
              </a:ext>
            </a:extLst>
          </p:cNvPr>
          <p:cNvSpPr txBox="1"/>
          <p:nvPr/>
        </p:nvSpPr>
        <p:spPr>
          <a:xfrm>
            <a:off x="7467031" y="4350025"/>
            <a:ext cx="11681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PWRPVR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2FD11-2454-608F-60B3-41AF479DA81E}"/>
              </a:ext>
            </a:extLst>
          </p:cNvPr>
          <p:cNvSpPr txBox="1"/>
          <p:nvPr/>
        </p:nvSpPr>
        <p:spPr>
          <a:xfrm>
            <a:off x="3842471" y="4129157"/>
            <a:ext cx="6699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PVR</a:t>
            </a:r>
          </a:p>
        </p:txBody>
      </p:sp>
    </p:spTree>
    <p:extLst>
      <p:ext uri="{BB962C8B-B14F-4D97-AF65-F5344CB8AC3E}">
        <p14:creationId xmlns:p14="http://schemas.microsoft.com/office/powerpoint/2010/main" val="11580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CC9A67-5929-E283-E492-3B3271F22F4E}"/>
              </a:ext>
            </a:extLst>
          </p:cNvPr>
          <p:cNvGraphicFramePr>
            <a:graphicFrameLocks noGrp="1"/>
          </p:cNvGraphicFramePr>
          <p:nvPr/>
        </p:nvGraphicFramePr>
        <p:xfrm>
          <a:off x="6168917" y="536895"/>
          <a:ext cx="5860895" cy="5943984"/>
        </p:xfrm>
        <a:graphic>
          <a:graphicData uri="http://schemas.openxmlformats.org/drawingml/2006/table">
            <a:tbl>
              <a:tblPr/>
              <a:tblGrid>
                <a:gridCol w="2081124">
                  <a:extLst>
                    <a:ext uri="{9D8B030D-6E8A-4147-A177-3AD203B41FA5}">
                      <a16:colId xmlns:a16="http://schemas.microsoft.com/office/drawing/2014/main" val="1047710040"/>
                    </a:ext>
                  </a:extLst>
                </a:gridCol>
                <a:gridCol w="3779771">
                  <a:extLst>
                    <a:ext uri="{9D8B030D-6E8A-4147-A177-3AD203B41FA5}">
                      <a16:colId xmlns:a16="http://schemas.microsoft.com/office/drawing/2014/main" val="164219969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PWRBIO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Biomass Power Plant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41261"/>
                  </a:ext>
                </a:extLst>
              </a:tr>
              <a:tr h="2926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PWRCOA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Coal Power Plant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4780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PWRGEO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Geothermal Power Plant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58481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PWROHC001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Light Fuel Oil Power Plant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6256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PWROHC002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Oil Fired Gas Turbine (SCGT)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72673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PWRNGS001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 Power Plant (CCGT)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00667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PWRNGS002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 Power Plant (SCGT)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92916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PWRSOL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 PV (Utility)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69638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PWRCSP001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CSP without Storage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10846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PWRCSP002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CSP with Storage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59489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PWRHYD001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Hydropower Plant (Dam) (&gt;100MW)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09287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PWRHYD002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Hydropower Plant (10-100MW)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47423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PWRHYD003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Hydropower Plant (&lt;10MW)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09172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PWRWND001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Onshore Wind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9054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PWRWND002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Offshore Wind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5654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PWRNUC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Nuclear Power Plant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02668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PWRSOL01S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Utility-scale PV with 2 hour storage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44175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PWRWND01S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Onshore Wind power plant with storage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60282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PWROHC003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Light Fuel Oil Standalone Generator (1kW)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33495"/>
                  </a:ext>
                </a:extLst>
              </a:tr>
              <a:tr h="3044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PWRPVR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 PV (Distributed with Storage) OFF GRID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320524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PWRHYD004</a:t>
                      </a:r>
                      <a:endParaRPr lang="en-GB" sz="360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Off-grid Hydropower</a:t>
                      </a:r>
                      <a:endParaRPr lang="en-GB" sz="3600" dirty="0">
                        <a:effectLst/>
                      </a:endParaRPr>
                    </a:p>
                  </a:txBody>
                  <a:tcPr marL="30085" marR="30085" marT="30085" marB="30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602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CA7C82-7A14-0C89-1169-AC927602ED6A}"/>
              </a:ext>
            </a:extLst>
          </p:cNvPr>
          <p:cNvSpPr txBox="1"/>
          <p:nvPr/>
        </p:nvSpPr>
        <p:spPr>
          <a:xfrm>
            <a:off x="757106" y="536895"/>
            <a:ext cx="491385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 to 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CCG Starter Kits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find your assigned country.</a:t>
            </a:r>
            <a:endParaRPr lang="en-GB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Find your country and Click on the 2</a:t>
            </a:r>
            <a:r>
              <a:rPr lang="en-GB" sz="24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link across ( under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EN-Pre-print)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open up the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menu explaining the energy data acquired for that country. 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Now under ‘EN-Pre-print’ click the drop down arrow on  ‘data description’ and scroll down to the first table: ‘Installed Power Plants Capacity’.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this information create a RES for your country using the naming conventions outlined on the right  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94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5E1C5-18E8-A464-0CC1-C55365C94E18}"/>
              </a:ext>
            </a:extLst>
          </p:cNvPr>
          <p:cNvSpPr/>
          <p:nvPr/>
        </p:nvSpPr>
        <p:spPr>
          <a:xfrm>
            <a:off x="235512" y="217454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BF10-0ED6-E45B-29DB-FEE5645B8E0A}"/>
              </a:ext>
            </a:extLst>
          </p:cNvPr>
          <p:cNvSpPr txBox="1"/>
          <p:nvPr/>
        </p:nvSpPr>
        <p:spPr>
          <a:xfrm>
            <a:off x="270681" y="2236839"/>
            <a:ext cx="12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MINLND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507BF-F555-1814-1C28-B119A26F2DD3}"/>
              </a:ext>
            </a:extLst>
          </p:cNvPr>
          <p:cNvCxnSpPr>
            <a:cxnSpLocks/>
          </p:cNvCxnSpPr>
          <p:nvPr/>
        </p:nvCxnSpPr>
        <p:spPr>
          <a:xfrm>
            <a:off x="1137664" y="2427385"/>
            <a:ext cx="33996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D644E0-2083-30EA-DB4B-BDECFA0E2A77}"/>
              </a:ext>
            </a:extLst>
          </p:cNvPr>
          <p:cNvCxnSpPr>
            <a:cxnSpLocks/>
          </p:cNvCxnSpPr>
          <p:nvPr/>
        </p:nvCxnSpPr>
        <p:spPr>
          <a:xfrm>
            <a:off x="1477633" y="926123"/>
            <a:ext cx="0" cy="34231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9136D-7B14-4526-B477-81867138FDAE}"/>
              </a:ext>
            </a:extLst>
          </p:cNvPr>
          <p:cNvSpPr/>
          <p:nvPr/>
        </p:nvSpPr>
        <p:spPr>
          <a:xfrm>
            <a:off x="1771236" y="78833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0B7EB-3D03-CBAE-CE81-86177754BAC0}"/>
              </a:ext>
            </a:extLst>
          </p:cNvPr>
          <p:cNvSpPr/>
          <p:nvPr/>
        </p:nvSpPr>
        <p:spPr>
          <a:xfrm>
            <a:off x="1771235" y="136565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60474-6CAB-57E1-3613-D371FB32FA9B}"/>
              </a:ext>
            </a:extLst>
          </p:cNvPr>
          <p:cNvSpPr/>
          <p:nvPr/>
        </p:nvSpPr>
        <p:spPr>
          <a:xfrm>
            <a:off x="1771235" y="1934840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4B58E-3242-ABB7-60D5-8907D8C0ADE4}"/>
              </a:ext>
            </a:extLst>
          </p:cNvPr>
          <p:cNvSpPr/>
          <p:nvPr/>
        </p:nvSpPr>
        <p:spPr>
          <a:xfrm>
            <a:off x="1771234" y="2481873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8C880-5BDA-C045-7A13-266A4C93C09F}"/>
              </a:ext>
            </a:extLst>
          </p:cNvPr>
          <p:cNvSpPr/>
          <p:nvPr/>
        </p:nvSpPr>
        <p:spPr>
          <a:xfrm>
            <a:off x="1771233" y="3035919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E1740-955E-59B6-FFCD-5DBD315363A4}"/>
              </a:ext>
            </a:extLst>
          </p:cNvPr>
          <p:cNvSpPr/>
          <p:nvPr/>
        </p:nvSpPr>
        <p:spPr>
          <a:xfrm>
            <a:off x="1771233" y="358295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C7362-6EBA-4308-6B71-5A33A4AFA145}"/>
              </a:ext>
            </a:extLst>
          </p:cNvPr>
          <p:cNvSpPr/>
          <p:nvPr/>
        </p:nvSpPr>
        <p:spPr>
          <a:xfrm>
            <a:off x="1766159" y="4125012"/>
            <a:ext cx="948519" cy="4631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BEF78-31E3-2C19-BFF6-740B1C46E714}"/>
              </a:ext>
            </a:extLst>
          </p:cNvPr>
          <p:cNvCxnSpPr/>
          <p:nvPr/>
        </p:nvCxnSpPr>
        <p:spPr>
          <a:xfrm>
            <a:off x="1477633" y="926123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F03F8-B40B-6F5F-BDA5-49ADD2941C5C}"/>
              </a:ext>
            </a:extLst>
          </p:cNvPr>
          <p:cNvCxnSpPr/>
          <p:nvPr/>
        </p:nvCxnSpPr>
        <p:spPr>
          <a:xfrm>
            <a:off x="1477633" y="1532836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8FC0-328A-1738-989A-50A79A04C8AB}"/>
              </a:ext>
            </a:extLst>
          </p:cNvPr>
          <p:cNvCxnSpPr/>
          <p:nvPr/>
        </p:nvCxnSpPr>
        <p:spPr>
          <a:xfrm>
            <a:off x="1477633" y="217454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AA9A1-C920-8F21-278F-63903A116481}"/>
              </a:ext>
            </a:extLst>
          </p:cNvPr>
          <p:cNvCxnSpPr/>
          <p:nvPr/>
        </p:nvCxnSpPr>
        <p:spPr>
          <a:xfrm>
            <a:off x="1477633" y="2708030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387905-A268-6D20-7F50-FC259F0CC089}"/>
              </a:ext>
            </a:extLst>
          </p:cNvPr>
          <p:cNvCxnSpPr/>
          <p:nvPr/>
        </p:nvCxnSpPr>
        <p:spPr>
          <a:xfrm>
            <a:off x="1477633" y="3270738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BAE1DA-84A3-E280-C85F-50AC85F8E11A}"/>
              </a:ext>
            </a:extLst>
          </p:cNvPr>
          <p:cNvCxnSpPr/>
          <p:nvPr/>
        </p:nvCxnSpPr>
        <p:spPr>
          <a:xfrm>
            <a:off x="1477633" y="3798277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A441E9-CE0E-F6F6-E5DA-F5D6C19870AD}"/>
              </a:ext>
            </a:extLst>
          </p:cNvPr>
          <p:cNvCxnSpPr/>
          <p:nvPr/>
        </p:nvCxnSpPr>
        <p:spPr>
          <a:xfrm>
            <a:off x="1477633" y="4349262"/>
            <a:ext cx="28852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D254C5-EA10-1FBA-237B-F9256E38FBC6}"/>
              </a:ext>
            </a:extLst>
          </p:cNvPr>
          <p:cNvSpPr txBox="1"/>
          <p:nvPr/>
        </p:nvSpPr>
        <p:spPr>
          <a:xfrm>
            <a:off x="1737637" y="88071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14400-DC00-FD42-DD05-E2FC6D411ECF}"/>
              </a:ext>
            </a:extLst>
          </p:cNvPr>
          <p:cNvSpPr txBox="1"/>
          <p:nvPr/>
        </p:nvSpPr>
        <p:spPr>
          <a:xfrm>
            <a:off x="1766159" y="1432611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E4B68-3B72-4197-4253-E8547082B7B6}"/>
              </a:ext>
            </a:extLst>
          </p:cNvPr>
          <p:cNvSpPr txBox="1"/>
          <p:nvPr/>
        </p:nvSpPr>
        <p:spPr>
          <a:xfrm>
            <a:off x="1737637" y="2005912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LNDMAIHI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668B2F-1BDE-B4C8-1D03-E38B7AD311F9}"/>
              </a:ext>
            </a:extLst>
          </p:cNvPr>
          <p:cNvSpPr txBox="1"/>
          <p:nvPr/>
        </p:nvSpPr>
        <p:spPr>
          <a:xfrm>
            <a:off x="1766159" y="2558150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LNDRICHI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4CDF0D-9796-4EBD-8FF6-A496340E72B7}"/>
              </a:ext>
            </a:extLst>
          </p:cNvPr>
          <p:cNvSpPr txBox="1"/>
          <p:nvPr/>
        </p:nvSpPr>
        <p:spPr>
          <a:xfrm>
            <a:off x="1854868" y="312122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LNDFOR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13BB85-9EC5-B6A8-C1EA-35B7FB503743}"/>
              </a:ext>
            </a:extLst>
          </p:cNvPr>
          <p:cNvSpPr txBox="1"/>
          <p:nvPr/>
        </p:nvSpPr>
        <p:spPr>
          <a:xfrm>
            <a:off x="1854868" y="3630573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LNDBLT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7342-E78B-1ADA-DB17-FA1671A151E7}"/>
              </a:ext>
            </a:extLst>
          </p:cNvPr>
          <p:cNvSpPr txBox="1"/>
          <p:nvPr/>
        </p:nvSpPr>
        <p:spPr>
          <a:xfrm>
            <a:off x="1845762" y="4204107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LNDWAT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C17FFB-C4A5-D981-D10F-F7D100A18CFF}"/>
              </a:ext>
            </a:extLst>
          </p:cNvPr>
          <p:cNvCxnSpPr>
            <a:cxnSpLocks/>
          </p:cNvCxnSpPr>
          <p:nvPr/>
        </p:nvCxnSpPr>
        <p:spPr>
          <a:xfrm>
            <a:off x="2714678" y="1043354"/>
            <a:ext cx="2009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E11104-3DF0-E895-B4D2-54E63073C51F}"/>
              </a:ext>
            </a:extLst>
          </p:cNvPr>
          <p:cNvCxnSpPr>
            <a:cxnSpLocks/>
          </p:cNvCxnSpPr>
          <p:nvPr/>
        </p:nvCxnSpPr>
        <p:spPr>
          <a:xfrm>
            <a:off x="2714678" y="2174542"/>
            <a:ext cx="2009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B75A25-2BB4-2DA5-5FFC-ACC60D98DA8F}"/>
              </a:ext>
            </a:extLst>
          </p:cNvPr>
          <p:cNvCxnSpPr/>
          <p:nvPr/>
        </p:nvCxnSpPr>
        <p:spPr>
          <a:xfrm>
            <a:off x="2714678" y="1650067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20178E-B268-3AD7-509A-6E6607895AAC}"/>
              </a:ext>
            </a:extLst>
          </p:cNvPr>
          <p:cNvCxnSpPr/>
          <p:nvPr/>
        </p:nvCxnSpPr>
        <p:spPr>
          <a:xfrm>
            <a:off x="2714678" y="2708030"/>
            <a:ext cx="1271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9E1E6D-B9B5-6D82-61A8-6DC5D71FE63C}"/>
              </a:ext>
            </a:extLst>
          </p:cNvPr>
          <p:cNvCxnSpPr/>
          <p:nvPr/>
        </p:nvCxnSpPr>
        <p:spPr>
          <a:xfrm>
            <a:off x="2714678" y="3303020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81884D-9F31-049D-C034-9CA457172A6B}"/>
              </a:ext>
            </a:extLst>
          </p:cNvPr>
          <p:cNvCxnSpPr/>
          <p:nvPr/>
        </p:nvCxnSpPr>
        <p:spPr>
          <a:xfrm>
            <a:off x="2714678" y="3798277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4FEF83-483A-19B9-1721-0832BA6562E2}"/>
              </a:ext>
            </a:extLst>
          </p:cNvPr>
          <p:cNvCxnSpPr/>
          <p:nvPr/>
        </p:nvCxnSpPr>
        <p:spPr>
          <a:xfrm>
            <a:off x="2714678" y="4346375"/>
            <a:ext cx="1271168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CCEC0FD-7E9A-FFBF-1FDA-ED49D99D01E0}"/>
              </a:ext>
            </a:extLst>
          </p:cNvPr>
          <p:cNvSpPr txBox="1"/>
          <p:nvPr/>
        </p:nvSpPr>
        <p:spPr>
          <a:xfrm>
            <a:off x="1266749" y="2370261"/>
            <a:ext cx="89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C288A-BCEC-AB38-28BC-D22F2BE0CAE6}"/>
              </a:ext>
            </a:extLst>
          </p:cNvPr>
          <p:cNvSpPr txBox="1"/>
          <p:nvPr/>
        </p:nvSpPr>
        <p:spPr>
          <a:xfrm>
            <a:off x="3144402" y="79716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C4F98B-06B5-F1A6-05DD-CCE72398A7CB}"/>
              </a:ext>
            </a:extLst>
          </p:cNvPr>
          <p:cNvSpPr txBox="1"/>
          <p:nvPr/>
        </p:nvSpPr>
        <p:spPr>
          <a:xfrm>
            <a:off x="3170465" y="1934840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CRPMAI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E9E93B-C212-6392-02A5-47FCDA0BE17E}"/>
              </a:ext>
            </a:extLst>
          </p:cNvPr>
          <p:cNvSpPr txBox="1"/>
          <p:nvPr/>
        </p:nvSpPr>
        <p:spPr>
          <a:xfrm>
            <a:off x="3170465" y="2477012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ECE23E-18A0-1F70-054C-173574D07DD6}"/>
              </a:ext>
            </a:extLst>
          </p:cNvPr>
          <p:cNvSpPr txBox="1"/>
          <p:nvPr/>
        </p:nvSpPr>
        <p:spPr>
          <a:xfrm>
            <a:off x="3170465" y="1409745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CRPRIC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904F1B-2550-1501-E236-03202FBFD77E}"/>
              </a:ext>
            </a:extLst>
          </p:cNvPr>
          <p:cNvSpPr txBox="1"/>
          <p:nvPr/>
        </p:nvSpPr>
        <p:spPr>
          <a:xfrm>
            <a:off x="3228037" y="307730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2DE827-4307-3034-C99F-818CACF16150}"/>
              </a:ext>
            </a:extLst>
          </p:cNvPr>
          <p:cNvSpPr txBox="1"/>
          <p:nvPr/>
        </p:nvSpPr>
        <p:spPr>
          <a:xfrm>
            <a:off x="3250068" y="3533685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LBLT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B31E29-E48D-A8BD-948F-F1BB8EFA4D2E}"/>
              </a:ext>
            </a:extLst>
          </p:cNvPr>
          <p:cNvSpPr txBox="1"/>
          <p:nvPr/>
        </p:nvSpPr>
        <p:spPr>
          <a:xfrm>
            <a:off x="3214899" y="4103748"/>
            <a:ext cx="178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3B0B72-E6A6-4A31-B8A8-B722145502B6}"/>
              </a:ext>
            </a:extLst>
          </p:cNvPr>
          <p:cNvSpPr/>
          <p:nvPr/>
        </p:nvSpPr>
        <p:spPr>
          <a:xfrm>
            <a:off x="235511" y="4877197"/>
            <a:ext cx="948519" cy="4631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9CB2-D4C4-24E8-5008-687EEA004F5F}"/>
              </a:ext>
            </a:extLst>
          </p:cNvPr>
          <p:cNvSpPr txBox="1"/>
          <p:nvPr/>
        </p:nvSpPr>
        <p:spPr>
          <a:xfrm>
            <a:off x="1845762" y="5847246"/>
            <a:ext cx="128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489E-A503-28BD-A952-8892B7F8B0C7}"/>
              </a:ext>
            </a:extLst>
          </p:cNvPr>
          <p:cNvCxnSpPr>
            <a:stCxn id="4" idx="3"/>
          </p:cNvCxnSpPr>
          <p:nvPr/>
        </p:nvCxnSpPr>
        <p:spPr>
          <a:xfrm flipV="1">
            <a:off x="1184030" y="5108771"/>
            <a:ext cx="123618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F82EE4-1123-C4AF-B677-CFE5B0D16E79}"/>
              </a:ext>
            </a:extLst>
          </p:cNvPr>
          <p:cNvCxnSpPr>
            <a:cxnSpLocks/>
          </p:cNvCxnSpPr>
          <p:nvPr/>
        </p:nvCxnSpPr>
        <p:spPr>
          <a:xfrm flipV="1">
            <a:off x="1307648" y="1090134"/>
            <a:ext cx="0" cy="40346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FE54F-F816-EE1F-9130-E08D09AF6605}"/>
              </a:ext>
            </a:extLst>
          </p:cNvPr>
          <p:cNvSpPr txBox="1"/>
          <p:nvPr/>
        </p:nvSpPr>
        <p:spPr>
          <a:xfrm rot="16200000">
            <a:off x="652221" y="4122860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WTRPRC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8D35D-6DB2-02A7-5273-91D85DA05B7C}"/>
              </a:ext>
            </a:extLst>
          </p:cNvPr>
          <p:cNvSpPr txBox="1"/>
          <p:nvPr/>
        </p:nvSpPr>
        <p:spPr>
          <a:xfrm>
            <a:off x="277695" y="4930553"/>
            <a:ext cx="12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MINPRC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7F8FBC-8569-0FCA-1673-E81842E953B4}"/>
              </a:ext>
            </a:extLst>
          </p:cNvPr>
          <p:cNvCxnSpPr/>
          <p:nvPr/>
        </p:nvCxnSpPr>
        <p:spPr>
          <a:xfrm>
            <a:off x="1307648" y="4511884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FEA4AD-29CE-9DA1-7374-E69F1A098C2F}"/>
              </a:ext>
            </a:extLst>
          </p:cNvPr>
          <p:cNvCxnSpPr/>
          <p:nvPr/>
        </p:nvCxnSpPr>
        <p:spPr>
          <a:xfrm>
            <a:off x="1329982" y="393835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6427B7-D0F3-F01E-CE7C-CCA34B3ED86D}"/>
              </a:ext>
            </a:extLst>
          </p:cNvPr>
          <p:cNvCxnSpPr/>
          <p:nvPr/>
        </p:nvCxnSpPr>
        <p:spPr>
          <a:xfrm>
            <a:off x="1329982" y="3429000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00B3-6735-F004-B46F-8451170562A1}"/>
              </a:ext>
            </a:extLst>
          </p:cNvPr>
          <p:cNvCxnSpPr/>
          <p:nvPr/>
        </p:nvCxnSpPr>
        <p:spPr>
          <a:xfrm>
            <a:off x="1329982" y="2865927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20EDC6-879C-EDE8-FF7C-DA37EA4FA261}"/>
              </a:ext>
            </a:extLst>
          </p:cNvPr>
          <p:cNvCxnSpPr/>
          <p:nvPr/>
        </p:nvCxnSpPr>
        <p:spPr>
          <a:xfrm>
            <a:off x="1329982" y="231368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C88D18-8E3A-9EFD-DA7C-C6B36DF76D7A}"/>
              </a:ext>
            </a:extLst>
          </p:cNvPr>
          <p:cNvCxnSpPr/>
          <p:nvPr/>
        </p:nvCxnSpPr>
        <p:spPr>
          <a:xfrm>
            <a:off x="1319896" y="1743859"/>
            <a:ext cx="429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0C323E-F19A-F285-54BC-6F657F46A9B1}"/>
              </a:ext>
            </a:extLst>
          </p:cNvPr>
          <p:cNvCxnSpPr>
            <a:cxnSpLocks/>
          </p:cNvCxnSpPr>
          <p:nvPr/>
        </p:nvCxnSpPr>
        <p:spPr>
          <a:xfrm>
            <a:off x="1307648" y="1090134"/>
            <a:ext cx="4635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8343D4-7E6D-B7E7-9DF7-A5725430DE23}"/>
              </a:ext>
            </a:extLst>
          </p:cNvPr>
          <p:cNvCxnSpPr>
            <a:cxnSpLocks/>
          </p:cNvCxnSpPr>
          <p:nvPr/>
        </p:nvCxnSpPr>
        <p:spPr>
          <a:xfrm flipV="1">
            <a:off x="3027171" y="1148460"/>
            <a:ext cx="0" cy="40346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B00D4D-B4D7-A5F9-FF7E-10B40B07474B}"/>
              </a:ext>
            </a:extLst>
          </p:cNvPr>
          <p:cNvCxnSpPr>
            <a:cxnSpLocks/>
          </p:cNvCxnSpPr>
          <p:nvPr/>
        </p:nvCxnSpPr>
        <p:spPr>
          <a:xfrm>
            <a:off x="2714678" y="1148460"/>
            <a:ext cx="31903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5A3B4D-4189-ECB3-D0FB-57F74F0443AF}"/>
              </a:ext>
            </a:extLst>
          </p:cNvPr>
          <p:cNvCxnSpPr>
            <a:cxnSpLocks/>
          </p:cNvCxnSpPr>
          <p:nvPr/>
        </p:nvCxnSpPr>
        <p:spPr>
          <a:xfrm>
            <a:off x="2655527" y="1740388"/>
            <a:ext cx="3527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C2D478-AC35-34D4-C4F4-50B6F3E60550}"/>
              </a:ext>
            </a:extLst>
          </p:cNvPr>
          <p:cNvCxnSpPr>
            <a:cxnSpLocks/>
          </p:cNvCxnSpPr>
          <p:nvPr/>
        </p:nvCxnSpPr>
        <p:spPr>
          <a:xfrm>
            <a:off x="2714678" y="2313689"/>
            <a:ext cx="31249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D7175-9262-C48A-397E-724CE7FF6D37}"/>
              </a:ext>
            </a:extLst>
          </p:cNvPr>
          <p:cNvCxnSpPr>
            <a:cxnSpLocks/>
          </p:cNvCxnSpPr>
          <p:nvPr/>
        </p:nvCxnSpPr>
        <p:spPr>
          <a:xfrm>
            <a:off x="2694542" y="2859865"/>
            <a:ext cx="332629" cy="60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D2D2E9-567F-F2DA-49AD-A296A00538D8}"/>
              </a:ext>
            </a:extLst>
          </p:cNvPr>
          <p:cNvCxnSpPr>
            <a:cxnSpLocks/>
          </p:cNvCxnSpPr>
          <p:nvPr/>
        </p:nvCxnSpPr>
        <p:spPr>
          <a:xfrm>
            <a:off x="2725865" y="3429000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076D36-700B-23B2-F502-1D2FA02F55E6}"/>
              </a:ext>
            </a:extLst>
          </p:cNvPr>
          <p:cNvCxnSpPr>
            <a:cxnSpLocks/>
          </p:cNvCxnSpPr>
          <p:nvPr/>
        </p:nvCxnSpPr>
        <p:spPr>
          <a:xfrm>
            <a:off x="2725865" y="3955734"/>
            <a:ext cx="28242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55C657-A4AA-5CF4-722C-35A00387EB09}"/>
              </a:ext>
            </a:extLst>
          </p:cNvPr>
          <p:cNvCxnSpPr>
            <a:cxnSpLocks/>
          </p:cNvCxnSpPr>
          <p:nvPr/>
        </p:nvCxnSpPr>
        <p:spPr>
          <a:xfrm>
            <a:off x="2725865" y="4511884"/>
            <a:ext cx="30130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E394812-325F-7F8A-88AC-DF7B96189E94}"/>
              </a:ext>
            </a:extLst>
          </p:cNvPr>
          <p:cNvCxnSpPr>
            <a:cxnSpLocks/>
          </p:cNvCxnSpPr>
          <p:nvPr/>
        </p:nvCxnSpPr>
        <p:spPr>
          <a:xfrm>
            <a:off x="3027171" y="5183063"/>
            <a:ext cx="9521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DDB0601-1DF9-E545-9137-128DEFCBDAEE}"/>
              </a:ext>
            </a:extLst>
          </p:cNvPr>
          <p:cNvSpPr txBox="1"/>
          <p:nvPr/>
        </p:nvSpPr>
        <p:spPr>
          <a:xfrm>
            <a:off x="3144402" y="528688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WTRSUR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BC78AAF-9BDD-CC11-9EFC-79DB3445FCD2}"/>
              </a:ext>
            </a:extLst>
          </p:cNvPr>
          <p:cNvCxnSpPr>
            <a:cxnSpLocks/>
          </p:cNvCxnSpPr>
          <p:nvPr/>
        </p:nvCxnSpPr>
        <p:spPr>
          <a:xfrm flipV="1">
            <a:off x="3144402" y="797169"/>
            <a:ext cx="0" cy="403460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6CE6A3F-CD5E-E3B0-4CD8-87DBBC3F865B}"/>
              </a:ext>
            </a:extLst>
          </p:cNvPr>
          <p:cNvCxnSpPr>
            <a:cxnSpLocks/>
          </p:cNvCxnSpPr>
          <p:nvPr/>
        </p:nvCxnSpPr>
        <p:spPr>
          <a:xfrm>
            <a:off x="2690348" y="79716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40F8DD-A03C-98FE-3E1C-AC7C7A8DD06C}"/>
              </a:ext>
            </a:extLst>
          </p:cNvPr>
          <p:cNvCxnSpPr>
            <a:cxnSpLocks/>
          </p:cNvCxnSpPr>
          <p:nvPr/>
        </p:nvCxnSpPr>
        <p:spPr>
          <a:xfrm>
            <a:off x="2690348" y="1432611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FB0B7-7534-4014-BF0C-07BA4D2E9718}"/>
              </a:ext>
            </a:extLst>
          </p:cNvPr>
          <p:cNvCxnSpPr>
            <a:cxnSpLocks/>
          </p:cNvCxnSpPr>
          <p:nvPr/>
        </p:nvCxnSpPr>
        <p:spPr>
          <a:xfrm>
            <a:off x="2690348" y="207333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E60952-451B-2525-FBBB-7214F5E63E58}"/>
              </a:ext>
            </a:extLst>
          </p:cNvPr>
          <p:cNvCxnSpPr>
            <a:cxnSpLocks/>
          </p:cNvCxnSpPr>
          <p:nvPr/>
        </p:nvCxnSpPr>
        <p:spPr>
          <a:xfrm>
            <a:off x="2714678" y="2575393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BC799D-9E10-CF75-D80A-3B2B387291FD}"/>
              </a:ext>
            </a:extLst>
          </p:cNvPr>
          <p:cNvCxnSpPr>
            <a:cxnSpLocks/>
          </p:cNvCxnSpPr>
          <p:nvPr/>
        </p:nvCxnSpPr>
        <p:spPr>
          <a:xfrm>
            <a:off x="2709254" y="3148377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2184B4-35A9-75B0-8AEE-42A09D9D0343}"/>
              </a:ext>
            </a:extLst>
          </p:cNvPr>
          <p:cNvCxnSpPr>
            <a:cxnSpLocks/>
          </p:cNvCxnSpPr>
          <p:nvPr/>
        </p:nvCxnSpPr>
        <p:spPr>
          <a:xfrm>
            <a:off x="2681242" y="4261359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C1B0D61-BFA5-83E3-12C9-51D354202C17}"/>
              </a:ext>
            </a:extLst>
          </p:cNvPr>
          <p:cNvCxnSpPr>
            <a:cxnSpLocks/>
          </p:cNvCxnSpPr>
          <p:nvPr/>
        </p:nvCxnSpPr>
        <p:spPr>
          <a:xfrm>
            <a:off x="2716411" y="3722098"/>
            <a:ext cx="4540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6F71FCD-F6C5-DB75-84E2-3AA28D9C8FAF}"/>
              </a:ext>
            </a:extLst>
          </p:cNvPr>
          <p:cNvCxnSpPr>
            <a:cxnSpLocks/>
          </p:cNvCxnSpPr>
          <p:nvPr/>
        </p:nvCxnSpPr>
        <p:spPr>
          <a:xfrm>
            <a:off x="3144402" y="4831772"/>
            <a:ext cx="84144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5F03680-5328-82AD-72B9-5AEA481596F5}"/>
              </a:ext>
            </a:extLst>
          </p:cNvPr>
          <p:cNvSpPr txBox="1"/>
          <p:nvPr/>
        </p:nvSpPr>
        <p:spPr>
          <a:xfrm>
            <a:off x="3135296" y="4946137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WTRGWT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0B4E108-A36C-D14A-F7B4-C6D622DE9960}"/>
              </a:ext>
            </a:extLst>
          </p:cNvPr>
          <p:cNvCxnSpPr>
            <a:cxnSpLocks/>
          </p:cNvCxnSpPr>
          <p:nvPr/>
        </p:nvCxnSpPr>
        <p:spPr>
          <a:xfrm flipV="1">
            <a:off x="2860856" y="926123"/>
            <a:ext cx="14861" cy="45892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A0D69E-CC34-FAF4-90C1-663BFFB2AAAD}"/>
              </a:ext>
            </a:extLst>
          </p:cNvPr>
          <p:cNvCxnSpPr>
            <a:cxnSpLocks/>
          </p:cNvCxnSpPr>
          <p:nvPr/>
        </p:nvCxnSpPr>
        <p:spPr>
          <a:xfrm>
            <a:off x="2860856" y="5528514"/>
            <a:ext cx="11184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BEE2CFA-5E57-2B61-F68C-D6D4443B22F2}"/>
              </a:ext>
            </a:extLst>
          </p:cNvPr>
          <p:cNvCxnSpPr/>
          <p:nvPr/>
        </p:nvCxnSpPr>
        <p:spPr>
          <a:xfrm>
            <a:off x="2725865" y="92612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4005402-9206-6631-0BDC-13733F88D2D1}"/>
              </a:ext>
            </a:extLst>
          </p:cNvPr>
          <p:cNvCxnSpPr/>
          <p:nvPr/>
        </p:nvCxnSpPr>
        <p:spPr>
          <a:xfrm>
            <a:off x="2713118" y="1532836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808D171-7EC1-4F02-06E7-8672A725A1E3}"/>
              </a:ext>
            </a:extLst>
          </p:cNvPr>
          <p:cNvCxnSpPr/>
          <p:nvPr/>
        </p:nvCxnSpPr>
        <p:spPr>
          <a:xfrm>
            <a:off x="2713118" y="2005912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28F0270-DE2F-92AB-15B3-9DA17F8576B6}"/>
              </a:ext>
            </a:extLst>
          </p:cNvPr>
          <p:cNvCxnSpPr/>
          <p:nvPr/>
        </p:nvCxnSpPr>
        <p:spPr>
          <a:xfrm>
            <a:off x="2725865" y="266113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0D68A1-93CB-20D1-110A-0A9469820CC3}"/>
              </a:ext>
            </a:extLst>
          </p:cNvPr>
          <p:cNvCxnSpPr/>
          <p:nvPr/>
        </p:nvCxnSpPr>
        <p:spPr>
          <a:xfrm>
            <a:off x="2725865" y="323925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FF08546-4F86-19C6-68EE-89B8435F9FFB}"/>
              </a:ext>
            </a:extLst>
          </p:cNvPr>
          <p:cNvCxnSpPr/>
          <p:nvPr/>
        </p:nvCxnSpPr>
        <p:spPr>
          <a:xfrm>
            <a:off x="2725865" y="4204107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C056DDD-E1ED-EE9E-79FF-19C8BAE47088}"/>
              </a:ext>
            </a:extLst>
          </p:cNvPr>
          <p:cNvCxnSpPr/>
          <p:nvPr/>
        </p:nvCxnSpPr>
        <p:spPr>
          <a:xfrm>
            <a:off x="2716411" y="3630573"/>
            <a:ext cx="1498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D0665BE-C544-07D6-C3EB-231E78F1AEF9}"/>
              </a:ext>
            </a:extLst>
          </p:cNvPr>
          <p:cNvSpPr txBox="1"/>
          <p:nvPr/>
        </p:nvSpPr>
        <p:spPr>
          <a:xfrm>
            <a:off x="3170465" y="4594839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WTREVT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D8724-F75B-C3EB-028F-1AB44726F961}"/>
              </a:ext>
            </a:extLst>
          </p:cNvPr>
          <p:cNvSpPr/>
          <p:nvPr/>
        </p:nvSpPr>
        <p:spPr>
          <a:xfrm>
            <a:off x="104463" y="5461970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E52C1F-615F-D26D-1821-C470A02CB5C4}"/>
              </a:ext>
            </a:extLst>
          </p:cNvPr>
          <p:cNvSpPr/>
          <p:nvPr/>
        </p:nvSpPr>
        <p:spPr>
          <a:xfrm>
            <a:off x="97450" y="6046745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98DAB-C2A8-51AA-EF58-5C21151643B7}"/>
              </a:ext>
            </a:extLst>
          </p:cNvPr>
          <p:cNvSpPr txBox="1"/>
          <p:nvPr/>
        </p:nvSpPr>
        <p:spPr>
          <a:xfrm>
            <a:off x="69711" y="5549610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9B0958-8E24-4D2E-9047-5E2005C52F7D}"/>
              </a:ext>
            </a:extLst>
          </p:cNvPr>
          <p:cNvSpPr txBox="1"/>
          <p:nvPr/>
        </p:nvSpPr>
        <p:spPr>
          <a:xfrm>
            <a:off x="19369" y="616167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31B023-8058-D9B4-70BC-438CF6C4DC52}"/>
              </a:ext>
            </a:extLst>
          </p:cNvPr>
          <p:cNvCxnSpPr>
            <a:cxnSpLocks/>
          </p:cNvCxnSpPr>
          <p:nvPr/>
        </p:nvCxnSpPr>
        <p:spPr>
          <a:xfrm>
            <a:off x="3913530" y="5533109"/>
            <a:ext cx="3765085" cy="99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D9052AC-0651-81DF-903E-8697F9B5A058}"/>
              </a:ext>
            </a:extLst>
          </p:cNvPr>
          <p:cNvCxnSpPr>
            <a:cxnSpLocks/>
          </p:cNvCxnSpPr>
          <p:nvPr/>
        </p:nvCxnSpPr>
        <p:spPr>
          <a:xfrm flipV="1">
            <a:off x="5516720" y="5549610"/>
            <a:ext cx="0" cy="1603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181520-EB13-F46F-7F19-999FE7B2BAA4}"/>
              </a:ext>
            </a:extLst>
          </p:cNvPr>
          <p:cNvCxnSpPr>
            <a:cxnSpLocks/>
          </p:cNvCxnSpPr>
          <p:nvPr/>
        </p:nvCxnSpPr>
        <p:spPr>
          <a:xfrm flipH="1">
            <a:off x="1492812" y="5709945"/>
            <a:ext cx="4023908" cy="85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3F16065-685D-043E-4BA7-56DAE5FCA10D}"/>
              </a:ext>
            </a:extLst>
          </p:cNvPr>
          <p:cNvCxnSpPr>
            <a:cxnSpLocks/>
          </p:cNvCxnSpPr>
          <p:nvPr/>
        </p:nvCxnSpPr>
        <p:spPr>
          <a:xfrm>
            <a:off x="3913530" y="5183063"/>
            <a:ext cx="2182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758EB9-3148-8027-0E37-0BC9330E0D2B}"/>
              </a:ext>
            </a:extLst>
          </p:cNvPr>
          <p:cNvCxnSpPr>
            <a:cxnSpLocks/>
          </p:cNvCxnSpPr>
          <p:nvPr/>
        </p:nvCxnSpPr>
        <p:spPr>
          <a:xfrm flipV="1">
            <a:off x="6090766" y="5183063"/>
            <a:ext cx="0" cy="11355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1CA219A-DF33-4CBF-D28C-47AA52164985}"/>
              </a:ext>
            </a:extLst>
          </p:cNvPr>
          <p:cNvCxnSpPr>
            <a:cxnSpLocks/>
          </p:cNvCxnSpPr>
          <p:nvPr/>
        </p:nvCxnSpPr>
        <p:spPr>
          <a:xfrm flipH="1">
            <a:off x="1513223" y="6318628"/>
            <a:ext cx="45775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00B68AB-32FA-2AB8-06D1-948AFF5B4704}"/>
              </a:ext>
            </a:extLst>
          </p:cNvPr>
          <p:cNvCxnSpPr>
            <a:cxnSpLocks/>
          </p:cNvCxnSpPr>
          <p:nvPr/>
        </p:nvCxnSpPr>
        <p:spPr>
          <a:xfrm>
            <a:off x="6090766" y="6174863"/>
            <a:ext cx="15878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10D23F-EEA0-DB0A-F7EE-294FD386C221}"/>
              </a:ext>
            </a:extLst>
          </p:cNvPr>
          <p:cNvSpPr/>
          <p:nvPr/>
        </p:nvSpPr>
        <p:spPr>
          <a:xfrm>
            <a:off x="7678615" y="5258847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11C012B-350E-36B6-FA7C-134EA2D3F8B5}"/>
              </a:ext>
            </a:extLst>
          </p:cNvPr>
          <p:cNvSpPr/>
          <p:nvPr/>
        </p:nvSpPr>
        <p:spPr>
          <a:xfrm>
            <a:off x="7675108" y="5914703"/>
            <a:ext cx="1387196" cy="4939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9CD8DA1-38A1-9115-E9CD-B1E18A6BDD8F}"/>
              </a:ext>
            </a:extLst>
          </p:cNvPr>
          <p:cNvSpPr txBox="1"/>
          <p:nvPr/>
        </p:nvSpPr>
        <p:spPr>
          <a:xfrm>
            <a:off x="7648048" y="5352778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799F0-526F-36DA-BF56-CD08F3BDF967}"/>
              </a:ext>
            </a:extLst>
          </p:cNvPr>
          <p:cNvSpPr txBox="1"/>
          <p:nvPr/>
        </p:nvSpPr>
        <p:spPr>
          <a:xfrm>
            <a:off x="7648048" y="600070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DEMPUBGWTWAT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42CC060-62E4-AD44-334F-23040CD0362C}"/>
              </a:ext>
            </a:extLst>
          </p:cNvPr>
          <p:cNvCxnSpPr>
            <a:cxnSpLocks/>
          </p:cNvCxnSpPr>
          <p:nvPr/>
        </p:nvCxnSpPr>
        <p:spPr>
          <a:xfrm>
            <a:off x="9004817" y="5528514"/>
            <a:ext cx="709176" cy="95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C6734AD-7BBE-31DD-87E7-3BE72243209D}"/>
              </a:ext>
            </a:extLst>
          </p:cNvPr>
          <p:cNvCxnSpPr>
            <a:cxnSpLocks/>
          </p:cNvCxnSpPr>
          <p:nvPr/>
        </p:nvCxnSpPr>
        <p:spPr>
          <a:xfrm flipH="1" flipV="1">
            <a:off x="9704302" y="5549610"/>
            <a:ext cx="9691" cy="6120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863FE39-B8B1-0460-71E2-ACF7A923FD72}"/>
              </a:ext>
            </a:extLst>
          </p:cNvPr>
          <p:cNvCxnSpPr>
            <a:cxnSpLocks/>
          </p:cNvCxnSpPr>
          <p:nvPr/>
        </p:nvCxnSpPr>
        <p:spPr>
          <a:xfrm>
            <a:off x="9071095" y="6158986"/>
            <a:ext cx="633207" cy="2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B55AF2A-561E-2BE1-C9FC-696F8FDDF32F}"/>
              </a:ext>
            </a:extLst>
          </p:cNvPr>
          <p:cNvCxnSpPr>
            <a:cxnSpLocks/>
          </p:cNvCxnSpPr>
          <p:nvPr/>
        </p:nvCxnSpPr>
        <p:spPr>
          <a:xfrm>
            <a:off x="9713993" y="5826609"/>
            <a:ext cx="9188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C04C084-A652-BFE5-0DC7-E54A524CE616}"/>
              </a:ext>
            </a:extLst>
          </p:cNvPr>
          <p:cNvSpPr txBox="1"/>
          <p:nvPr/>
        </p:nvSpPr>
        <p:spPr>
          <a:xfrm>
            <a:off x="9807259" y="552851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PUBWAT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F96C92F-7546-C128-27CB-5A91A0FFAF3F}"/>
              </a:ext>
            </a:extLst>
          </p:cNvPr>
          <p:cNvPicPr/>
          <p:nvPr/>
        </p:nvPicPr>
        <p:blipFill rotWithShape="1">
          <a:blip r:embed="rId2"/>
          <a:srcRect l="59730" t="13195" b="24043"/>
          <a:stretch/>
        </p:blipFill>
        <p:spPr>
          <a:xfrm>
            <a:off x="6071802" y="996121"/>
            <a:ext cx="5517205" cy="359871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78F9361-F87A-C8BB-BF49-62B59BF4AE20}"/>
              </a:ext>
            </a:extLst>
          </p:cNvPr>
          <p:cNvSpPr/>
          <p:nvPr/>
        </p:nvSpPr>
        <p:spPr>
          <a:xfrm>
            <a:off x="4232323" y="3724124"/>
            <a:ext cx="1409747" cy="5219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CF41FE-8451-28BA-AA4F-BB0D76E1FDAD}"/>
              </a:ext>
            </a:extLst>
          </p:cNvPr>
          <p:cNvSpPr/>
          <p:nvPr/>
        </p:nvSpPr>
        <p:spPr>
          <a:xfrm>
            <a:off x="4246195" y="3078272"/>
            <a:ext cx="1380183" cy="51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348DF24-AD5F-7434-E12E-C20E442D6147}"/>
              </a:ext>
            </a:extLst>
          </p:cNvPr>
          <p:cNvSpPr txBox="1"/>
          <p:nvPr/>
        </p:nvSpPr>
        <p:spPr>
          <a:xfrm>
            <a:off x="4166717" y="3831247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DEMPWRGWTWAT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6A084-2AA2-0881-BCF9-E45714A70B7C}"/>
              </a:ext>
            </a:extLst>
          </p:cNvPr>
          <p:cNvSpPr txBox="1"/>
          <p:nvPr/>
        </p:nvSpPr>
        <p:spPr>
          <a:xfrm>
            <a:off x="4224289" y="3209424"/>
            <a:ext cx="1730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DEMPWRSURWAT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01F2650-230B-3139-23B2-FEF88993CFB0}"/>
              </a:ext>
            </a:extLst>
          </p:cNvPr>
          <p:cNvCxnSpPr>
            <a:cxnSpLocks/>
          </p:cNvCxnSpPr>
          <p:nvPr/>
        </p:nvCxnSpPr>
        <p:spPr>
          <a:xfrm flipV="1">
            <a:off x="4724594" y="4219776"/>
            <a:ext cx="0" cy="96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CE3A1A4-3041-E6D1-7513-306B3C8ED0C8}"/>
              </a:ext>
            </a:extLst>
          </p:cNvPr>
          <p:cNvCxnSpPr>
            <a:cxnSpLocks/>
          </p:cNvCxnSpPr>
          <p:nvPr/>
        </p:nvCxnSpPr>
        <p:spPr>
          <a:xfrm flipV="1">
            <a:off x="4093970" y="3365228"/>
            <a:ext cx="1" cy="217420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E0E2A18-DE73-A58C-F8F8-2AA0CE6977FA}"/>
              </a:ext>
            </a:extLst>
          </p:cNvPr>
          <p:cNvCxnSpPr>
            <a:cxnSpLocks/>
          </p:cNvCxnSpPr>
          <p:nvPr/>
        </p:nvCxnSpPr>
        <p:spPr>
          <a:xfrm flipV="1">
            <a:off x="4095413" y="3354307"/>
            <a:ext cx="150782" cy="6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35D471A-9AA7-F968-D443-FCFAAC1A8DAA}"/>
              </a:ext>
            </a:extLst>
          </p:cNvPr>
          <p:cNvCxnSpPr>
            <a:cxnSpLocks/>
          </p:cNvCxnSpPr>
          <p:nvPr/>
        </p:nvCxnSpPr>
        <p:spPr>
          <a:xfrm flipV="1">
            <a:off x="6071802" y="1796735"/>
            <a:ext cx="0" cy="236140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84C54DA-B5EF-334B-AE7A-DCD3C1921C42}"/>
              </a:ext>
            </a:extLst>
          </p:cNvPr>
          <p:cNvCxnSpPr>
            <a:cxnSpLocks/>
          </p:cNvCxnSpPr>
          <p:nvPr/>
        </p:nvCxnSpPr>
        <p:spPr>
          <a:xfrm>
            <a:off x="5626378" y="3361252"/>
            <a:ext cx="442631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320F45-706C-C2ED-CF3F-2CC459835DDE}"/>
              </a:ext>
            </a:extLst>
          </p:cNvPr>
          <p:cNvCxnSpPr>
            <a:cxnSpLocks/>
          </p:cNvCxnSpPr>
          <p:nvPr/>
        </p:nvCxnSpPr>
        <p:spPr>
          <a:xfrm>
            <a:off x="5585232" y="4158136"/>
            <a:ext cx="49868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642DCAF-A271-AE45-1673-486D6D014771}"/>
              </a:ext>
            </a:extLst>
          </p:cNvPr>
          <p:cNvSpPr txBox="1"/>
          <p:nvPr/>
        </p:nvSpPr>
        <p:spPr>
          <a:xfrm rot="16200000">
            <a:off x="5514533" y="2138034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PWRWAT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4AEFC9-5058-2BAE-BF35-09B87C9C3C5F}"/>
              </a:ext>
            </a:extLst>
          </p:cNvPr>
          <p:cNvCxnSpPr>
            <a:cxnSpLocks/>
          </p:cNvCxnSpPr>
          <p:nvPr/>
        </p:nvCxnSpPr>
        <p:spPr>
          <a:xfrm flipV="1">
            <a:off x="11225474" y="1606759"/>
            <a:ext cx="0" cy="5038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5C0C19-3F95-7838-DC25-1414739842E8}"/>
              </a:ext>
            </a:extLst>
          </p:cNvPr>
          <p:cNvCxnSpPr>
            <a:cxnSpLocks/>
          </p:cNvCxnSpPr>
          <p:nvPr/>
        </p:nvCxnSpPr>
        <p:spPr>
          <a:xfrm flipH="1">
            <a:off x="732227" y="6648033"/>
            <a:ext cx="10493247" cy="8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460630F-50C5-0B64-94B7-77A7EEACE5EC}"/>
              </a:ext>
            </a:extLst>
          </p:cNvPr>
          <p:cNvCxnSpPr>
            <a:cxnSpLocks/>
          </p:cNvCxnSpPr>
          <p:nvPr/>
        </p:nvCxnSpPr>
        <p:spPr>
          <a:xfrm flipH="1">
            <a:off x="1501298" y="5906776"/>
            <a:ext cx="5978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E6BA155-1AA6-7720-F869-2D0C0CE08B65}"/>
              </a:ext>
            </a:extLst>
          </p:cNvPr>
          <p:cNvCxnSpPr>
            <a:cxnSpLocks/>
          </p:cNvCxnSpPr>
          <p:nvPr/>
        </p:nvCxnSpPr>
        <p:spPr>
          <a:xfrm flipV="1">
            <a:off x="744694" y="6540693"/>
            <a:ext cx="0" cy="125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5611CCF-0104-EA14-7925-933850FEBE11}"/>
              </a:ext>
            </a:extLst>
          </p:cNvPr>
          <p:cNvCxnSpPr>
            <a:cxnSpLocks/>
          </p:cNvCxnSpPr>
          <p:nvPr/>
        </p:nvCxnSpPr>
        <p:spPr>
          <a:xfrm flipH="1" flipV="1">
            <a:off x="2093080" y="5906776"/>
            <a:ext cx="6076" cy="759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F00251-B592-7F15-FD88-24A38B5C4A9A}"/>
              </a:ext>
            </a:extLst>
          </p:cNvPr>
          <p:cNvCxnSpPr>
            <a:cxnSpLocks/>
          </p:cNvCxnSpPr>
          <p:nvPr/>
        </p:nvCxnSpPr>
        <p:spPr>
          <a:xfrm flipV="1">
            <a:off x="6893586" y="5709945"/>
            <a:ext cx="9970" cy="934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2DC3D15-39A9-5151-AEAD-BBCE118FCA72}"/>
              </a:ext>
            </a:extLst>
          </p:cNvPr>
          <p:cNvCxnSpPr>
            <a:cxnSpLocks/>
          </p:cNvCxnSpPr>
          <p:nvPr/>
        </p:nvCxnSpPr>
        <p:spPr>
          <a:xfrm>
            <a:off x="6903556" y="5709945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6CD44ED-0209-6E43-905B-39E890CC180F}"/>
              </a:ext>
            </a:extLst>
          </p:cNvPr>
          <p:cNvCxnSpPr>
            <a:cxnSpLocks/>
          </p:cNvCxnSpPr>
          <p:nvPr/>
        </p:nvCxnSpPr>
        <p:spPr>
          <a:xfrm>
            <a:off x="6903556" y="6318628"/>
            <a:ext cx="7392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E2F215A-3D48-395E-9335-BE44FC125EA8}"/>
              </a:ext>
            </a:extLst>
          </p:cNvPr>
          <p:cNvCxnSpPr>
            <a:cxnSpLocks/>
          </p:cNvCxnSpPr>
          <p:nvPr/>
        </p:nvCxnSpPr>
        <p:spPr>
          <a:xfrm flipV="1">
            <a:off x="5897233" y="3499326"/>
            <a:ext cx="0" cy="315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0A315A8-7870-5266-DE11-2459CDBE57F5}"/>
              </a:ext>
            </a:extLst>
          </p:cNvPr>
          <p:cNvCxnSpPr>
            <a:cxnSpLocks/>
          </p:cNvCxnSpPr>
          <p:nvPr/>
        </p:nvCxnSpPr>
        <p:spPr>
          <a:xfrm flipH="1">
            <a:off x="5626378" y="3499068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E0F854C-9B78-7419-DE47-6000CFE892EA}"/>
              </a:ext>
            </a:extLst>
          </p:cNvPr>
          <p:cNvCxnSpPr>
            <a:cxnSpLocks/>
          </p:cNvCxnSpPr>
          <p:nvPr/>
        </p:nvCxnSpPr>
        <p:spPr>
          <a:xfrm flipH="1">
            <a:off x="5626378" y="3831247"/>
            <a:ext cx="2708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75060B9D-3B82-1FE8-517B-7BAD94405332}"/>
              </a:ext>
            </a:extLst>
          </p:cNvPr>
          <p:cNvSpPr txBox="1"/>
          <p:nvPr/>
        </p:nvSpPr>
        <p:spPr>
          <a:xfrm>
            <a:off x="6338084" y="6306545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7613A31-01C4-731B-C5B4-C7AE6368ECAB}"/>
              </a:ext>
            </a:extLst>
          </p:cNvPr>
          <p:cNvSpPr txBox="1"/>
          <p:nvPr/>
        </p:nvSpPr>
        <p:spPr>
          <a:xfrm>
            <a:off x="3433299" y="6425861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26AC105-BF78-FEAD-618E-AFD2324108C6}"/>
              </a:ext>
            </a:extLst>
          </p:cNvPr>
          <p:cNvSpPr txBox="1"/>
          <p:nvPr/>
        </p:nvSpPr>
        <p:spPr>
          <a:xfrm>
            <a:off x="5836191" y="4807319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3FDA296-73B7-D09E-B372-FA3E8EF01E31}"/>
              </a:ext>
            </a:extLst>
          </p:cNvPr>
          <p:cNvSpPr txBox="1"/>
          <p:nvPr/>
        </p:nvSpPr>
        <p:spPr>
          <a:xfrm>
            <a:off x="10617792" y="4468307"/>
            <a:ext cx="80978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ELC002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B5CC5EC-90BC-BAF2-6BD3-B061FCDF1A85}"/>
              </a:ext>
            </a:extLst>
          </p:cNvPr>
          <p:cNvSpPr/>
          <p:nvPr/>
        </p:nvSpPr>
        <p:spPr>
          <a:xfrm>
            <a:off x="19369" y="320522"/>
            <a:ext cx="1169511" cy="4631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4AB9BC1-EC23-04B6-3BD5-0267A2CAFAEC}"/>
              </a:ext>
            </a:extLst>
          </p:cNvPr>
          <p:cNvSpPr txBox="1"/>
          <p:nvPr/>
        </p:nvSpPr>
        <p:spPr>
          <a:xfrm>
            <a:off x="-32889" y="353058"/>
            <a:ext cx="12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DEMAGRDSL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4D09C4F-49B2-A080-9F34-4CE6640D4A77}"/>
              </a:ext>
            </a:extLst>
          </p:cNvPr>
          <p:cNvCxnSpPr>
            <a:cxnSpLocks/>
          </p:cNvCxnSpPr>
          <p:nvPr/>
        </p:nvCxnSpPr>
        <p:spPr>
          <a:xfrm flipV="1">
            <a:off x="1643756" y="2073339"/>
            <a:ext cx="0" cy="410152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A3AE87B-FA72-7E10-9BE2-99BD97C13F6D}"/>
              </a:ext>
            </a:extLst>
          </p:cNvPr>
          <p:cNvCxnSpPr>
            <a:cxnSpLocks/>
          </p:cNvCxnSpPr>
          <p:nvPr/>
        </p:nvCxnSpPr>
        <p:spPr>
          <a:xfrm>
            <a:off x="1477633" y="5621459"/>
            <a:ext cx="14426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1DDEAE2-A17B-02DD-51A2-8B5125D3AD3A}"/>
              </a:ext>
            </a:extLst>
          </p:cNvPr>
          <p:cNvCxnSpPr>
            <a:cxnSpLocks/>
          </p:cNvCxnSpPr>
          <p:nvPr/>
        </p:nvCxnSpPr>
        <p:spPr>
          <a:xfrm flipH="1">
            <a:off x="1446195" y="6162385"/>
            <a:ext cx="197561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644429A-3604-2697-9698-B94E753E2D9A}"/>
              </a:ext>
            </a:extLst>
          </p:cNvPr>
          <p:cNvCxnSpPr>
            <a:cxnSpLocks/>
          </p:cNvCxnSpPr>
          <p:nvPr/>
        </p:nvCxnSpPr>
        <p:spPr>
          <a:xfrm>
            <a:off x="1635987" y="2073339"/>
            <a:ext cx="1763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C790E15-2B49-0050-B07B-3BD93CC4ADA4}"/>
              </a:ext>
            </a:extLst>
          </p:cNvPr>
          <p:cNvCxnSpPr>
            <a:cxnSpLocks/>
          </p:cNvCxnSpPr>
          <p:nvPr/>
        </p:nvCxnSpPr>
        <p:spPr>
          <a:xfrm>
            <a:off x="1648142" y="2638845"/>
            <a:ext cx="1520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A1DF16DA-B39B-C2D0-9B46-DC2BF821605F}"/>
              </a:ext>
            </a:extLst>
          </p:cNvPr>
          <p:cNvSpPr txBox="1"/>
          <p:nvPr/>
        </p:nvSpPr>
        <p:spPr>
          <a:xfrm rot="16200000">
            <a:off x="1272477" y="4978514"/>
            <a:ext cx="107852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AGRWAT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6B528A-31CC-3E98-88F2-48F5B13A0C72}"/>
              </a:ext>
            </a:extLst>
          </p:cNvPr>
          <p:cNvCxnSpPr/>
          <p:nvPr/>
        </p:nvCxnSpPr>
        <p:spPr>
          <a:xfrm>
            <a:off x="1137663" y="504092"/>
            <a:ext cx="19231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0899A88-8078-FAA9-C56C-43A5DDDA3059}"/>
              </a:ext>
            </a:extLst>
          </p:cNvPr>
          <p:cNvCxnSpPr>
            <a:cxnSpLocks/>
          </p:cNvCxnSpPr>
          <p:nvPr/>
        </p:nvCxnSpPr>
        <p:spPr>
          <a:xfrm>
            <a:off x="1329982" y="504092"/>
            <a:ext cx="0" cy="22913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FC0F1E4-0731-A386-635C-1312FB730008}"/>
              </a:ext>
            </a:extLst>
          </p:cNvPr>
          <p:cNvCxnSpPr>
            <a:cxnSpLocks/>
          </p:cNvCxnSpPr>
          <p:nvPr/>
        </p:nvCxnSpPr>
        <p:spPr>
          <a:xfrm>
            <a:off x="1348153" y="1188494"/>
            <a:ext cx="4230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A851B8C-BE60-A8EA-3A88-D7DF7675EE0D}"/>
              </a:ext>
            </a:extLst>
          </p:cNvPr>
          <p:cNvCxnSpPr>
            <a:cxnSpLocks/>
          </p:cNvCxnSpPr>
          <p:nvPr/>
        </p:nvCxnSpPr>
        <p:spPr>
          <a:xfrm>
            <a:off x="1348153" y="1432611"/>
            <a:ext cx="4230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DA6075C-EE5D-70F0-DBC8-F90CD031B0FC}"/>
              </a:ext>
            </a:extLst>
          </p:cNvPr>
          <p:cNvCxnSpPr>
            <a:cxnSpLocks/>
          </p:cNvCxnSpPr>
          <p:nvPr/>
        </p:nvCxnSpPr>
        <p:spPr>
          <a:xfrm>
            <a:off x="1348153" y="2005800"/>
            <a:ext cx="40173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30C8D84-707A-0A3B-CF0F-885E456D9924}"/>
              </a:ext>
            </a:extLst>
          </p:cNvPr>
          <p:cNvCxnSpPr>
            <a:cxnSpLocks/>
          </p:cNvCxnSpPr>
          <p:nvPr/>
        </p:nvCxnSpPr>
        <p:spPr>
          <a:xfrm>
            <a:off x="1332609" y="2782910"/>
            <a:ext cx="414296" cy="949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172E931-EFAE-E645-B266-4B5199F08DED}"/>
              </a:ext>
            </a:extLst>
          </p:cNvPr>
          <p:cNvSpPr txBox="1"/>
          <p:nvPr/>
        </p:nvSpPr>
        <p:spPr>
          <a:xfrm>
            <a:off x="1275855" y="504739"/>
            <a:ext cx="107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AGRDSL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4EDB289-E49D-1B4B-3DC7-6BD81CC12C5C}"/>
              </a:ext>
            </a:extLst>
          </p:cNvPr>
          <p:cNvSpPr/>
          <p:nvPr/>
        </p:nvSpPr>
        <p:spPr>
          <a:xfrm>
            <a:off x="5027962" y="260913"/>
            <a:ext cx="1169511" cy="4631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8A61C6D-57E9-FF4B-B055-D00E09E8F33C}"/>
              </a:ext>
            </a:extLst>
          </p:cNvPr>
          <p:cNvSpPr txBox="1"/>
          <p:nvPr/>
        </p:nvSpPr>
        <p:spPr>
          <a:xfrm>
            <a:off x="5031975" y="293807"/>
            <a:ext cx="12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DEMTRABIO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B3E6D79-F110-5A9A-CEFD-CF07D3585A90}"/>
              </a:ext>
            </a:extLst>
          </p:cNvPr>
          <p:cNvCxnSpPr>
            <a:cxnSpLocks/>
          </p:cNvCxnSpPr>
          <p:nvPr/>
        </p:nvCxnSpPr>
        <p:spPr>
          <a:xfrm>
            <a:off x="6174276" y="492488"/>
            <a:ext cx="106205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DAFFA0D-7032-D1DD-63D0-A8B7D4F019A7}"/>
              </a:ext>
            </a:extLst>
          </p:cNvPr>
          <p:cNvCxnSpPr>
            <a:cxnSpLocks/>
          </p:cNvCxnSpPr>
          <p:nvPr/>
        </p:nvCxnSpPr>
        <p:spPr>
          <a:xfrm flipV="1">
            <a:off x="4724594" y="463084"/>
            <a:ext cx="0" cy="171373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EDD2F50-192A-BA6D-88BD-AFA20A7DB10F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4733058" y="463084"/>
            <a:ext cx="2989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3ACEBC78-88A5-FFAD-2F32-0C705AEDF462}"/>
              </a:ext>
            </a:extLst>
          </p:cNvPr>
          <p:cNvSpPr txBox="1"/>
          <p:nvPr/>
        </p:nvSpPr>
        <p:spPr>
          <a:xfrm>
            <a:off x="6304786" y="236651"/>
            <a:ext cx="107852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TRABIO</a:t>
            </a:r>
          </a:p>
        </p:txBody>
      </p:sp>
    </p:spTree>
    <p:extLst>
      <p:ext uri="{BB962C8B-B14F-4D97-AF65-F5344CB8AC3E}">
        <p14:creationId xmlns:p14="http://schemas.microsoft.com/office/powerpoint/2010/main" val="209126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electrical wiring&#10;&#10;Description automatically generated">
            <a:extLst>
              <a:ext uri="{FF2B5EF4-FFF2-40B4-BE49-F238E27FC236}">
                <a16:creationId xmlns:a16="http://schemas.microsoft.com/office/drawing/2014/main" id="{2D695454-3DAE-113A-0ADE-CE1A7C864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ower plant&#10;&#10;Description automatically generated">
            <a:extLst>
              <a:ext uri="{FF2B5EF4-FFF2-40B4-BE49-F238E27FC236}">
                <a16:creationId xmlns:a16="http://schemas.microsoft.com/office/drawing/2014/main" id="{D01DB8F3-4660-4280-86E0-4ACC60B53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4928" y="643466"/>
            <a:ext cx="102221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3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1BC23E1-E1A9-486A-353D-7FC40C2E377E}"/>
              </a:ext>
            </a:extLst>
          </p:cNvPr>
          <p:cNvGrpSpPr/>
          <p:nvPr/>
        </p:nvGrpSpPr>
        <p:grpSpPr>
          <a:xfrm>
            <a:off x="2802866" y="1902024"/>
            <a:ext cx="5860488" cy="2640667"/>
            <a:chOff x="235512" y="788333"/>
            <a:chExt cx="4013476" cy="18493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D5E1C5-18E8-A464-0CC1-C55365C94E18}"/>
                </a:ext>
              </a:extLst>
            </p:cNvPr>
            <p:cNvSpPr/>
            <p:nvPr/>
          </p:nvSpPr>
          <p:spPr>
            <a:xfrm>
              <a:off x="235512" y="217454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BABF10-0ED6-E45B-29DB-FEE5645B8E0A}"/>
                </a:ext>
              </a:extLst>
            </p:cNvPr>
            <p:cNvSpPr txBox="1"/>
            <p:nvPr/>
          </p:nvSpPr>
          <p:spPr>
            <a:xfrm>
              <a:off x="270681" y="2236839"/>
              <a:ext cx="1206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MINLND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5F507BF-F555-1814-1C28-B119A26F2DD3}"/>
                </a:ext>
              </a:extLst>
            </p:cNvPr>
            <p:cNvCxnSpPr>
              <a:cxnSpLocks/>
            </p:cNvCxnSpPr>
            <p:nvPr/>
          </p:nvCxnSpPr>
          <p:spPr>
            <a:xfrm>
              <a:off x="1137664" y="2427385"/>
              <a:ext cx="339969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D644E0-2083-30EA-DB4B-BDECFA0E2A77}"/>
                </a:ext>
              </a:extLst>
            </p:cNvPr>
            <p:cNvCxnSpPr>
              <a:cxnSpLocks/>
            </p:cNvCxnSpPr>
            <p:nvPr/>
          </p:nvCxnSpPr>
          <p:spPr>
            <a:xfrm>
              <a:off x="1477633" y="926123"/>
              <a:ext cx="0" cy="150126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79136D-7B14-4526-B477-81867138FDAE}"/>
                </a:ext>
              </a:extLst>
            </p:cNvPr>
            <p:cNvSpPr/>
            <p:nvPr/>
          </p:nvSpPr>
          <p:spPr>
            <a:xfrm>
              <a:off x="1771236" y="788333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50B7EB-3D03-CBAE-CE81-86177754BAC0}"/>
                </a:ext>
              </a:extLst>
            </p:cNvPr>
            <p:cNvSpPr/>
            <p:nvPr/>
          </p:nvSpPr>
          <p:spPr>
            <a:xfrm>
              <a:off x="1771235" y="1365650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A9BEF78-31E3-2C19-BFF6-740B1C46E714}"/>
                </a:ext>
              </a:extLst>
            </p:cNvPr>
            <p:cNvCxnSpPr/>
            <p:nvPr/>
          </p:nvCxnSpPr>
          <p:spPr>
            <a:xfrm>
              <a:off x="1477633" y="926123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AAF03F8-B40B-6F5F-BDA5-49ADD2941C5C}"/>
                </a:ext>
              </a:extLst>
            </p:cNvPr>
            <p:cNvCxnSpPr/>
            <p:nvPr/>
          </p:nvCxnSpPr>
          <p:spPr>
            <a:xfrm>
              <a:off x="1477633" y="1532836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D254C5-EA10-1FBA-237B-F9256E38FBC6}"/>
                </a:ext>
              </a:extLst>
            </p:cNvPr>
            <p:cNvSpPr txBox="1"/>
            <p:nvPr/>
          </p:nvSpPr>
          <p:spPr>
            <a:xfrm>
              <a:off x="1737637" y="880717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LNDMAIHR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114400-DC00-FD42-DD05-E2FC6D411ECF}"/>
                </a:ext>
              </a:extLst>
            </p:cNvPr>
            <p:cNvSpPr txBox="1"/>
            <p:nvPr/>
          </p:nvSpPr>
          <p:spPr>
            <a:xfrm>
              <a:off x="1766159" y="1432611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LNDRICHR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3C17FFB-C4A5-D981-D10F-F7D100A18CFF}"/>
                </a:ext>
              </a:extLst>
            </p:cNvPr>
            <p:cNvCxnSpPr/>
            <p:nvPr/>
          </p:nvCxnSpPr>
          <p:spPr>
            <a:xfrm>
              <a:off x="2714678" y="1043354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6B75A25-2BB4-2DA5-5FFC-ACC60D98DA8F}"/>
                </a:ext>
              </a:extLst>
            </p:cNvPr>
            <p:cNvCxnSpPr/>
            <p:nvPr/>
          </p:nvCxnSpPr>
          <p:spPr>
            <a:xfrm>
              <a:off x="2714678" y="1650067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CEC0FD-7E9A-FFBF-1FDA-ED49D99D01E0}"/>
                </a:ext>
              </a:extLst>
            </p:cNvPr>
            <p:cNvSpPr txBox="1"/>
            <p:nvPr/>
          </p:nvSpPr>
          <p:spPr>
            <a:xfrm>
              <a:off x="1137664" y="2220056"/>
              <a:ext cx="890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7C288A-BCEC-AB38-28BC-D22F2BE0CAE6}"/>
                </a:ext>
              </a:extLst>
            </p:cNvPr>
            <p:cNvSpPr txBox="1"/>
            <p:nvPr/>
          </p:nvSpPr>
          <p:spPr>
            <a:xfrm>
              <a:off x="3144402" y="797169"/>
              <a:ext cx="1078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CRPMAI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ECE23E-18A0-1F70-054C-173574D07DD6}"/>
                </a:ext>
              </a:extLst>
            </p:cNvPr>
            <p:cNvSpPr txBox="1"/>
            <p:nvPr/>
          </p:nvSpPr>
          <p:spPr>
            <a:xfrm>
              <a:off x="3170465" y="1409745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CRPRIC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97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085FEE-EE31-74E9-AB56-A53A42308E78}"/>
              </a:ext>
            </a:extLst>
          </p:cNvPr>
          <p:cNvGrpSpPr/>
          <p:nvPr/>
        </p:nvGrpSpPr>
        <p:grpSpPr>
          <a:xfrm>
            <a:off x="2685635" y="1362764"/>
            <a:ext cx="6622488" cy="3467144"/>
            <a:chOff x="235512" y="788333"/>
            <a:chExt cx="4013476" cy="215668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D5E1C5-18E8-A464-0CC1-C55365C94E18}"/>
                </a:ext>
              </a:extLst>
            </p:cNvPr>
            <p:cNvSpPr/>
            <p:nvPr/>
          </p:nvSpPr>
          <p:spPr>
            <a:xfrm>
              <a:off x="235512" y="2174542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BABF10-0ED6-E45B-29DB-FEE5645B8E0A}"/>
                </a:ext>
              </a:extLst>
            </p:cNvPr>
            <p:cNvSpPr txBox="1"/>
            <p:nvPr/>
          </p:nvSpPr>
          <p:spPr>
            <a:xfrm>
              <a:off x="270681" y="2236839"/>
              <a:ext cx="1206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MINLND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5F507BF-F555-1814-1C28-B119A26F2DD3}"/>
                </a:ext>
              </a:extLst>
            </p:cNvPr>
            <p:cNvCxnSpPr>
              <a:cxnSpLocks/>
            </p:cNvCxnSpPr>
            <p:nvPr/>
          </p:nvCxnSpPr>
          <p:spPr>
            <a:xfrm>
              <a:off x="1137664" y="2427385"/>
              <a:ext cx="339969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D644E0-2083-30EA-DB4B-BDECFA0E2A77}"/>
                </a:ext>
              </a:extLst>
            </p:cNvPr>
            <p:cNvCxnSpPr>
              <a:cxnSpLocks/>
            </p:cNvCxnSpPr>
            <p:nvPr/>
          </p:nvCxnSpPr>
          <p:spPr>
            <a:xfrm>
              <a:off x="1477633" y="926123"/>
              <a:ext cx="0" cy="178190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79136D-7B14-4526-B477-81867138FDAE}"/>
                </a:ext>
              </a:extLst>
            </p:cNvPr>
            <p:cNvSpPr/>
            <p:nvPr/>
          </p:nvSpPr>
          <p:spPr>
            <a:xfrm>
              <a:off x="1771236" y="788333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50B7EB-3D03-CBAE-CE81-86177754BAC0}"/>
                </a:ext>
              </a:extLst>
            </p:cNvPr>
            <p:cNvSpPr/>
            <p:nvPr/>
          </p:nvSpPr>
          <p:spPr>
            <a:xfrm>
              <a:off x="1771235" y="1365650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D60474-6CAB-57E1-3613-D371FB32FA9B}"/>
                </a:ext>
              </a:extLst>
            </p:cNvPr>
            <p:cNvSpPr/>
            <p:nvPr/>
          </p:nvSpPr>
          <p:spPr>
            <a:xfrm>
              <a:off x="1771235" y="1934840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A4B58E-3242-ABB7-60D5-8907D8C0ADE4}"/>
                </a:ext>
              </a:extLst>
            </p:cNvPr>
            <p:cNvSpPr/>
            <p:nvPr/>
          </p:nvSpPr>
          <p:spPr>
            <a:xfrm>
              <a:off x="1771234" y="2481873"/>
              <a:ext cx="948519" cy="4631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A9BEF78-31E3-2C19-BFF6-740B1C46E714}"/>
                </a:ext>
              </a:extLst>
            </p:cNvPr>
            <p:cNvCxnSpPr/>
            <p:nvPr/>
          </p:nvCxnSpPr>
          <p:spPr>
            <a:xfrm>
              <a:off x="1477633" y="926123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AAF03F8-B40B-6F5F-BDA5-49ADD2941C5C}"/>
                </a:ext>
              </a:extLst>
            </p:cNvPr>
            <p:cNvCxnSpPr/>
            <p:nvPr/>
          </p:nvCxnSpPr>
          <p:spPr>
            <a:xfrm>
              <a:off x="1477633" y="1532836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7E8FC0-328A-1738-989A-50A79A04C8AB}"/>
                </a:ext>
              </a:extLst>
            </p:cNvPr>
            <p:cNvCxnSpPr/>
            <p:nvPr/>
          </p:nvCxnSpPr>
          <p:spPr>
            <a:xfrm>
              <a:off x="1477633" y="2174542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8AA9A1-C920-8F21-278F-63903A116481}"/>
                </a:ext>
              </a:extLst>
            </p:cNvPr>
            <p:cNvCxnSpPr/>
            <p:nvPr/>
          </p:nvCxnSpPr>
          <p:spPr>
            <a:xfrm>
              <a:off x="1477633" y="2708030"/>
              <a:ext cx="28852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D254C5-EA10-1FBA-237B-F9256E38FBC6}"/>
                </a:ext>
              </a:extLst>
            </p:cNvPr>
            <p:cNvSpPr txBox="1"/>
            <p:nvPr/>
          </p:nvSpPr>
          <p:spPr>
            <a:xfrm>
              <a:off x="1737637" y="880717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LNDMAIHR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114400-DC00-FD42-DD05-E2FC6D411ECF}"/>
                </a:ext>
              </a:extLst>
            </p:cNvPr>
            <p:cNvSpPr txBox="1"/>
            <p:nvPr/>
          </p:nvSpPr>
          <p:spPr>
            <a:xfrm>
              <a:off x="1766159" y="1432611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LNDRICHR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CE4B68-3B72-4197-4253-E8547082B7B6}"/>
                </a:ext>
              </a:extLst>
            </p:cNvPr>
            <p:cNvSpPr txBox="1"/>
            <p:nvPr/>
          </p:nvSpPr>
          <p:spPr>
            <a:xfrm>
              <a:off x="1737637" y="2005912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LNDMAIHI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668B2F-1BDE-B4C8-1D03-E38B7AD311F9}"/>
                </a:ext>
              </a:extLst>
            </p:cNvPr>
            <p:cNvSpPr txBox="1"/>
            <p:nvPr/>
          </p:nvSpPr>
          <p:spPr>
            <a:xfrm>
              <a:off x="1766159" y="2558150"/>
              <a:ext cx="1289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LNDRICHI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3C17FFB-C4A5-D981-D10F-F7D100A18CFF}"/>
                </a:ext>
              </a:extLst>
            </p:cNvPr>
            <p:cNvCxnSpPr/>
            <p:nvPr/>
          </p:nvCxnSpPr>
          <p:spPr>
            <a:xfrm>
              <a:off x="2714678" y="1043354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4E11104-3DF0-E895-B4D2-54E63073C51F}"/>
                </a:ext>
              </a:extLst>
            </p:cNvPr>
            <p:cNvCxnSpPr/>
            <p:nvPr/>
          </p:nvCxnSpPr>
          <p:spPr>
            <a:xfrm>
              <a:off x="2714678" y="2174542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6B75A25-2BB4-2DA5-5FFC-ACC60D98DA8F}"/>
                </a:ext>
              </a:extLst>
            </p:cNvPr>
            <p:cNvCxnSpPr/>
            <p:nvPr/>
          </p:nvCxnSpPr>
          <p:spPr>
            <a:xfrm>
              <a:off x="2714678" y="1650067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B20178E-B268-3AD7-509A-6E6607895AAC}"/>
                </a:ext>
              </a:extLst>
            </p:cNvPr>
            <p:cNvCxnSpPr/>
            <p:nvPr/>
          </p:nvCxnSpPr>
          <p:spPr>
            <a:xfrm>
              <a:off x="2714678" y="2708030"/>
              <a:ext cx="12711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CEC0FD-7E9A-FFBF-1FDA-ED49D99D01E0}"/>
                </a:ext>
              </a:extLst>
            </p:cNvPr>
            <p:cNvSpPr txBox="1"/>
            <p:nvPr/>
          </p:nvSpPr>
          <p:spPr>
            <a:xfrm>
              <a:off x="1114218" y="2182957"/>
              <a:ext cx="890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LND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7C288A-BCEC-AB38-28BC-D22F2BE0CAE6}"/>
                </a:ext>
              </a:extLst>
            </p:cNvPr>
            <p:cNvSpPr txBox="1"/>
            <p:nvPr/>
          </p:nvSpPr>
          <p:spPr>
            <a:xfrm>
              <a:off x="3144402" y="797169"/>
              <a:ext cx="1078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CRPMAI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C4F98B-06B5-F1A6-05DD-CCE72398A7CB}"/>
                </a:ext>
              </a:extLst>
            </p:cNvPr>
            <p:cNvSpPr txBox="1"/>
            <p:nvPr/>
          </p:nvSpPr>
          <p:spPr>
            <a:xfrm>
              <a:off x="3170465" y="1934840"/>
              <a:ext cx="1078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CRPMAI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E9E93B-C212-6392-02A5-47FCDA0BE17E}"/>
                </a:ext>
              </a:extLst>
            </p:cNvPr>
            <p:cNvSpPr txBox="1"/>
            <p:nvPr/>
          </p:nvSpPr>
          <p:spPr>
            <a:xfrm>
              <a:off x="3170465" y="2477012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CRPRIC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ECE23E-18A0-1F70-054C-173574D07DD6}"/>
                </a:ext>
              </a:extLst>
            </p:cNvPr>
            <p:cNvSpPr txBox="1"/>
            <p:nvPr/>
          </p:nvSpPr>
          <p:spPr>
            <a:xfrm>
              <a:off x="3170465" y="1409745"/>
              <a:ext cx="1078523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CRPRIC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88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118F65-71E5-326E-373F-0AF12AE777FB}"/>
              </a:ext>
            </a:extLst>
          </p:cNvPr>
          <p:cNvGrpSpPr/>
          <p:nvPr/>
        </p:nvGrpSpPr>
        <p:grpSpPr>
          <a:xfrm>
            <a:off x="2486342" y="753164"/>
            <a:ext cx="6470088" cy="4873912"/>
            <a:chOff x="235512" y="788333"/>
            <a:chExt cx="4796463" cy="37998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192C1F-4FFA-9B4A-E6A1-AC8785139002}"/>
                </a:ext>
              </a:extLst>
            </p:cNvPr>
            <p:cNvGrpSpPr/>
            <p:nvPr/>
          </p:nvGrpSpPr>
          <p:grpSpPr>
            <a:xfrm>
              <a:off x="235512" y="788333"/>
              <a:ext cx="4013476" cy="3799828"/>
              <a:chOff x="235512" y="788333"/>
              <a:chExt cx="4013476" cy="379982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D5E1C5-18E8-A464-0CC1-C55365C94E18}"/>
                  </a:ext>
                </a:extLst>
              </p:cNvPr>
              <p:cNvSpPr/>
              <p:nvPr/>
            </p:nvSpPr>
            <p:spPr>
              <a:xfrm>
                <a:off x="235512" y="2174542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BABF10-0ED6-E45B-29DB-FEE5645B8E0A}"/>
                  </a:ext>
                </a:extLst>
              </p:cNvPr>
              <p:cNvSpPr txBox="1"/>
              <p:nvPr/>
            </p:nvSpPr>
            <p:spPr>
              <a:xfrm>
                <a:off x="270681" y="2236839"/>
                <a:ext cx="12069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MINLND</a:t>
                </a: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5F507BF-F555-1814-1C28-B119A26F2D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7664" y="2427385"/>
                <a:ext cx="33996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D644E0-2083-30EA-DB4B-BDECFA0E2A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7633" y="926123"/>
                <a:ext cx="0" cy="342313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79136D-7B14-4526-B477-81867138FDAE}"/>
                  </a:ext>
                </a:extLst>
              </p:cNvPr>
              <p:cNvSpPr/>
              <p:nvPr/>
            </p:nvSpPr>
            <p:spPr>
              <a:xfrm>
                <a:off x="1771236" y="788333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50B7EB-3D03-CBAE-CE81-86177754BAC0}"/>
                  </a:ext>
                </a:extLst>
              </p:cNvPr>
              <p:cNvSpPr/>
              <p:nvPr/>
            </p:nvSpPr>
            <p:spPr>
              <a:xfrm>
                <a:off x="1771235" y="1365650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60474-6CAB-57E1-3613-D371FB32FA9B}"/>
                  </a:ext>
                </a:extLst>
              </p:cNvPr>
              <p:cNvSpPr/>
              <p:nvPr/>
            </p:nvSpPr>
            <p:spPr>
              <a:xfrm>
                <a:off x="1771235" y="1934840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A4B58E-3242-ABB7-60D5-8907D8C0ADE4}"/>
                  </a:ext>
                </a:extLst>
              </p:cNvPr>
              <p:cNvSpPr/>
              <p:nvPr/>
            </p:nvSpPr>
            <p:spPr>
              <a:xfrm>
                <a:off x="1771234" y="2481873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78C880-5BDA-C045-7A13-266A4C93C09F}"/>
                  </a:ext>
                </a:extLst>
              </p:cNvPr>
              <p:cNvSpPr/>
              <p:nvPr/>
            </p:nvSpPr>
            <p:spPr>
              <a:xfrm>
                <a:off x="1771233" y="3035919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9E1740-955E-59B6-FFCD-5DBD315363A4}"/>
                  </a:ext>
                </a:extLst>
              </p:cNvPr>
              <p:cNvSpPr/>
              <p:nvPr/>
            </p:nvSpPr>
            <p:spPr>
              <a:xfrm>
                <a:off x="1771233" y="3582952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7FC7362-6EBA-4308-6B71-5A33A4AFA145}"/>
                  </a:ext>
                </a:extLst>
              </p:cNvPr>
              <p:cNvSpPr/>
              <p:nvPr/>
            </p:nvSpPr>
            <p:spPr>
              <a:xfrm>
                <a:off x="1766159" y="4125012"/>
                <a:ext cx="948519" cy="4631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A9BEF78-31E3-2C19-BFF6-740B1C46E714}"/>
                  </a:ext>
                </a:extLst>
              </p:cNvPr>
              <p:cNvCxnSpPr/>
              <p:nvPr/>
            </p:nvCxnSpPr>
            <p:spPr>
              <a:xfrm>
                <a:off x="1477633" y="926123"/>
                <a:ext cx="2885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AAF03F8-B40B-6F5F-BDA5-49ADD2941C5C}"/>
                  </a:ext>
                </a:extLst>
              </p:cNvPr>
              <p:cNvCxnSpPr/>
              <p:nvPr/>
            </p:nvCxnSpPr>
            <p:spPr>
              <a:xfrm>
                <a:off x="1477633" y="1532836"/>
                <a:ext cx="2885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37E8FC0-328A-1738-989A-50A79A04C8AB}"/>
                  </a:ext>
                </a:extLst>
              </p:cNvPr>
              <p:cNvCxnSpPr/>
              <p:nvPr/>
            </p:nvCxnSpPr>
            <p:spPr>
              <a:xfrm>
                <a:off x="1477633" y="2174542"/>
                <a:ext cx="2885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88AA9A1-C920-8F21-278F-63903A116481}"/>
                  </a:ext>
                </a:extLst>
              </p:cNvPr>
              <p:cNvCxnSpPr/>
              <p:nvPr/>
            </p:nvCxnSpPr>
            <p:spPr>
              <a:xfrm>
                <a:off x="1477633" y="2708030"/>
                <a:ext cx="2885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9387905-A268-6D20-7F50-FC259F0CC089}"/>
                  </a:ext>
                </a:extLst>
              </p:cNvPr>
              <p:cNvCxnSpPr/>
              <p:nvPr/>
            </p:nvCxnSpPr>
            <p:spPr>
              <a:xfrm>
                <a:off x="1477633" y="3270738"/>
                <a:ext cx="2885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4BAE1DA-84A3-E280-C85F-50AC85F8E11A}"/>
                  </a:ext>
                </a:extLst>
              </p:cNvPr>
              <p:cNvCxnSpPr/>
              <p:nvPr/>
            </p:nvCxnSpPr>
            <p:spPr>
              <a:xfrm>
                <a:off x="1477633" y="3798277"/>
                <a:ext cx="2885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6A441E9-CE0E-F6F6-E5DA-F5D6C19870AD}"/>
                  </a:ext>
                </a:extLst>
              </p:cNvPr>
              <p:cNvCxnSpPr/>
              <p:nvPr/>
            </p:nvCxnSpPr>
            <p:spPr>
              <a:xfrm>
                <a:off x="1477633" y="4349262"/>
                <a:ext cx="28852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D254C5-EA10-1FBA-237B-F9256E38FBC6}"/>
                  </a:ext>
                </a:extLst>
              </p:cNvPr>
              <p:cNvSpPr txBox="1"/>
              <p:nvPr/>
            </p:nvSpPr>
            <p:spPr>
              <a:xfrm>
                <a:off x="1737637" y="880717"/>
                <a:ext cx="1289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LNDMAIHR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14400-DC00-FD42-DD05-E2FC6D411ECF}"/>
                  </a:ext>
                </a:extLst>
              </p:cNvPr>
              <p:cNvSpPr txBox="1"/>
              <p:nvPr/>
            </p:nvSpPr>
            <p:spPr>
              <a:xfrm>
                <a:off x="1766159" y="1432611"/>
                <a:ext cx="1289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LNDRICHR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BCE4B68-3B72-4197-4253-E8547082B7B6}"/>
                  </a:ext>
                </a:extLst>
              </p:cNvPr>
              <p:cNvSpPr txBox="1"/>
              <p:nvPr/>
            </p:nvSpPr>
            <p:spPr>
              <a:xfrm>
                <a:off x="1737637" y="2005912"/>
                <a:ext cx="1289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LNDMAIHI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668B2F-1BDE-B4C8-1D03-E38B7AD311F9}"/>
                  </a:ext>
                </a:extLst>
              </p:cNvPr>
              <p:cNvSpPr txBox="1"/>
              <p:nvPr/>
            </p:nvSpPr>
            <p:spPr>
              <a:xfrm>
                <a:off x="1766159" y="2558150"/>
                <a:ext cx="1289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LNDRICHI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4CDF0D-9796-4EBD-8FF6-A496340E72B7}"/>
                  </a:ext>
                </a:extLst>
              </p:cNvPr>
              <p:cNvSpPr txBox="1"/>
              <p:nvPr/>
            </p:nvSpPr>
            <p:spPr>
              <a:xfrm>
                <a:off x="1854868" y="3121223"/>
                <a:ext cx="1289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LNDFOR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13BB85-9EC5-B6A8-C1EA-35B7FB503743}"/>
                  </a:ext>
                </a:extLst>
              </p:cNvPr>
              <p:cNvSpPr txBox="1"/>
              <p:nvPr/>
            </p:nvSpPr>
            <p:spPr>
              <a:xfrm>
                <a:off x="1854868" y="3630573"/>
                <a:ext cx="1289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LNDBLT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937342-E78B-1ADA-DB17-FA1671A151E7}"/>
                  </a:ext>
                </a:extLst>
              </p:cNvPr>
              <p:cNvSpPr txBox="1"/>
              <p:nvPr/>
            </p:nvSpPr>
            <p:spPr>
              <a:xfrm>
                <a:off x="1845762" y="4204107"/>
                <a:ext cx="1289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LNDWAT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3C17FFB-C4A5-D981-D10F-F7D100A18CFF}"/>
                  </a:ext>
                </a:extLst>
              </p:cNvPr>
              <p:cNvCxnSpPr/>
              <p:nvPr/>
            </p:nvCxnSpPr>
            <p:spPr>
              <a:xfrm>
                <a:off x="2714678" y="1043354"/>
                <a:ext cx="12711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24E11104-3DF0-E895-B4D2-54E63073C51F}"/>
                  </a:ext>
                </a:extLst>
              </p:cNvPr>
              <p:cNvCxnSpPr/>
              <p:nvPr/>
            </p:nvCxnSpPr>
            <p:spPr>
              <a:xfrm>
                <a:off x="2714678" y="2174542"/>
                <a:ext cx="12711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6B75A25-2BB4-2DA5-5FFC-ACC60D98DA8F}"/>
                  </a:ext>
                </a:extLst>
              </p:cNvPr>
              <p:cNvCxnSpPr/>
              <p:nvPr/>
            </p:nvCxnSpPr>
            <p:spPr>
              <a:xfrm>
                <a:off x="2714678" y="1650067"/>
                <a:ext cx="12711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B20178E-B268-3AD7-509A-6E6607895AAC}"/>
                  </a:ext>
                </a:extLst>
              </p:cNvPr>
              <p:cNvCxnSpPr/>
              <p:nvPr/>
            </p:nvCxnSpPr>
            <p:spPr>
              <a:xfrm>
                <a:off x="2714678" y="2708030"/>
                <a:ext cx="12711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819E1E6D-B9B5-6D82-61A8-6DC5D71FE63C}"/>
                  </a:ext>
                </a:extLst>
              </p:cNvPr>
              <p:cNvCxnSpPr/>
              <p:nvPr/>
            </p:nvCxnSpPr>
            <p:spPr>
              <a:xfrm>
                <a:off x="2714678" y="3303020"/>
                <a:ext cx="1271168" cy="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881884D-9F31-049D-C034-9CA457172A6B}"/>
                  </a:ext>
                </a:extLst>
              </p:cNvPr>
              <p:cNvCxnSpPr/>
              <p:nvPr/>
            </p:nvCxnSpPr>
            <p:spPr>
              <a:xfrm>
                <a:off x="2714678" y="3798277"/>
                <a:ext cx="1271168" cy="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24FEF83-483A-19B9-1721-0832BA6562E2}"/>
                  </a:ext>
                </a:extLst>
              </p:cNvPr>
              <p:cNvCxnSpPr/>
              <p:nvPr/>
            </p:nvCxnSpPr>
            <p:spPr>
              <a:xfrm>
                <a:off x="2714678" y="4346375"/>
                <a:ext cx="1271168" cy="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CEC0FD-7E9A-FFBF-1FDA-ED49D99D01E0}"/>
                  </a:ext>
                </a:extLst>
              </p:cNvPr>
              <p:cNvSpPr txBox="1"/>
              <p:nvPr/>
            </p:nvSpPr>
            <p:spPr>
              <a:xfrm>
                <a:off x="1114218" y="2182957"/>
                <a:ext cx="8909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LND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7C288A-BCEC-AB38-28BC-D22F2BE0CAE6}"/>
                  </a:ext>
                </a:extLst>
              </p:cNvPr>
              <p:cNvSpPr txBox="1"/>
              <p:nvPr/>
            </p:nvSpPr>
            <p:spPr>
              <a:xfrm>
                <a:off x="3144402" y="797169"/>
                <a:ext cx="10785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CRPMAI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C4F98B-06B5-F1A6-05DD-CCE72398A7CB}"/>
                  </a:ext>
                </a:extLst>
              </p:cNvPr>
              <p:cNvSpPr txBox="1"/>
              <p:nvPr/>
            </p:nvSpPr>
            <p:spPr>
              <a:xfrm>
                <a:off x="3170465" y="1934840"/>
                <a:ext cx="10785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CRPMAI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E9E93B-C212-6392-02A5-47FCDA0BE17E}"/>
                  </a:ext>
                </a:extLst>
              </p:cNvPr>
              <p:cNvSpPr txBox="1"/>
              <p:nvPr/>
            </p:nvSpPr>
            <p:spPr>
              <a:xfrm>
                <a:off x="3170465" y="2477012"/>
                <a:ext cx="1078523" cy="2769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CRPRIC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ECE23E-18A0-1F70-054C-173574D07DD6}"/>
                  </a:ext>
                </a:extLst>
              </p:cNvPr>
              <p:cNvSpPr txBox="1"/>
              <p:nvPr/>
            </p:nvSpPr>
            <p:spPr>
              <a:xfrm>
                <a:off x="3170465" y="1409745"/>
                <a:ext cx="1078523" cy="2769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CRPRIC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904F1B-2550-1501-E236-03202FBFD77E}"/>
                </a:ext>
              </a:extLst>
            </p:cNvPr>
            <p:cNvSpPr txBox="1"/>
            <p:nvPr/>
          </p:nvSpPr>
          <p:spPr>
            <a:xfrm>
              <a:off x="3228037" y="3077308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LFOR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2DE827-4307-3034-C99F-818CACF16150}"/>
                </a:ext>
              </a:extLst>
            </p:cNvPr>
            <p:cNvSpPr txBox="1"/>
            <p:nvPr/>
          </p:nvSpPr>
          <p:spPr>
            <a:xfrm>
              <a:off x="3250068" y="3533685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LBLT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B31E29-E48D-A8BD-948F-F1BB8EFA4D2E}"/>
                </a:ext>
              </a:extLst>
            </p:cNvPr>
            <p:cNvSpPr txBox="1"/>
            <p:nvPr/>
          </p:nvSpPr>
          <p:spPr>
            <a:xfrm>
              <a:off x="3214899" y="4103748"/>
              <a:ext cx="178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LWAT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42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G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8" ma:contentTypeDescription="Create a new document." ma:contentTypeScope="" ma:versionID="a15470f3de19f5213b20cf20a4995d57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a0986734c870a0a15ed8795bbdb10adf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81a30b-7206-4dc0-86e4-cd83cec9bd9f}" ma:internalName="TaxCatchAll" ma:showField="CatchAllData" ma:web="35b8b66e-5759-43c1-a138-f967a8bf5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6a8a-ab1a-459b-a09e-44df7cbe9330">
      <Terms xmlns="http://schemas.microsoft.com/office/infopath/2007/PartnerControls"/>
    </lcf76f155ced4ddcb4097134ff3c332f>
    <TaxCatchAll xmlns="35b8b66e-5759-43c1-a138-f967a8bf5a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C56AEB-6C81-4D2E-983F-11EAB5C54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8b66e-5759-43c1-a138-f967a8bf5a20"/>
    <ds:schemaRef ds:uri="0b696a8a-ab1a-459b-a09e-44df7cbe9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1DDE83-2ED0-4567-A669-A16A212F164D}">
  <ds:schemaRefs>
    <ds:schemaRef ds:uri="http://purl.org/dc/terms/"/>
    <ds:schemaRef ds:uri="http://purl.org/dc/elements/1.1/"/>
    <ds:schemaRef ds:uri="http://schemas.microsoft.com/office/2006/documentManagement/types"/>
    <ds:schemaRef ds:uri="35b8b66e-5759-43c1-a138-f967a8bf5a20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b696a8a-ab1a-459b-a09e-44df7cbe9330"/>
  </ds:schemaRefs>
</ds:datastoreItem>
</file>

<file path=customXml/itemProps3.xml><?xml version="1.0" encoding="utf-8"?>
<ds:datastoreItem xmlns:ds="http://schemas.openxmlformats.org/officeDocument/2006/customXml" ds:itemID="{D05F7E04-0F8F-4ECA-9525-3F0638DC6B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548</Words>
  <Application>Microsoft Office PowerPoint</Application>
  <PresentationFormat>Widescreen</PresentationFormat>
  <Paragraphs>360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Neue</vt:lpstr>
      <vt:lpstr>Office Theme</vt:lpstr>
      <vt:lpstr>Building a Reference Energy System </vt:lpstr>
      <vt:lpstr>Reference Energy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[Descriptive Title]</dc:title>
  <dc:creator>Eunice Ramos</dc:creator>
  <cp:lastModifiedBy>L. Martindale</cp:lastModifiedBy>
  <cp:revision>73</cp:revision>
  <dcterms:created xsi:type="dcterms:W3CDTF">2019-06-09T10:25:43Z</dcterms:created>
  <dcterms:modified xsi:type="dcterms:W3CDTF">2025-06-09T11:34:31Z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