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48" r:id="rId5"/>
  </p:sldMasterIdLst>
  <p:notesMasterIdLst>
    <p:notesMasterId r:id="rId9"/>
  </p:notesMasterIdLst>
  <p:sldIdLst>
    <p:sldId id="256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4" clrIdx="0">
    <p:extLst>
      <p:ext uri="{19B8F6BF-5375-455C-9EA6-DF929625EA0E}">
        <p15:presenceInfo xmlns:p15="http://schemas.microsoft.com/office/powerpoint/2012/main" userId="S::stephanie.hirmer@eng.ox.ac.uk::13e44439-8913-4347-a3e1-e8bd29e343d7" providerId="AD"/>
      </p:ext>
    </p:extLst>
  </p:cmAuthor>
  <p:cmAuthor id="2" name="Stephanie Hirmer" initials="SH" lastIdx="8" clrIdx="1">
    <p:extLst>
      <p:ext uri="{19B8F6BF-5375-455C-9EA6-DF929625EA0E}">
        <p15:presenceInfo xmlns:p15="http://schemas.microsoft.com/office/powerpoint/2012/main" userId="S::engs2125_ox.ac.uk#ext#@lunet.onmicrosoft.com::13e44439-8913-4347-a3e1-e8bd29e343d7" providerId="AD"/>
      </p:ext>
    </p:extLst>
  </p:cmAuthor>
  <p:cmAuthor id="3" name="sareljgreyling@gmail.com" initials="sa" lastIdx="1" clrIdx="2">
    <p:extLst>
      <p:ext uri="{19B8F6BF-5375-455C-9EA6-DF929625EA0E}">
        <p15:presenceInfo xmlns:p15="http://schemas.microsoft.com/office/powerpoint/2012/main" userId="S::urn:spo:guest#sareljgreyling@gmail.com::" providerId="AD"/>
      </p:ext>
    </p:extLst>
  </p:cmAuthor>
  <p:cmAuthor id="4" name="Katherine Collett" initials="KC" lastIdx="2" clrIdx="3">
    <p:extLst>
      <p:ext uri="{19B8F6BF-5375-455C-9EA6-DF929625EA0E}">
        <p15:presenceInfo xmlns:p15="http://schemas.microsoft.com/office/powerpoint/2012/main" userId="S::katherine.collett_eng.ox.ac.uk#ext#@lunet.onmicrosoft.com::57662196-1ff7-4fef-ad5f-ca819cd64c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2F528F"/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AF3C2-4D1D-4A94-B4A3-990EA2F48D28}" v="1" dt="2025-11-19T16:57:06.196"/>
    <p1510:client id="{3E0B2E7C-FFCF-498B-8E6A-7DBFF8D76516}" v="3" dt="2025-11-19T16:43:41.850"/>
    <p1510:client id="{D3FE93D1-D1E9-483B-B4B8-C63F9D181614}" v="1" dt="2025-11-19T17:00:37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78011" autoAdjust="0"/>
  </p:normalViewPr>
  <p:slideViewPr>
    <p:cSldViewPr snapToGrid="0">
      <p:cViewPr varScale="1">
        <p:scale>
          <a:sx n="54" d="100"/>
          <a:sy n="54" d="100"/>
        </p:scale>
        <p:origin x="8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Colombo" userId="cdf5343d-9518-4b48-8032-805a754f9105" providerId="ADAL" clId="{FBE887D3-E3A0-4E19-8CC2-970FD0003B17}"/>
    <pc:docChg chg="custSel modSld">
      <pc:chgData name="Silvia Colombo" userId="cdf5343d-9518-4b48-8032-805a754f9105" providerId="ADAL" clId="{FBE887D3-E3A0-4E19-8CC2-970FD0003B17}" dt="2025-11-19T17:17:52.663" v="327" actId="20577"/>
      <pc:docMkLst>
        <pc:docMk/>
      </pc:docMkLst>
      <pc:sldChg chg="modSp mod">
        <pc:chgData name="Silvia Colombo" userId="cdf5343d-9518-4b48-8032-805a754f9105" providerId="ADAL" clId="{FBE887D3-E3A0-4E19-8CC2-970FD0003B17}" dt="2025-11-19T16:59:28.849" v="274" actId="20577"/>
        <pc:sldMkLst>
          <pc:docMk/>
          <pc:sldMk cId="2559802330" sldId="256"/>
        </pc:sldMkLst>
        <pc:spChg chg="mod">
          <ac:chgData name="Silvia Colombo" userId="cdf5343d-9518-4b48-8032-805a754f9105" providerId="ADAL" clId="{FBE887D3-E3A0-4E19-8CC2-970FD0003B17}" dt="2025-11-19T16:59:28.849" v="274" actId="20577"/>
          <ac:spMkLst>
            <pc:docMk/>
            <pc:sldMk cId="2559802330" sldId="256"/>
            <ac:spMk id="8" creationId="{16AFEE1B-DA85-ED4B-A834-F02542FC5726}"/>
          </ac:spMkLst>
        </pc:spChg>
      </pc:sldChg>
      <pc:sldChg chg="addSp modSp mod">
        <pc:chgData name="Silvia Colombo" userId="cdf5343d-9518-4b48-8032-805a754f9105" providerId="ADAL" clId="{FBE887D3-E3A0-4E19-8CC2-970FD0003B17}" dt="2025-11-19T17:17:52.663" v="327" actId="20577"/>
        <pc:sldMkLst>
          <pc:docMk/>
          <pc:sldMk cId="4233018141" sldId="257"/>
        </pc:sldMkLst>
        <pc:spChg chg="add mod">
          <ac:chgData name="Silvia Colombo" userId="cdf5343d-9518-4b48-8032-805a754f9105" providerId="ADAL" clId="{FBE887D3-E3A0-4E19-8CC2-970FD0003B17}" dt="2025-11-19T17:16:11.036" v="291" actId="14100"/>
          <ac:spMkLst>
            <pc:docMk/>
            <pc:sldMk cId="4233018141" sldId="257"/>
            <ac:spMk id="3" creationId="{DE623D03-9788-0E80-134F-395780ED2B54}"/>
          </ac:spMkLst>
        </pc:spChg>
        <pc:spChg chg="mod">
          <ac:chgData name="Silvia Colombo" userId="cdf5343d-9518-4b48-8032-805a754f9105" providerId="ADAL" clId="{FBE887D3-E3A0-4E19-8CC2-970FD0003B17}" dt="2025-11-19T17:17:52.663" v="327" actId="20577"/>
          <ac:spMkLst>
            <pc:docMk/>
            <pc:sldMk cId="4233018141" sldId="257"/>
            <ac:spMk id="8" creationId="{6557CF9A-6914-444F-AC1E-3F0D640570C2}"/>
          </ac:spMkLst>
        </pc:spChg>
        <pc:spChg chg="mod">
          <ac:chgData name="Silvia Colombo" userId="cdf5343d-9518-4b48-8032-805a754f9105" providerId="ADAL" clId="{FBE887D3-E3A0-4E19-8CC2-970FD0003B17}" dt="2025-11-19T16:41:49.497" v="2" actId="20577"/>
          <ac:spMkLst>
            <pc:docMk/>
            <pc:sldMk cId="4233018141" sldId="257"/>
            <ac:spMk id="18" creationId="{C955E120-6C4A-409B-B2BB-F331E08FAC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C546E5E8-0DA1-5A46-8547-7997C183DD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496A28AF-C390-D94A-86D3-7BD7243CB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9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5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798644" y="6492875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b="0" i="0" smtClean="0">
                <a:latin typeface="Open Sans" panose="020B0606030504020204" pitchFamily="34" charset="0"/>
              </a:rPr>
              <a:pPr/>
              <a:t>‹#›</a:t>
            </a:fld>
            <a:endParaRPr lang="en-US" b="0" i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F1E442-558B-4ECF-9AF6-12BA54AEEEE8}"/>
              </a:ext>
            </a:extLst>
          </p:cNvPr>
          <p:cNvSpPr txBox="1">
            <a:spLocks/>
          </p:cNvSpPr>
          <p:nvPr userDrawn="1"/>
        </p:nvSpPr>
        <p:spPr>
          <a:xfrm>
            <a:off x="11701463" y="6456363"/>
            <a:ext cx="4540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8293345-4715-4ABF-A600-A6F12C48A962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06DC46-F59A-4825-8AE6-1354C199500D}"/>
              </a:ext>
            </a:extLst>
          </p:cNvPr>
          <p:cNvSpPr txBox="1">
            <a:spLocks/>
          </p:cNvSpPr>
          <p:nvPr userDrawn="1"/>
        </p:nvSpPr>
        <p:spPr>
          <a:xfrm>
            <a:off x="11798300" y="6492875"/>
            <a:ext cx="3937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B8DFA00-C2CB-4DFB-81F3-43F83E025139}" type="slidenum">
              <a:rPr lang="en-US" b="0" i="0" smtClean="0">
                <a:latin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5308BF7-2196-4445-BA77-9306E454B7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29BC06-06E7-474E-90DB-0B37DE79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DFEE2A0-BA75-462B-B84F-D59CFC4AC0FD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1252B7-1175-4F12-A002-067E21C1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085BA85-76D9-4F8F-AB3D-190542F9D4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08"/>
            <a:ext cx="10515600" cy="1325563"/>
          </a:xfrm>
        </p:spPr>
        <p:txBody>
          <a:bodyPr anchor="b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8FE5922-5D43-4A6C-94CC-012AD668C0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F3D7FF6-97A2-432E-8101-99E11A739477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1DFEEBA-6989-4FE9-893E-E395EA960E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61D7FD-E048-464A-B972-C827ED68B0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140C725-9315-4FAE-8470-E7079EE5F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50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D64FD4-1D78-4109-83DC-BA149D979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0">
            <a:extLst>
              <a:ext uri="{FF2B5EF4-FFF2-40B4-BE49-F238E27FC236}">
                <a16:creationId xmlns:a16="http://schemas.microsoft.com/office/drawing/2014/main" id="{17BA69C4-8390-47FA-8ADB-B5627EC94F59}"/>
              </a:ext>
            </a:extLst>
          </p:cNvPr>
          <p:cNvSpPr txBox="1">
            <a:spLocks/>
          </p:cNvSpPr>
          <p:nvPr userDrawn="1"/>
        </p:nvSpPr>
        <p:spPr>
          <a:xfrm>
            <a:off x="887413" y="11113"/>
            <a:ext cx="7651750" cy="13700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4400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Bodoni SvtyTwo ITC TT-Book"/>
            </a:endParaRP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ECEB3564-BDCC-4D21-A3D5-AB121EF9EB4C}"/>
              </a:ext>
            </a:extLst>
          </p:cNvPr>
          <p:cNvSpPr txBox="1">
            <a:spLocks/>
          </p:cNvSpPr>
          <p:nvPr userDrawn="1"/>
        </p:nvSpPr>
        <p:spPr>
          <a:xfrm>
            <a:off x="835025" y="46038"/>
            <a:ext cx="7651750" cy="136207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4400" b="0" i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8939F-52D2-4F78-B57F-3EF89ED63B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B88A716-CD3D-4843-93F1-1F683A7905A2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CD0341-EFF5-4CA0-853D-F38B277A2F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89DD1-BA30-42DF-98B7-78BE56424F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85600" y="6497638"/>
            <a:ext cx="406400" cy="365125"/>
          </a:xfrm>
        </p:spPr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7E19023-B420-4766-B188-5B81DB6824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436EDEC-FA4D-4039-8ECB-45C803227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424D2FF1-A204-4697-9DCC-2C1B1F916009}"/>
              </a:ext>
            </a:extLst>
          </p:cNvPr>
          <p:cNvSpPr txBox="1">
            <a:spLocks/>
          </p:cNvSpPr>
          <p:nvPr userDrawn="1"/>
        </p:nvSpPr>
        <p:spPr>
          <a:xfrm>
            <a:off x="865188" y="1425575"/>
            <a:ext cx="5992812" cy="34893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defRPr/>
            </a:pPr>
            <a:endParaRPr lang="en-US" sz="2000" b="0" i="0">
              <a:solidFill>
                <a:schemeClr val="accent5">
                  <a:lumMod val="60000"/>
                  <a:lumOff val="4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BA4316-C9D7-422B-A2C3-0FE01131358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87425" y="19843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  <a:endParaRPr lang="en-US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14ECF0-A38C-477B-BAE5-685BE418D5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32E54A4-AC34-480D-8CF5-5A8173F9FFA0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DC3E5F-6CCA-41DC-912F-94BF8BDF99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83199D-ADA0-4E41-9788-3D43A074FA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1732825-D4E8-42F0-80DC-E3500B69B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22640E-2865-4F92-9827-041D353F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9CC1C8A-829F-486A-9222-1930C2A4A234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C1EBCF-9A51-41F4-8796-CFAF8F42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2C38BB-12DE-4395-904C-F62AEC24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1A0B8CC-343E-42DA-8E2A-FCFD82EDF0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1492D6-25FF-457E-8378-15157A36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55D33A7-DC55-468F-BB04-51BAA9E80EEE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140141-7523-43A7-AE3F-52151BB3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599E9C-3C5F-45CB-9E56-9A3543F0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CD65B42-BBDD-4606-B48F-BADA23212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2F1AF2-A908-46AD-9103-86F3C971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00B5346-6676-4D1F-8813-5334D50A5F8F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ED3185-F94B-44D5-8B29-FFCBD27D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2BD98D-0499-412B-B0A4-5D4B0C5A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1F6B351-3C93-44C3-8C57-39E9F399D4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667050-48AC-4A70-B850-5222D557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DD1FCBAA-8979-4529-BD81-75B0E5C28C34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C75C89-FF9A-4B9D-AE08-4C201C5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4EEAFD-A5B7-401A-B45A-FEAA4305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378235DA-E438-4A8C-8420-EFC0B04DF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6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0AC549-91F9-438A-B42B-59D29E28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07D6DFC-3332-4E84-87C0-5ACB4C3D343B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B50DDA-537B-40DC-B841-67BBA903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44D9D-C746-42F3-A0DA-D0A6A8F9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15FAC9FB-9D01-4809-9F2F-D59745579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5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444624-F7D9-40B6-ACDE-F693FFDB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C6DC744-E759-4962-8640-6AB34CAFCB69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FDB78-C9D9-4760-8265-1511443D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240372-0BCF-4B08-A321-AA162D3F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867B7FD-D951-4D33-93CE-49DE56FE2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23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DE57D-C2F4-4FE0-B4EB-EE880A43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D00AA64-8024-406E-8F7F-61C410ADA5CC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2D57-0F66-44F0-8840-9473ADEF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006B4-A38C-4A4F-8EA3-E5F7490E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FC186E6-F826-4A18-97DA-F9A2F193E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7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246D3-3967-414B-8883-FD1262CC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C59BBF9-74D1-4EA9-8847-0C90DD0D1EB4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0F4E5-2B68-4126-910C-EB6204E6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EFED-4161-4946-BFA1-F97970F9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C0E4B7E-050E-4CEC-8A24-7412036FB6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79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Open Sans" panose="020B0606030504020204" pitchFamily="34" charset="0"/>
            </a:endParaRPr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>
                <a:latin typeface="Open Sans" panose="020B0606030504020204" pitchFamily="34" charset="0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>
                <a:latin typeface="Open Sans" panose="020B0606030504020204" pitchFamily="34" charset="0"/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15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Open Sans" panose="020B0606030504020204" pitchFamily="34" charset="0"/>
              </a:defRPr>
            </a:lvl1pPr>
            <a:lvl2pPr>
              <a:defRPr sz="2800" b="0" i="0">
                <a:latin typeface="Open Sans" panose="020B0606030504020204" pitchFamily="34" charset="0"/>
              </a:defRPr>
            </a:lvl2pPr>
            <a:lvl3pPr>
              <a:defRPr sz="2400" b="0" i="0">
                <a:latin typeface="Open Sans" panose="020B0606030504020204" pitchFamily="34" charset="0"/>
              </a:defRPr>
            </a:lvl3pPr>
            <a:lvl4pPr>
              <a:defRPr sz="2000" b="0" i="0">
                <a:latin typeface="Open Sans" panose="020B0606030504020204" pitchFamily="34" charset="0"/>
              </a:defRPr>
            </a:lvl4pPr>
            <a:lvl5pPr>
              <a:defRPr sz="2000" b="0" i="0">
                <a:latin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C94567-59D4-4694-AB5F-3229F9457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9D7B7D-F0D7-41A8-A9F0-72EFA297E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641-A295-425F-9338-083BBF928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79D03E9-CE3B-4B74-9AEA-2F369F2C9F5D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50D35-38CE-476B-AA52-04E6142FA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9AEF8-C86C-48A9-BB98-BF93D8461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FD11071-2EB5-4B59-8F65-42CD67EFA9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3" r:id="rId13"/>
    <p:sldLayoutId id="214748369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25EE1F41-A160-4590-8B98-F6DCBA921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4" y="-453"/>
            <a:ext cx="12195628" cy="6867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AFEE1B-DA85-ED4B-A834-F02542FC5726}"/>
              </a:ext>
            </a:extLst>
          </p:cNvPr>
          <p:cNvSpPr txBox="1"/>
          <p:nvPr/>
        </p:nvSpPr>
        <p:spPr>
          <a:xfrm>
            <a:off x="560748" y="4855226"/>
            <a:ext cx="768709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Assignment 4 </a:t>
            </a:r>
          </a:p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Hands-on 2</a:t>
            </a:r>
            <a:endParaRPr lang="en-ZA" sz="4400" b="1" dirty="0"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05D155E-8DF8-4977-B751-4E1AA7A2A4D7}"/>
              </a:ext>
            </a:extLst>
          </p:cNvPr>
          <p:cNvSpPr txBox="1"/>
          <p:nvPr/>
        </p:nvSpPr>
        <p:spPr>
          <a:xfrm>
            <a:off x="8975475" y="6300251"/>
            <a:ext cx="296696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Version 2.0</a:t>
            </a:r>
            <a:endParaRPr lang="en-US" sz="1050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980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36FC7D-FCA0-405F-B1CB-26402D6AA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2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12BCC7-83F1-3944-B152-68F1A272FE71}"/>
              </a:ext>
            </a:extLst>
          </p:cNvPr>
          <p:cNvSpPr/>
          <p:nvPr/>
        </p:nvSpPr>
        <p:spPr>
          <a:xfrm>
            <a:off x="887215" y="1820940"/>
            <a:ext cx="621792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endParaRPr lang="en-ZA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ZA">
                <a:latin typeface="Open Sans" panose="020B0606030504020204" pitchFamily="34" charset="0"/>
              </a:rPr>
            </a:br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6557CF9A-6914-444F-AC1E-3F0D640570C2}"/>
              </a:ext>
            </a:extLst>
          </p:cNvPr>
          <p:cNvSpPr txBox="1">
            <a:spLocks/>
          </p:cNvSpPr>
          <p:nvPr/>
        </p:nvSpPr>
        <p:spPr>
          <a:xfrm>
            <a:off x="835428" y="46372"/>
            <a:ext cx="9899865" cy="1361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dirty="0">
                <a:latin typeface="Open Sans" panose="020B0606030504020204" pitchFamily="34" charset="0"/>
              </a:rPr>
              <a:t>Assess damage and disruption</a:t>
            </a: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C955E120-6C4A-409B-B2BB-F331E08FAC4E}"/>
              </a:ext>
            </a:extLst>
          </p:cNvPr>
          <p:cNvSpPr txBox="1">
            <a:spLocks/>
          </p:cNvSpPr>
          <p:nvPr/>
        </p:nvSpPr>
        <p:spPr>
          <a:xfrm>
            <a:off x="886042" y="1408254"/>
            <a:ext cx="10193636" cy="5883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endParaRPr lang="en-GB" sz="2000" b="1" dirty="0">
              <a:solidFill>
                <a:schemeClr val="accent5">
                  <a:lumMod val="60000"/>
                  <a:lumOff val="40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23D03-9788-0E80-134F-395780ED2B54}"/>
              </a:ext>
            </a:extLst>
          </p:cNvPr>
          <p:cNvSpPr txBox="1"/>
          <p:nvPr/>
        </p:nvSpPr>
        <p:spPr>
          <a:xfrm>
            <a:off x="985651" y="1923803"/>
            <a:ext cx="100940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Intersect exposure with hazards to find hazard intensities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Read in damage curves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Calculate damage fraction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Calculate damage costs (per event / per return period)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Calculate expected annual damages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cs typeface="Arial"/>
              </a:rPr>
              <a:t>Map and visualise expected annual damages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cs typeface="Arial"/>
              </a:rPr>
              <a:t>Discuss sensitivity to damage curve / costs / climate scenarios / ...</a:t>
            </a:r>
            <a:endParaRPr lang="en-GB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01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35FD8A0-5A9E-49DD-9B97-440D1A95E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" y="3035"/>
            <a:ext cx="12205396" cy="6893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FDD58-DD26-4192-8E72-B760AF65965F}"/>
              </a:ext>
            </a:extLst>
          </p:cNvPr>
          <p:cNvSpPr txBox="1"/>
          <p:nvPr/>
        </p:nvSpPr>
        <p:spPr>
          <a:xfrm>
            <a:off x="8811492" y="4675914"/>
            <a:ext cx="323120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Cannone, C., Collett, K.A., Charbonnier F., Ahsan A., Halloran C., Vijay,A.,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Berdellans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I.,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Hasanovic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S., Gritsevskyi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A,Stankeviciute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L., Tot M.; Welsch M.,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Hirmer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S., 2023. Lecture 1: "COURSE INTRODUCTION TO MAED" , Energy Demands Projections with MAED (Model for Analysis of Energy Demand). Release Version 2.0.  [online presentation]. Climate Compatible Growth &amp; 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Programme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and International Atomic Energy Agency.</a:t>
            </a:r>
            <a:endParaRPr lang="en-US" sz="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7FAFD-0957-4806-A6D9-1764F7200FBA}"/>
              </a:ext>
            </a:extLst>
          </p:cNvPr>
          <p:cNvSpPr txBox="1"/>
          <p:nvPr/>
        </p:nvSpPr>
        <p:spPr>
          <a:xfrm>
            <a:off x="9899301" y="5905083"/>
            <a:ext cx="19309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CCG courses (this will take </a:t>
            </a:r>
            <a:br>
              <a:rPr lang="en-US" sz="800" dirty="0">
                <a:latin typeface="Open Sans"/>
                <a:ea typeface="+mn-lt"/>
                <a:cs typeface="+mn-lt"/>
              </a:rPr>
            </a:b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you to the website link http://www.ClimateCompatibleGrowth.com/teachingmaterials)</a:t>
            </a:r>
          </a:p>
        </p:txBody>
      </p:sp>
    </p:spTree>
    <p:extLst>
      <p:ext uri="{BB962C8B-B14F-4D97-AF65-F5344CB8AC3E}">
        <p14:creationId xmlns:p14="http://schemas.microsoft.com/office/powerpoint/2010/main" val="384442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atpack_template" id="{BF0966E6-A899-47F7-8D28-A043CD5392CC}" vid="{13D07C91-7830-4804-A0BF-7D687AAC11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atpack_template" id="{BF0966E6-A899-47F7-8D28-A043CD5392CC}" vid="{E4815FD0-B807-4E3A-87EE-6D6B80FD77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35b40-b313-45d5-84e3-56de909f702b">
      <Terms xmlns="http://schemas.microsoft.com/office/infopath/2007/PartnerControls"/>
    </lcf76f155ced4ddcb4097134ff3c332f>
    <TaxCatchAll xmlns="3f55d22f-630c-4924-ac9c-b86be3e1d73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3739A705A62B43BBDEBDF200A36E2F" ma:contentTypeVersion="15" ma:contentTypeDescription="Create a new document." ma:contentTypeScope="" ma:versionID="e5687ba0c04961a31f469787492630f5">
  <xsd:schema xmlns:xsd="http://www.w3.org/2001/XMLSchema" xmlns:xs="http://www.w3.org/2001/XMLSchema" xmlns:p="http://schemas.microsoft.com/office/2006/metadata/properties" xmlns:ns2="99f35b40-b313-45d5-84e3-56de909f702b" xmlns:ns3="3f55d22f-630c-4924-ac9c-b86be3e1d73b" targetNamespace="http://schemas.microsoft.com/office/2006/metadata/properties" ma:root="true" ma:fieldsID="aae8a9c7b4495659a2ddf053b6ccf900" ns2:_="" ns3:_="">
    <xsd:import namespace="99f35b40-b313-45d5-84e3-56de909f702b"/>
    <xsd:import namespace="3f55d22f-630c-4924-ac9c-b86be3e1d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5b40-b313-45d5-84e3-56de909f7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5d22f-630c-4924-ac9c-b86be3e1d73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b1e2176-f776-4a0d-995a-6aa78e61244a}" ma:internalName="TaxCatchAll" ma:showField="CatchAllData" ma:web="3f55d22f-630c-4924-ac9c-b86be3e1d7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F587A4-2E70-45EC-BE7D-17F9D27F3F2F}">
  <ds:schemaRefs>
    <ds:schemaRef ds:uri="http://schemas.microsoft.com/office/2006/metadata/properties"/>
    <ds:schemaRef ds:uri="0b696a8a-ab1a-459b-a09e-44df7cbe9330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35b8b66e-5759-43c1-a138-f967a8bf5a20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536EEE4-8138-4654-873F-D6F104D1DE9F}"/>
</file>

<file path=customXml/itemProps3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flatpack_template</Template>
  <TotalTime>33</TotalTime>
  <Words>172</Words>
  <Application>Microsoft Office PowerPoint</Application>
  <PresentationFormat>Widescreen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Open Sans ExtraBold</vt:lpstr>
      <vt:lpstr>Open Sans Light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Silvia Colombo</dc:creator>
  <cp:lastModifiedBy>Silvia Colombo</cp:lastModifiedBy>
  <cp:revision>1</cp:revision>
  <dcterms:created xsi:type="dcterms:W3CDTF">2025-11-18T17:10:28Z</dcterms:created>
  <dcterms:modified xsi:type="dcterms:W3CDTF">2025-11-19T17:18:03Z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0x010100C03739A705A62B43BBDEBDF200A36E2F</vt:lpwstr>
  </property>
  <property fmtid="{D5CDD505-2E9C-101B-9397-08002B2CF9AE}" pid="3" name="MediaServiceImageTags">
    <vt:lpwstr/>
  </property>
</Properties>
</file>