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48" r:id="rId5"/>
  </p:sldMasterIdLst>
  <p:notesMasterIdLst>
    <p:notesMasterId r:id="rId9"/>
  </p:notesMasterIdLst>
  <p:sldIdLst>
    <p:sldId id="256" r:id="rId6"/>
    <p:sldId id="257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4" clrIdx="0">
    <p:extLst>
      <p:ext uri="{19B8F6BF-5375-455C-9EA6-DF929625EA0E}">
        <p15:presenceInfo xmlns:p15="http://schemas.microsoft.com/office/powerpoint/2012/main" userId="S::stephanie.hirmer@eng.ox.ac.uk::13e44439-8913-4347-a3e1-e8bd29e343d7" providerId="AD"/>
      </p:ext>
    </p:extLst>
  </p:cmAuthor>
  <p:cmAuthor id="2" name="Stephanie Hirmer" initials="SH" lastIdx="8" clrIdx="1">
    <p:extLst>
      <p:ext uri="{19B8F6BF-5375-455C-9EA6-DF929625EA0E}">
        <p15:presenceInfo xmlns:p15="http://schemas.microsoft.com/office/powerpoint/2012/main" userId="S::engs2125_ox.ac.uk#ext#@lunet.onmicrosoft.com::13e44439-8913-4347-a3e1-e8bd29e343d7" providerId="AD"/>
      </p:ext>
    </p:extLst>
  </p:cmAuthor>
  <p:cmAuthor id="3" name="sareljgreyling@gmail.com" initials="sa" lastIdx="1" clrIdx="2">
    <p:extLst>
      <p:ext uri="{19B8F6BF-5375-455C-9EA6-DF929625EA0E}">
        <p15:presenceInfo xmlns:p15="http://schemas.microsoft.com/office/powerpoint/2012/main" userId="S::urn:spo:guest#sareljgreyling@gmail.com::" providerId="AD"/>
      </p:ext>
    </p:extLst>
  </p:cmAuthor>
  <p:cmAuthor id="4" name="Katherine Collett" initials="KC" lastIdx="2" clrIdx="3">
    <p:extLst>
      <p:ext uri="{19B8F6BF-5375-455C-9EA6-DF929625EA0E}">
        <p15:presenceInfo xmlns:p15="http://schemas.microsoft.com/office/powerpoint/2012/main" userId="S::katherine.collett_eng.ox.ac.uk#ext#@lunet.onmicrosoft.com::57662196-1ff7-4fef-ad5f-ca819cd64c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2F528F"/>
    <a:srgbClr val="2B2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0B2E7C-FFCF-498B-8E6A-7DBFF8D76516}" v="3" dt="2025-11-19T16:43:41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78011" autoAdjust="0"/>
  </p:normalViewPr>
  <p:slideViewPr>
    <p:cSldViewPr snapToGrid="0">
      <p:cViewPr varScale="1">
        <p:scale>
          <a:sx n="54" d="100"/>
          <a:sy n="54" d="100"/>
        </p:scale>
        <p:origin x="88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Colombo" userId="cdf5343d-9518-4b48-8032-805a754f9105" providerId="ADAL" clId="{FBE887D3-E3A0-4E19-8CC2-970FD0003B17}"/>
    <pc:docChg chg="custSel modSld">
      <pc:chgData name="Silvia Colombo" userId="cdf5343d-9518-4b48-8032-805a754f9105" providerId="ADAL" clId="{FBE887D3-E3A0-4E19-8CC2-970FD0003B17}" dt="2025-11-19T16:48:15.692" v="236" actId="20577"/>
      <pc:docMkLst>
        <pc:docMk/>
      </pc:docMkLst>
      <pc:sldChg chg="modSp mod">
        <pc:chgData name="Silvia Colombo" userId="cdf5343d-9518-4b48-8032-805a754f9105" providerId="ADAL" clId="{FBE887D3-E3A0-4E19-8CC2-970FD0003B17}" dt="2025-11-19T16:48:15.692" v="236" actId="20577"/>
        <pc:sldMkLst>
          <pc:docMk/>
          <pc:sldMk cId="2559802330" sldId="256"/>
        </pc:sldMkLst>
        <pc:spChg chg="mod">
          <ac:chgData name="Silvia Colombo" userId="cdf5343d-9518-4b48-8032-805a754f9105" providerId="ADAL" clId="{FBE887D3-E3A0-4E19-8CC2-970FD0003B17}" dt="2025-11-19T16:48:15.692" v="236" actId="20577"/>
          <ac:spMkLst>
            <pc:docMk/>
            <pc:sldMk cId="2559802330" sldId="256"/>
            <ac:spMk id="8" creationId="{16AFEE1B-DA85-ED4B-A834-F02542FC5726}"/>
          </ac:spMkLst>
        </pc:spChg>
      </pc:sldChg>
      <pc:sldChg chg="addSp modSp mod">
        <pc:chgData name="Silvia Colombo" userId="cdf5343d-9518-4b48-8032-805a754f9105" providerId="ADAL" clId="{FBE887D3-E3A0-4E19-8CC2-970FD0003B17}" dt="2025-11-19T16:47:03.571" v="227" actId="27636"/>
        <pc:sldMkLst>
          <pc:docMk/>
          <pc:sldMk cId="4233018141" sldId="257"/>
        </pc:sldMkLst>
        <pc:spChg chg="add mod">
          <ac:chgData name="Silvia Colombo" userId="cdf5343d-9518-4b48-8032-805a754f9105" providerId="ADAL" clId="{FBE887D3-E3A0-4E19-8CC2-970FD0003B17}" dt="2025-11-19T16:44:56.610" v="225" actId="404"/>
          <ac:spMkLst>
            <pc:docMk/>
            <pc:sldMk cId="4233018141" sldId="257"/>
            <ac:spMk id="3" creationId="{DE623D03-9788-0E80-134F-395780ED2B54}"/>
          </ac:spMkLst>
        </pc:spChg>
        <pc:spChg chg="mod">
          <ac:chgData name="Silvia Colombo" userId="cdf5343d-9518-4b48-8032-805a754f9105" providerId="ADAL" clId="{FBE887D3-E3A0-4E19-8CC2-970FD0003B17}" dt="2025-11-19T16:47:03.571" v="227" actId="27636"/>
          <ac:spMkLst>
            <pc:docMk/>
            <pc:sldMk cId="4233018141" sldId="257"/>
            <ac:spMk id="8" creationId="{6557CF9A-6914-444F-AC1E-3F0D640570C2}"/>
          </ac:spMkLst>
        </pc:spChg>
        <pc:spChg chg="mod">
          <ac:chgData name="Silvia Colombo" userId="cdf5343d-9518-4b48-8032-805a754f9105" providerId="ADAL" clId="{FBE887D3-E3A0-4E19-8CC2-970FD0003B17}" dt="2025-11-19T16:41:49.497" v="2" actId="20577"/>
          <ac:spMkLst>
            <pc:docMk/>
            <pc:sldMk cId="4233018141" sldId="257"/>
            <ac:spMk id="18" creationId="{C955E120-6C4A-409B-B2BB-F331E08FAC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C546E5E8-0DA1-5A46-8547-7997C183DD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496A28AF-C390-D94A-86D3-7BD7243CB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4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6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9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5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50AB-7923-654D-A291-A2D93829C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D518-7A0D-E64D-BFF9-227E2FE8B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F637-4F65-4E4F-9090-B74EE225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E473-0CE2-E347-B317-4BA55C07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1CD2F5-C8D5-5F44-B3D7-C158CE199089}"/>
              </a:ext>
            </a:extLst>
          </p:cNvPr>
          <p:cNvSpPr txBox="1">
            <a:spLocks/>
          </p:cNvSpPr>
          <p:nvPr userDrawn="1"/>
        </p:nvSpPr>
        <p:spPr>
          <a:xfrm>
            <a:off x="11701849" y="6455804"/>
            <a:ext cx="45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/>
              <a:t>‹#›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A21EF-E976-2245-8909-4A9AEB1FB143}"/>
              </a:ext>
            </a:extLst>
          </p:cNvPr>
          <p:cNvSpPr txBox="1">
            <a:spLocks/>
          </p:cNvSpPr>
          <p:nvPr userDrawn="1"/>
        </p:nvSpPr>
        <p:spPr>
          <a:xfrm>
            <a:off x="11798644" y="6492875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54D2D-F7E8-B04D-95AC-3B508D13757F}" type="slidenum">
              <a:rPr lang="en-US" b="0" i="0" smtClean="0">
                <a:latin typeface="Open Sans" panose="020B0606030504020204" pitchFamily="34" charset="0"/>
              </a:rPr>
              <a:pPr/>
              <a:t>‹#›</a:t>
            </a:fld>
            <a:endParaRPr lang="en-US" b="0" i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C5E7-7C5E-2B4F-8CB5-F538E399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B5934-225F-7940-AFAB-4AB67D11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6F5D-9BD4-2C4A-8403-A6A3E797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AADC-51D9-1442-86E5-F5F2E6E2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75BF-F6F8-0C4C-B43E-EEC4A399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89AA-FF07-CE4D-9A0C-1DB75C63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7FB89-E286-B44A-8AE9-CFB56E40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FD1A-C7CD-1240-95A3-98987EDD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9528-CAA4-DF40-B521-CBC8FF8F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2E02C-B988-424F-BEFF-21D61C9D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F1E442-558B-4ECF-9AF6-12BA54AEEEE8}"/>
              </a:ext>
            </a:extLst>
          </p:cNvPr>
          <p:cNvSpPr txBox="1">
            <a:spLocks/>
          </p:cNvSpPr>
          <p:nvPr userDrawn="1"/>
        </p:nvSpPr>
        <p:spPr>
          <a:xfrm>
            <a:off x="11701463" y="6456363"/>
            <a:ext cx="4540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8293345-4715-4ABF-A600-A6F12C48A962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06DC46-F59A-4825-8AE6-1354C199500D}"/>
              </a:ext>
            </a:extLst>
          </p:cNvPr>
          <p:cNvSpPr txBox="1">
            <a:spLocks/>
          </p:cNvSpPr>
          <p:nvPr userDrawn="1"/>
        </p:nvSpPr>
        <p:spPr>
          <a:xfrm>
            <a:off x="11798300" y="6492875"/>
            <a:ext cx="3937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B8DFA00-C2CB-4DFB-81F3-43F83E025139}" type="slidenum">
              <a:rPr lang="en-US" b="0" i="0" smtClean="0">
                <a:latin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i="0">
              <a:latin typeface="Open Sans" panose="020B0606030504020204" pitchFamily="34" charset="0"/>
            </a:endParaRPr>
          </a:p>
        </p:txBody>
      </p:sp>
      <p:pic>
        <p:nvPicPr>
          <p:cNvPr id="6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5308BF7-2196-4445-BA77-9306E454B7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29BC06-06E7-474E-90DB-0B37DE79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DFEE2A0-BA75-462B-B84F-D59CFC4AC0FD}" type="datetimeFigureOut">
              <a:rPr lang="en-US" smtClean="0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B1252B7-1175-4F12-A002-067E21C1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9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085BA85-76D9-4F8F-AB3D-190542F9D4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808"/>
            <a:ext cx="10515600" cy="1325563"/>
          </a:xfrm>
        </p:spPr>
        <p:txBody>
          <a:bodyPr anchor="b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Google Shape;29;p4"/>
          <p:cNvSpPr txBox="1">
            <a:spLocks noGrp="1"/>
          </p:cNvSpPr>
          <p:nvPr>
            <p:ph type="body" idx="13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194729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8FE5922-5D43-4A6C-94CC-012AD668C0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F3D7FF6-97A2-432E-8101-99E11A739477}" type="datetimeFigureOut">
              <a:rPr lang="en-US" smtClean="0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1DFEEBA-6989-4FE9-893E-E395EA960E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61D7FD-E048-464A-B972-C827ED68B0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140C725-9315-4FAE-8470-E7079EE5F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50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D64FD4-1D78-4109-83DC-BA149D9792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8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0">
            <a:extLst>
              <a:ext uri="{FF2B5EF4-FFF2-40B4-BE49-F238E27FC236}">
                <a16:creationId xmlns:a16="http://schemas.microsoft.com/office/drawing/2014/main" id="{17BA69C4-8390-47FA-8ADB-B5627EC94F59}"/>
              </a:ext>
            </a:extLst>
          </p:cNvPr>
          <p:cNvSpPr txBox="1">
            <a:spLocks/>
          </p:cNvSpPr>
          <p:nvPr userDrawn="1"/>
        </p:nvSpPr>
        <p:spPr>
          <a:xfrm>
            <a:off x="887413" y="11113"/>
            <a:ext cx="7651750" cy="13700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GB" sz="4400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Bodoni SvtyTwo ITC TT-Book"/>
            </a:endParaRP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ECEB3564-BDCC-4D21-A3D5-AB121EF9EB4C}"/>
              </a:ext>
            </a:extLst>
          </p:cNvPr>
          <p:cNvSpPr txBox="1">
            <a:spLocks/>
          </p:cNvSpPr>
          <p:nvPr userDrawn="1"/>
        </p:nvSpPr>
        <p:spPr>
          <a:xfrm>
            <a:off x="835025" y="46038"/>
            <a:ext cx="7651750" cy="1362075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4400" b="0" i="0">
              <a:latin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Google Shape;29;p4"/>
          <p:cNvSpPr txBox="1">
            <a:spLocks noGrp="1"/>
          </p:cNvSpPr>
          <p:nvPr>
            <p:ph type="body" idx="13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194729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8939F-52D2-4F78-B57F-3EF89ED63B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B88A716-CD3D-4843-93F1-1F683A7905A2}" type="datetimeFigureOut">
              <a:rPr lang="en-US" smtClean="0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CD0341-EFF5-4CA0-853D-F38B277A2F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A89DD1-BA30-42DF-98B7-78BE56424F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85600" y="6497638"/>
            <a:ext cx="406400" cy="365125"/>
          </a:xfrm>
        </p:spPr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47E19023-B420-4766-B188-5B81DB6824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0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436EDEC-FA4D-4039-8ECB-45C803227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424D2FF1-A204-4697-9DCC-2C1B1F916009}"/>
              </a:ext>
            </a:extLst>
          </p:cNvPr>
          <p:cNvSpPr txBox="1">
            <a:spLocks/>
          </p:cNvSpPr>
          <p:nvPr userDrawn="1"/>
        </p:nvSpPr>
        <p:spPr>
          <a:xfrm>
            <a:off x="865188" y="1425575"/>
            <a:ext cx="5992812" cy="34893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defRPr/>
            </a:pPr>
            <a:endParaRPr lang="en-US" sz="2000" b="0" i="0">
              <a:solidFill>
                <a:schemeClr val="accent5">
                  <a:lumMod val="60000"/>
                  <a:lumOff val="40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BA4316-C9D7-422B-A2C3-0FE01131358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87425" y="19843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title style</a:t>
            </a:r>
            <a:endParaRPr lang="en-US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Google Shape;29;p4"/>
          <p:cNvSpPr txBox="1">
            <a:spLocks noGrp="1"/>
          </p:cNvSpPr>
          <p:nvPr>
            <p:ph type="body" idx="13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194729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14ECF0-A38C-477B-BAE5-685BE418D59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A32E54A4-AC34-480D-8CF5-5A8173F9FFA0}" type="datetimeFigureOut">
              <a:rPr lang="en-US" smtClean="0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7DC3E5F-6CCA-41DC-912F-94BF8BDF99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83199D-ADA0-4E41-9788-3D43A074FA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1732825-D4E8-42F0-80DC-E3500B69BD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07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22640E-2865-4F92-9827-041D353F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9CC1C8A-829F-486A-9222-1930C2A4A234}" type="datetimeFigureOut">
              <a:rPr lang="en-US" smtClean="0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C1EBCF-9A51-41F4-8796-CFAF8F42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2C38BB-12DE-4395-904C-F62AEC24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1A0B8CC-343E-42DA-8E2A-FCFD82EDF0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63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1492D6-25FF-457E-8378-15157A36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055D33A7-DC55-468F-BB04-51BAA9E80EEE}" type="datetimeFigureOut">
              <a:rPr lang="en-US" smtClean="0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140141-7523-43A7-AE3F-52151BB3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599E9C-3C5F-45CB-9E56-9A3543F0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0CD65B42-BBDD-4606-B48F-BADA23212F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8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2F1AF2-A908-46AD-9103-86F3C971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00B5346-6676-4D1F-8813-5334D50A5F8F}" type="datetimeFigureOut">
              <a:rPr lang="en-US" smtClean="0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ED3185-F94B-44D5-8B29-FFCBD27D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2BD98D-0499-412B-B0A4-5D4B0C5A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E1F6B351-3C93-44C3-8C57-39E9F399D4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5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4667050-48AC-4A70-B850-5222D557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DD1FCBAA-8979-4529-BD81-75B0E5C28C34}" type="datetimeFigureOut">
              <a:rPr lang="en-US" smtClean="0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C75C89-FF9A-4B9D-AE08-4C201C58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4EEAFD-A5B7-401A-B45A-FEAA4305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378235DA-E438-4A8C-8420-EFC0B04DF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6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4593-2117-1A41-88E1-64040F6B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6286" y="6497852"/>
            <a:ext cx="405714" cy="365125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51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0AC549-91F9-438A-B42B-59D29E28E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A07D6DFC-3332-4E84-87C0-5ACB4C3D343B}" type="datetimeFigureOut">
              <a:rPr lang="en-US" smtClean="0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B50DDA-537B-40DC-B841-67BBA903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D44D9D-C746-42F3-A0DA-D0A6A8F9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15FAC9FB-9D01-4809-9F2F-D597455790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65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444624-F7D9-40B6-ACDE-F693FFDB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4C6DC744-E759-4962-8640-6AB34CAFCB69}" type="datetimeFigureOut">
              <a:rPr lang="en-US" smtClean="0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9FDB78-C9D9-4760-8265-1511443D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240372-0BCF-4B08-A321-AA162D3F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E867B7FD-D951-4D33-93CE-49DE56FE2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23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DE57D-C2F4-4FE0-B4EB-EE880A437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D00AA64-8024-406E-8F7F-61C410ADA5CC}" type="datetimeFigureOut">
              <a:rPr lang="en-US" smtClean="0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32D57-0F66-44F0-8840-9473ADEF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006B4-A38C-4A4F-8EA3-E5F7490E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FC186E6-F826-4A18-97DA-F9A2F193E2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7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246D3-3967-414B-8883-FD1262CC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C59BBF9-74D1-4EA9-8847-0C90DD0D1EB4}" type="datetimeFigureOut">
              <a:rPr lang="en-US" smtClean="0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0F4E5-2B68-4126-910C-EB6204E6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7EFED-4161-4946-BFA1-F97970F9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C0E4B7E-050E-4CEC-8A24-7412036FB6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79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Open Sans" panose="020B0606030504020204" pitchFamily="34" charset="0"/>
            </a:endParaRPr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i="0">
                <a:latin typeface="Open Sans" panose="020B0606030504020204" pitchFamily="34" charset="0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i="0">
                <a:latin typeface="Open Sans" panose="020B0606030504020204" pitchFamily="34" charset="0"/>
              </a:endParaRPr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215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4593-2117-1A41-88E1-64040F6B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6286" y="6497852"/>
            <a:ext cx="405714" cy="365125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0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5D05-3E98-9A40-9416-1BC063B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54D0-E755-2446-AF57-FD1338D0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E68F-D20E-D546-B169-85FD91E9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CCA52-6FF5-B343-A9E1-3B799D5A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7DBF-C514-A64F-8439-077A32F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9119-EAFC-2144-A835-99E352B9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6330-C053-1A42-A2FF-5D1C41D43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7D09-8E3E-464D-9459-080850DC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7DD6-5C7B-A443-BB34-79506B33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33FA-057D-8A47-8065-92943000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21A6E-13CD-E548-944C-3DD1C481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12F0-EA94-3240-950C-69ACA753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6235-531C-CE4E-8B93-B9785C89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0FFAB-C7D3-0041-9381-FE04AC25A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8FA5-F7C5-B74E-9B35-B4C601736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6D7C5-2EC5-3F4C-A50F-2986DC9EA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598F-96B0-F549-96C9-B9192602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E12B8-48A6-7646-A966-A33CBAFE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FAE17-E01E-8044-80A3-41D8888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FA3E-15E3-194B-B3AF-82F6DF9E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4AE16-EFF4-3342-9180-7D3D419F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9AE86-2558-A749-B900-7770E826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CDFF-3D15-6745-9D15-6EA43C84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2A383-BCCE-154F-A715-E8324039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84AA7-423E-874F-83DB-AEC17AD8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7EC0-C2FA-C94B-9513-0E70028F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3E85-E399-4C4C-9F5E-5410914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EAFF-9E29-F64B-9D79-4387839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Open Sans" panose="020B0606030504020204" pitchFamily="34" charset="0"/>
              </a:defRPr>
            </a:lvl1pPr>
            <a:lvl2pPr>
              <a:defRPr sz="2800" b="0" i="0">
                <a:latin typeface="Open Sans" panose="020B0606030504020204" pitchFamily="34" charset="0"/>
              </a:defRPr>
            </a:lvl2pPr>
            <a:lvl3pPr>
              <a:defRPr sz="2400" b="0" i="0">
                <a:latin typeface="Open Sans" panose="020B0606030504020204" pitchFamily="34" charset="0"/>
              </a:defRPr>
            </a:lvl3pPr>
            <a:lvl4pPr>
              <a:defRPr sz="2000" b="0" i="0">
                <a:latin typeface="Open Sans" panose="020B0606030504020204" pitchFamily="34" charset="0"/>
              </a:defRPr>
            </a:lvl4pPr>
            <a:lvl5pPr>
              <a:defRPr sz="2000" b="0" i="0">
                <a:latin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AAD2-CFED-874F-BD61-92F46F52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BDCF-6111-CA45-86F3-62715EF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A835C-7CDB-F644-BB12-42906DDC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6C525-16F1-0141-98A7-EA13629E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B02C-472E-2C4B-80BD-432ADC2A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30ADF-AED9-914A-846F-0B8C3B98E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25A4-D843-E646-9845-652B04731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3FBD1-3AE0-6043-A1EF-4A86A62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8096-444A-144A-BF0B-EEF3AAEB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97514-67FA-B14F-95DB-C6B8BF3F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74C20-67B0-5143-AA45-E75E8CEB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8CAE7-6127-9E44-9639-7F3C30E2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333A-A2AB-0141-920B-9DE9FA594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5086-63E3-8542-9FBC-7940E59C9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FCC1-8BB2-7F45-A666-0218E21E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8C94567-59D4-4694-AB5F-3229F9457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09D7B7D-F0D7-41A8-A9F0-72EFA297E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641-A295-425F-9338-083BBF928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79D03E9-CE3B-4B74-9AEA-2F369F2C9F5D}" type="datetimeFigureOut">
              <a:rPr lang="en-US" smtClean="0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50D35-38CE-476B-AA52-04E6142FA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9AEF8-C86C-48A9-BB98-BF93D8461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FD11071-2EB5-4B59-8F65-42CD67EFA9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3" r:id="rId13"/>
    <p:sldLayoutId id="2147483694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google.com/spreadsheets/d/14Ctr9suIzzrvl6qgoryOG1H72OnvkxLo/edit?gid=720273967#gid=72027396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ebsite&#10;&#10;Description automatically generated">
            <a:extLst>
              <a:ext uri="{FF2B5EF4-FFF2-40B4-BE49-F238E27FC236}">
                <a16:creationId xmlns:a16="http://schemas.microsoft.com/office/drawing/2014/main" id="{25EE1F41-A160-4590-8B98-F6DCBA921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4" y="-453"/>
            <a:ext cx="12195628" cy="68679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AFEE1B-DA85-ED4B-A834-F02542FC5726}"/>
              </a:ext>
            </a:extLst>
          </p:cNvPr>
          <p:cNvSpPr txBox="1"/>
          <p:nvPr/>
        </p:nvSpPr>
        <p:spPr>
          <a:xfrm>
            <a:off x="560748" y="4855226"/>
            <a:ext cx="768709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en-ZA" sz="4400" b="1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Assignment </a:t>
            </a:r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2 </a:t>
            </a:r>
            <a:r>
              <a:rPr lang="en-ZA" sz="4400" b="1" dirty="0">
                <a:latin typeface="Open Sans ExtraBold"/>
                <a:ea typeface="Open Sans ExtraBold"/>
                <a:cs typeface="Open Sans ExtraBold"/>
              </a:rPr>
              <a:t> </a:t>
            </a:r>
            <a:br>
              <a:rPr lang="en-ZA" sz="4400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endParaRPr lang="en-ZA" sz="4400" b="1" dirty="0"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05D155E-8DF8-4977-B751-4E1AA7A2A4D7}"/>
              </a:ext>
            </a:extLst>
          </p:cNvPr>
          <p:cNvSpPr txBox="1"/>
          <p:nvPr/>
        </p:nvSpPr>
        <p:spPr>
          <a:xfrm>
            <a:off x="8975475" y="6300251"/>
            <a:ext cx="296696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Version 2.0</a:t>
            </a:r>
            <a:endParaRPr lang="en-US" sz="1050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980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336FC7D-FCA0-405F-B1CB-26402D6AA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2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12BCC7-83F1-3944-B152-68F1A272FE71}"/>
              </a:ext>
            </a:extLst>
          </p:cNvPr>
          <p:cNvSpPr/>
          <p:nvPr/>
        </p:nvSpPr>
        <p:spPr>
          <a:xfrm>
            <a:off x="887215" y="1820940"/>
            <a:ext cx="6217920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endParaRPr lang="en-ZA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en-ZA">
                <a:latin typeface="Open Sans" panose="020B0606030504020204" pitchFamily="34" charset="0"/>
              </a:rPr>
            </a:br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6557CF9A-6914-444F-AC1E-3F0D640570C2}"/>
              </a:ext>
            </a:extLst>
          </p:cNvPr>
          <p:cNvSpPr txBox="1">
            <a:spLocks/>
          </p:cNvSpPr>
          <p:nvPr/>
        </p:nvSpPr>
        <p:spPr>
          <a:xfrm>
            <a:off x="835428" y="46372"/>
            <a:ext cx="9899865" cy="13616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dirty="0">
                <a:latin typeface="Open Sans" panose="020B0606030504020204" pitchFamily="34" charset="0"/>
              </a:rPr>
              <a:t>Data collection and Visualization</a:t>
            </a:r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C955E120-6C4A-409B-B2BB-F331E08FAC4E}"/>
              </a:ext>
            </a:extLst>
          </p:cNvPr>
          <p:cNvSpPr txBox="1">
            <a:spLocks/>
          </p:cNvSpPr>
          <p:nvPr/>
        </p:nvSpPr>
        <p:spPr>
          <a:xfrm>
            <a:off x="886042" y="1408254"/>
            <a:ext cx="10193636" cy="5883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endParaRPr lang="en-GB" sz="2000" b="1" dirty="0">
              <a:solidFill>
                <a:schemeClr val="accent5">
                  <a:lumMod val="60000"/>
                  <a:lumOff val="40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23D03-9788-0E80-134F-395780ED2B54}"/>
              </a:ext>
            </a:extLst>
          </p:cNvPr>
          <p:cNvSpPr txBox="1"/>
          <p:nvPr/>
        </p:nvSpPr>
        <p:spPr>
          <a:xfrm>
            <a:off x="985652" y="1923803"/>
            <a:ext cx="96071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Make a copy of the data collection spreadsheet: </a:t>
            </a:r>
            <a:r>
              <a:rPr lang="en-GB" sz="2800" dirty="0">
                <a:hlinkClick r:id="rId4"/>
              </a:rPr>
              <a:t>https://docs.google.com/spreadsheets/d/14Ctr9suIzzrvl6qgoryOG1H72OnvkxLo/edit?gid=720273967#gid=720273967</a:t>
            </a:r>
            <a:r>
              <a:rPr lang="en-GB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Edit the list of desired datasets for your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Collect boundary, population and infrastructure exposure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Create map figures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Summarise infrastructure count/length/sector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Update your project slides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01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35FD8A0-5A9E-49DD-9B97-440D1A95E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" y="3035"/>
            <a:ext cx="12205396" cy="6893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AFDD58-DD26-4192-8E72-B760AF65965F}"/>
              </a:ext>
            </a:extLst>
          </p:cNvPr>
          <p:cNvSpPr txBox="1"/>
          <p:nvPr/>
        </p:nvSpPr>
        <p:spPr>
          <a:xfrm>
            <a:off x="8811492" y="4675914"/>
            <a:ext cx="323120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Cannone, C., Collett, K.A., Charbonnier F., Ahsan A., Halloran C., Vijay,A.,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Berdellans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I., 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Hasanovic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S., Gritsevskyi 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A,Stankeviciute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L., Tot M.; Welsch M., 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Hirmer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S., 2023. Lecture 1: "COURSE INTRODUCTION TO MAED" , Energy Demands Projections with MAED (Model for Analysis of Energy Demand). Release Version 2.0.  [online presentation]. Climate Compatible Growth &amp; 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Programme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and International Atomic Energy Agency.</a:t>
            </a:r>
            <a:endParaRPr lang="en-US" sz="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77FAFD-0957-4806-A6D9-1764F7200FBA}"/>
              </a:ext>
            </a:extLst>
          </p:cNvPr>
          <p:cNvSpPr txBox="1"/>
          <p:nvPr/>
        </p:nvSpPr>
        <p:spPr>
          <a:xfrm>
            <a:off x="9899301" y="5905083"/>
            <a:ext cx="19309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CCG courses (this will take </a:t>
            </a:r>
            <a:br>
              <a:rPr lang="en-US" sz="800" dirty="0">
                <a:latin typeface="Open Sans"/>
                <a:ea typeface="+mn-lt"/>
                <a:cs typeface="+mn-lt"/>
              </a:rPr>
            </a:b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you to the website link http://www.ClimateCompatibleGrowth.com/teachingmaterials)</a:t>
            </a:r>
          </a:p>
        </p:txBody>
      </p:sp>
    </p:spTree>
    <p:extLst>
      <p:ext uri="{BB962C8B-B14F-4D97-AF65-F5344CB8AC3E}">
        <p14:creationId xmlns:p14="http://schemas.microsoft.com/office/powerpoint/2010/main" val="3844424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atpack_template" id="{BF0966E6-A899-47F7-8D28-A043CD5392CC}" vid="{13D07C91-7830-4804-A0BF-7D687AAC11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atpack_template" id="{BF0966E6-A899-47F7-8D28-A043CD5392CC}" vid="{E4815FD0-B807-4E3A-87EE-6D6B80FD77C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3739A705A62B43BBDEBDF200A36E2F" ma:contentTypeVersion="15" ma:contentTypeDescription="Create a new document." ma:contentTypeScope="" ma:versionID="e5687ba0c04961a31f469787492630f5">
  <xsd:schema xmlns:xsd="http://www.w3.org/2001/XMLSchema" xmlns:xs="http://www.w3.org/2001/XMLSchema" xmlns:p="http://schemas.microsoft.com/office/2006/metadata/properties" xmlns:ns2="99f35b40-b313-45d5-84e3-56de909f702b" xmlns:ns3="3f55d22f-630c-4924-ac9c-b86be3e1d73b" targetNamespace="http://schemas.microsoft.com/office/2006/metadata/properties" ma:root="true" ma:fieldsID="aae8a9c7b4495659a2ddf053b6ccf900" ns2:_="" ns3:_="">
    <xsd:import namespace="99f35b40-b313-45d5-84e3-56de909f702b"/>
    <xsd:import namespace="3f55d22f-630c-4924-ac9c-b86be3e1d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35b40-b313-45d5-84e3-56de909f70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5d22f-630c-4924-ac9c-b86be3e1d73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b1e2176-f776-4a0d-995a-6aa78e61244a}" ma:internalName="TaxCatchAll" ma:showField="CatchAllData" ma:web="3f55d22f-630c-4924-ac9c-b86be3e1d7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f35b40-b313-45d5-84e3-56de909f702b">
      <Terms xmlns="http://schemas.microsoft.com/office/infopath/2007/PartnerControls"/>
    </lcf76f155ced4ddcb4097134ff3c332f>
    <TaxCatchAll xmlns="3f55d22f-630c-4924-ac9c-b86be3e1d73b" xsi:nil="true"/>
  </documentManagement>
</p:properties>
</file>

<file path=customXml/itemProps1.xml><?xml version="1.0" encoding="utf-8"?>
<ds:datastoreItem xmlns:ds="http://schemas.openxmlformats.org/officeDocument/2006/customXml" ds:itemID="{3D1B2EA3-D83F-4A9B-B09B-B75B5F107A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f35b40-b313-45d5-84e3-56de909f702b"/>
    <ds:schemaRef ds:uri="3f55d22f-630c-4924-ac9c-b86be3e1d7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B3F4BA-3ED4-445A-AA25-511F9A78EF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F587A4-2E70-45EC-BE7D-17F9D27F3F2F}">
  <ds:schemaRefs>
    <ds:schemaRef ds:uri="http://schemas.microsoft.com/office/2006/metadata/properties"/>
    <ds:schemaRef ds:uri="0b696a8a-ab1a-459b-a09e-44df7cbe9330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35b8b66e-5759-43c1-a138-f967a8bf5a20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99f35b40-b313-45d5-84e3-56de909f702b"/>
    <ds:schemaRef ds:uri="3f55d22f-630c-4924-ac9c-b86be3e1d7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flatpack_template</Template>
  <TotalTime>16</TotalTime>
  <Words>187</Words>
  <Application>Microsoft Office PowerPoint</Application>
  <PresentationFormat>Widescreen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Open Sans ExtraBold</vt:lpstr>
      <vt:lpstr>Open Sans Light</vt:lpstr>
      <vt:lpstr>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Silvia Colombo</dc:creator>
  <cp:lastModifiedBy>Silvia Colombo</cp:lastModifiedBy>
  <cp:revision>2</cp:revision>
  <dcterms:created xsi:type="dcterms:W3CDTF">2025-11-18T17:10:28Z</dcterms:created>
  <dcterms:modified xsi:type="dcterms:W3CDTF">2026-01-28T11:16:14Z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0x010100C03739A705A62B43BBDEBDF200A36E2F</vt:lpwstr>
  </property>
  <property fmtid="{D5CDD505-2E9C-101B-9397-08002B2CF9AE}" pid="3" name="MediaServiceImageTags">
    <vt:lpwstr/>
  </property>
</Properties>
</file>